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6" r:id="rId2"/>
    <p:sldId id="279" r:id="rId3"/>
    <p:sldId id="257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4" r:id="rId17"/>
    <p:sldId id="273" r:id="rId18"/>
    <p:sldId id="272" r:id="rId19"/>
    <p:sldId id="271" r:id="rId20"/>
    <p:sldId id="270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94" autoAdjust="0"/>
  </p:normalViewPr>
  <p:slideViewPr>
    <p:cSldViewPr snapToGrid="0">
      <p:cViewPr varScale="1">
        <p:scale>
          <a:sx n="123" d="100"/>
          <a:sy n="123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3D0FA-A13D-4E4C-AABC-EC2120663ACC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0C41B-2468-406E-8D53-429149B3C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64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Scroll graphics at bottom. Include all transects. Header would be red if</a:t>
            </a:r>
            <a:r>
              <a:rPr lang="en-US" baseline="0" dirty="0" smtClean="0"/>
              <a:t> not checked. Header to include transect name.</a:t>
            </a:r>
          </a:p>
          <a:p>
            <a:r>
              <a:rPr lang="en-US" baseline="0" dirty="0" smtClean="0"/>
              <a:t>Need Message if some transects are not used (unchecked)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0C41B-2468-406E-8D53-429149B3C3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5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Scroll graphics at bottom. Include all transects. Header would be red if</a:t>
            </a:r>
            <a:r>
              <a:rPr lang="en-US" baseline="0" dirty="0" smtClean="0"/>
              <a:t> not checked. Header to include transect name.</a:t>
            </a:r>
          </a:p>
          <a:p>
            <a:r>
              <a:rPr lang="en-US" baseline="0" dirty="0" smtClean="0"/>
              <a:t>Need Message if some transects are not used (unchecked)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0C41B-2468-406E-8D53-429149B3C3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56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Scroll graphics at bottom. Include all transects. Header would be red if</a:t>
            </a:r>
            <a:r>
              <a:rPr lang="en-US" baseline="0" dirty="0" smtClean="0"/>
              <a:t> not checked. Header to include transect name.</a:t>
            </a:r>
          </a:p>
          <a:p>
            <a:r>
              <a:rPr lang="en-US" baseline="0" dirty="0" smtClean="0"/>
              <a:t>Need Message if some transects are not used (unchecked)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0C41B-2468-406E-8D53-429149B3C3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72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Scroll graphics at bottom. Include all transects. Header would be red if</a:t>
            </a:r>
            <a:r>
              <a:rPr lang="en-US" baseline="0" dirty="0" smtClean="0"/>
              <a:t> not checked. Header to include transect name.</a:t>
            </a:r>
          </a:p>
          <a:p>
            <a:r>
              <a:rPr lang="en-US" baseline="0" dirty="0" smtClean="0"/>
              <a:t>Need Message if some transects are not used (unchecked)</a:t>
            </a:r>
          </a:p>
          <a:p>
            <a:r>
              <a:rPr lang="en-US" baseline="0" dirty="0" smtClean="0"/>
              <a:t>Consider making bottom </a:t>
            </a:r>
            <a:r>
              <a:rPr lang="en-US" baseline="0" smtClean="0"/>
              <a:t>graphic collapsible.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0C41B-2468-406E-8D53-429149B3C3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76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EC6D-3D29-404B-A8B2-7B586EAD9C32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141B-B827-41A4-9819-139AAC27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1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EC6D-3D29-404B-A8B2-7B586EAD9C32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141B-B827-41A4-9819-139AAC27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0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EC6D-3D29-404B-A8B2-7B586EAD9C32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141B-B827-41A4-9819-139AAC27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EC6D-3D29-404B-A8B2-7B586EAD9C32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141B-B827-41A4-9819-139AAC27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9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EC6D-3D29-404B-A8B2-7B586EAD9C32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141B-B827-41A4-9819-139AAC27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3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EC6D-3D29-404B-A8B2-7B586EAD9C32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141B-B827-41A4-9819-139AAC27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7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EC6D-3D29-404B-A8B2-7B586EAD9C32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141B-B827-41A4-9819-139AAC27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EC6D-3D29-404B-A8B2-7B586EAD9C32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141B-B827-41A4-9819-139AAC27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EC6D-3D29-404B-A8B2-7B586EAD9C32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141B-B827-41A4-9819-139AAC27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3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EC6D-3D29-404B-A8B2-7B586EAD9C32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141B-B827-41A4-9819-139AAC27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1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EC6D-3D29-404B-A8B2-7B586EAD9C32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141B-B827-41A4-9819-139AAC27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1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DEC6D-3D29-404B-A8B2-7B586EAD9C32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0141B-B827-41A4-9819-139AAC27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3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1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10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50.png"/><Relationship Id="rId12" Type="http://schemas.openxmlformats.org/officeDocument/2006/relationships/image" Target="../media/image5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10.png"/><Relationship Id="rId5" Type="http://schemas.openxmlformats.org/officeDocument/2006/relationships/image" Target="../media/image49.png"/><Relationship Id="rId10" Type="http://schemas.openxmlformats.org/officeDocument/2006/relationships/image" Target="../media/image53.png"/><Relationship Id="rId4" Type="http://schemas.openxmlformats.org/officeDocument/2006/relationships/image" Target="../media/image46.png"/><Relationship Id="rId9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7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8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QRev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4224" y="5202238"/>
            <a:ext cx="9144000" cy="1655762"/>
          </a:xfrm>
        </p:spPr>
        <p:txBody>
          <a:bodyPr/>
          <a:lstStyle/>
          <a:p>
            <a:r>
              <a:rPr lang="en-US" dirty="0" smtClean="0"/>
              <a:t>David S. Mueller</a:t>
            </a:r>
          </a:p>
          <a:p>
            <a:r>
              <a:rPr lang="en-US" dirty="0" smtClean="0"/>
              <a:t>Hydrologic Networks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0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36" y="0"/>
            <a:ext cx="11611428" cy="6866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9030" r="16757"/>
          <a:stretch/>
        </p:blipFill>
        <p:spPr>
          <a:xfrm>
            <a:off x="554183" y="2660073"/>
            <a:ext cx="8534400" cy="37684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252364" y="1653309"/>
            <a:ext cx="572654" cy="600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03344" y="5746852"/>
            <a:ext cx="221673" cy="600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902" t="4939" r="10406" b="74015"/>
          <a:stretch/>
        </p:blipFill>
        <p:spPr>
          <a:xfrm>
            <a:off x="554183" y="1394737"/>
            <a:ext cx="8580581" cy="11175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81665" t="29204" r="950" b="-174"/>
          <a:stretch/>
        </p:blipFill>
        <p:spPr>
          <a:xfrm>
            <a:off x="9361055" y="2660073"/>
            <a:ext cx="1782618" cy="376843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374909" y="2675761"/>
            <a:ext cx="1745673" cy="1868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374909" y="4544291"/>
            <a:ext cx="1745673" cy="1884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85" y="302710"/>
            <a:ext cx="11520000" cy="41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9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17" y="0"/>
            <a:ext cx="11611428" cy="68662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27" y="3016859"/>
            <a:ext cx="2408460" cy="12461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30" y="1474128"/>
            <a:ext cx="1724087" cy="1314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1982" y="1474128"/>
            <a:ext cx="6714286" cy="50107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185" y="302710"/>
            <a:ext cx="11520000" cy="41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4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54" y="0"/>
            <a:ext cx="11611428" cy="68662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1313"/>
          <a:stretch/>
        </p:blipFill>
        <p:spPr>
          <a:xfrm>
            <a:off x="475199" y="1422400"/>
            <a:ext cx="11112291" cy="20107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6252"/>
          <a:stretch/>
        </p:blipFill>
        <p:spPr>
          <a:xfrm>
            <a:off x="3312467" y="3433143"/>
            <a:ext cx="8275024" cy="305714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5199" y="3642644"/>
            <a:ext cx="2653773" cy="2489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7373" y="3741779"/>
            <a:ext cx="1309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Independent: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307797" y="4179274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ADCP: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1979465" y="3733762"/>
            <a:ext cx="675872" cy="319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69872" y="4185242"/>
            <a:ext cx="675872" cy="319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5829" y="4550821"/>
            <a:ext cx="141686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ADCP Average: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895604" y="4548666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6.9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793102" y="5133422"/>
            <a:ext cx="119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Fahrenheit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60574" y="5552316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Celsius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033186" y="5659298"/>
            <a:ext cx="147162" cy="155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007027" y="5257523"/>
            <a:ext cx="147162" cy="1553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12467" y="3433143"/>
            <a:ext cx="908551" cy="20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185" y="302710"/>
            <a:ext cx="11520000" cy="41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5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08" y="-8286"/>
            <a:ext cx="11611428" cy="6866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31" y="1434472"/>
            <a:ext cx="10284645" cy="1495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08" y="3234191"/>
            <a:ext cx="7582521" cy="3504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645" y="3243672"/>
            <a:ext cx="3533333" cy="3266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t="7350" b="72122"/>
          <a:stretch/>
        </p:blipFill>
        <p:spPr>
          <a:xfrm>
            <a:off x="8447187" y="2974353"/>
            <a:ext cx="771429" cy="2678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t="25047" b="51593"/>
          <a:stretch/>
        </p:blipFill>
        <p:spPr>
          <a:xfrm>
            <a:off x="9124511" y="2963780"/>
            <a:ext cx="771429" cy="3048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t="49281" b="27358"/>
          <a:stretch/>
        </p:blipFill>
        <p:spPr>
          <a:xfrm>
            <a:off x="9885507" y="2954543"/>
            <a:ext cx="771429" cy="3048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/>
          <a:srcRect t="74245"/>
          <a:stretch/>
        </p:blipFill>
        <p:spPr>
          <a:xfrm>
            <a:off x="10573264" y="2946400"/>
            <a:ext cx="771429" cy="33603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34708" y="3242208"/>
            <a:ext cx="11303110" cy="34911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0884133" y="2327548"/>
            <a:ext cx="302452" cy="31251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10881044" y="1748256"/>
            <a:ext cx="302452" cy="31582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185" y="302710"/>
            <a:ext cx="11520000" cy="41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08" y="-8286"/>
            <a:ext cx="11611428" cy="6866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645" y="3243672"/>
            <a:ext cx="3533333" cy="3266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7350" b="72122"/>
          <a:stretch/>
        </p:blipFill>
        <p:spPr>
          <a:xfrm>
            <a:off x="8447187" y="2974353"/>
            <a:ext cx="771429" cy="2678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25047" b="51593"/>
          <a:stretch/>
        </p:blipFill>
        <p:spPr>
          <a:xfrm>
            <a:off x="9124511" y="2963780"/>
            <a:ext cx="771429" cy="3048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49281" b="27358"/>
          <a:stretch/>
        </p:blipFill>
        <p:spPr>
          <a:xfrm>
            <a:off x="9885507" y="2954543"/>
            <a:ext cx="771429" cy="3048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t="74245"/>
          <a:stretch/>
        </p:blipFill>
        <p:spPr>
          <a:xfrm>
            <a:off x="10573264" y="2946400"/>
            <a:ext cx="771429" cy="3360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931" y="3197565"/>
            <a:ext cx="4019147" cy="3304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/>
          <a:srcRect t="-282" r="6674" b="282"/>
          <a:stretch/>
        </p:blipFill>
        <p:spPr>
          <a:xfrm>
            <a:off x="4476140" y="3225518"/>
            <a:ext cx="3457505" cy="32761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34708" y="3242208"/>
            <a:ext cx="11303110" cy="34911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297" y="1391409"/>
            <a:ext cx="10310527" cy="1476190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10965384" y="2296493"/>
            <a:ext cx="302452" cy="31251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0800000">
            <a:off x="10962295" y="1717201"/>
            <a:ext cx="302452" cy="31582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185" y="302710"/>
            <a:ext cx="11520000" cy="41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6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18" y="0"/>
            <a:ext cx="11611428" cy="68662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85" y="1246102"/>
            <a:ext cx="10180952" cy="1380952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0849058" y="2149318"/>
            <a:ext cx="302452" cy="31251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10800000">
            <a:off x="10845969" y="1570026"/>
            <a:ext cx="302452" cy="31582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84" y="2627054"/>
            <a:ext cx="4885714" cy="257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r="4385" b="48856"/>
          <a:stretch/>
        </p:blipFill>
        <p:spPr>
          <a:xfrm>
            <a:off x="376155" y="2899620"/>
            <a:ext cx="5546343" cy="18738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2822" y="2606812"/>
            <a:ext cx="1971429" cy="39722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2499" y="2884197"/>
            <a:ext cx="3720323" cy="36664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156" y="4759984"/>
            <a:ext cx="5546342" cy="18190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85096" y="2591843"/>
            <a:ext cx="68057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</a:t>
            </a:r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68132" y="2646765"/>
            <a:ext cx="3180952" cy="2761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0185" y="302710"/>
            <a:ext cx="11520000" cy="41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7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54" y="-17522"/>
            <a:ext cx="11611428" cy="6866286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>
            <a:off x="10849058" y="2149318"/>
            <a:ext cx="302452" cy="31251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 rot="10800000">
            <a:off x="10845969" y="1570026"/>
            <a:ext cx="302452" cy="31582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499" y="2884197"/>
            <a:ext cx="3720323" cy="3666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156" y="4759984"/>
            <a:ext cx="5546342" cy="18190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968" y="1255828"/>
            <a:ext cx="10264612" cy="13809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8132" y="2646765"/>
            <a:ext cx="3180952" cy="2761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968" y="2969711"/>
            <a:ext cx="5485530" cy="17902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968" y="2636780"/>
            <a:ext cx="4456968" cy="3329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3523" y="2636780"/>
            <a:ext cx="1095238" cy="3238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42822" y="2646765"/>
            <a:ext cx="1966118" cy="39039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0185" y="302710"/>
            <a:ext cx="11520000" cy="4114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66856" y="1280805"/>
            <a:ext cx="588271" cy="2285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04927" y="1276586"/>
            <a:ext cx="588271" cy="2285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02683" y="1280805"/>
            <a:ext cx="588271" cy="22857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80565" y="1295059"/>
            <a:ext cx="588271" cy="22857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80565" y="1684368"/>
            <a:ext cx="676190" cy="3809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04986" y="1670114"/>
            <a:ext cx="676190" cy="38095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56602" y="1670114"/>
            <a:ext cx="676190" cy="380952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185891" y="1295059"/>
            <a:ext cx="596769" cy="179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6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81" y="9236"/>
            <a:ext cx="11611428" cy="68662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85" y="302710"/>
            <a:ext cx="11520000" cy="4114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38" y="1320800"/>
            <a:ext cx="11072689" cy="52843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212945" y="1311564"/>
            <a:ext cx="350982" cy="415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52181" y="5971310"/>
            <a:ext cx="1510146" cy="415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10368767" y="1990672"/>
            <a:ext cx="302452" cy="31251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0800000">
            <a:off x="10365678" y="1411380"/>
            <a:ext cx="302452" cy="31582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3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90" y="-8286"/>
            <a:ext cx="11611428" cy="68662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85" y="302710"/>
            <a:ext cx="11520000" cy="4114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27" y="1282503"/>
            <a:ext cx="10047619" cy="1466667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10613472" y="2018381"/>
            <a:ext cx="302452" cy="31251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10800000">
            <a:off x="10610383" y="1439089"/>
            <a:ext cx="302452" cy="31582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827" y="2749170"/>
            <a:ext cx="9383373" cy="38281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6507" y="2749170"/>
            <a:ext cx="1914286" cy="382815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130599" y="3030691"/>
            <a:ext cx="1246909" cy="204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6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45" y="0"/>
            <a:ext cx="11611428" cy="68662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85" y="302710"/>
            <a:ext cx="11520000" cy="4114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84" y="1304005"/>
            <a:ext cx="11247633" cy="53048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2034" y="5819493"/>
            <a:ext cx="1989930" cy="5227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71875" y="5942356"/>
            <a:ext cx="710248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Apply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1503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Design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efficient for the user</a:t>
            </a:r>
          </a:p>
          <a:p>
            <a:r>
              <a:rPr lang="en-US" dirty="0" smtClean="0"/>
              <a:t> friendly</a:t>
            </a:r>
          </a:p>
          <a:p>
            <a:pPr lvl="1"/>
            <a:r>
              <a:rPr lang="en-US" dirty="0" smtClean="0"/>
              <a:t>1024 x 768 minimum resolution</a:t>
            </a:r>
          </a:p>
          <a:p>
            <a:pPr lvl="1"/>
            <a:r>
              <a:rPr lang="en-US" dirty="0" smtClean="0"/>
              <a:t>Easy to use on touch screen</a:t>
            </a:r>
          </a:p>
          <a:p>
            <a:pPr lvl="2"/>
            <a:r>
              <a:rPr lang="en-US" dirty="0" smtClean="0"/>
              <a:t>Buttons</a:t>
            </a:r>
          </a:p>
          <a:p>
            <a:pPr lvl="2"/>
            <a:r>
              <a:rPr lang="en-US" dirty="0" smtClean="0"/>
              <a:t>Gestures to zoom and pan (hopefully)</a:t>
            </a:r>
          </a:p>
          <a:p>
            <a:r>
              <a:rPr lang="en-US" dirty="0" smtClean="0"/>
              <a:t>New design is tab oriented</a:t>
            </a:r>
          </a:p>
          <a:p>
            <a:r>
              <a:rPr lang="en-US" dirty="0" smtClean="0"/>
              <a:t>Close integration with and support for Index Velocity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7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00" y="0"/>
            <a:ext cx="11611428" cy="68662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85" y="302710"/>
            <a:ext cx="11520000" cy="4114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00" y="1320799"/>
            <a:ext cx="11276190" cy="526472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917382" y="6188364"/>
            <a:ext cx="738909" cy="31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1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34356"/>
            <a:ext cx="8148209" cy="37851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574" y="2347132"/>
            <a:ext cx="7135188" cy="157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3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931" y="66051"/>
            <a:ext cx="6306830" cy="66948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108" y="888517"/>
            <a:ext cx="5990476" cy="1733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597" y="2716444"/>
            <a:ext cx="4399036" cy="3180596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4138047" y="3804834"/>
            <a:ext cx="3595607" cy="1363851"/>
          </a:xfrm>
          <a:custGeom>
            <a:avLst/>
            <a:gdLst>
              <a:gd name="connsiteX0" fmla="*/ 0 w 3595607"/>
              <a:gd name="connsiteY0" fmla="*/ 1363851 h 1363851"/>
              <a:gd name="connsiteX1" fmla="*/ 54245 w 3595607"/>
              <a:gd name="connsiteY1" fmla="*/ 1356102 h 1363851"/>
              <a:gd name="connsiteX2" fmla="*/ 85241 w 3595607"/>
              <a:gd name="connsiteY2" fmla="*/ 1332854 h 1363851"/>
              <a:gd name="connsiteX3" fmla="*/ 108489 w 3595607"/>
              <a:gd name="connsiteY3" fmla="*/ 1325105 h 1363851"/>
              <a:gd name="connsiteX4" fmla="*/ 147234 w 3595607"/>
              <a:gd name="connsiteY4" fmla="*/ 1286359 h 1363851"/>
              <a:gd name="connsiteX5" fmla="*/ 185980 w 3595607"/>
              <a:gd name="connsiteY5" fmla="*/ 1247613 h 1363851"/>
              <a:gd name="connsiteX6" fmla="*/ 209228 w 3595607"/>
              <a:gd name="connsiteY6" fmla="*/ 1177871 h 1363851"/>
              <a:gd name="connsiteX7" fmla="*/ 224726 w 3595607"/>
              <a:gd name="connsiteY7" fmla="*/ 1131376 h 1363851"/>
              <a:gd name="connsiteX8" fmla="*/ 232475 w 3595607"/>
              <a:gd name="connsiteY8" fmla="*/ 1100380 h 1363851"/>
              <a:gd name="connsiteX9" fmla="*/ 247973 w 3595607"/>
              <a:gd name="connsiteY9" fmla="*/ 1015139 h 1363851"/>
              <a:gd name="connsiteX10" fmla="*/ 255722 w 3595607"/>
              <a:gd name="connsiteY10" fmla="*/ 984142 h 1363851"/>
              <a:gd name="connsiteX11" fmla="*/ 263472 w 3595607"/>
              <a:gd name="connsiteY11" fmla="*/ 945397 h 1363851"/>
              <a:gd name="connsiteX12" fmla="*/ 278970 w 3595607"/>
              <a:gd name="connsiteY12" fmla="*/ 914400 h 1363851"/>
              <a:gd name="connsiteX13" fmla="*/ 294468 w 3595607"/>
              <a:gd name="connsiteY13" fmla="*/ 875654 h 1363851"/>
              <a:gd name="connsiteX14" fmla="*/ 309967 w 3595607"/>
              <a:gd name="connsiteY14" fmla="*/ 860156 h 1363851"/>
              <a:gd name="connsiteX15" fmla="*/ 325465 w 3595607"/>
              <a:gd name="connsiteY15" fmla="*/ 836908 h 1363851"/>
              <a:gd name="connsiteX16" fmla="*/ 333214 w 3595607"/>
              <a:gd name="connsiteY16" fmla="*/ 813661 h 1363851"/>
              <a:gd name="connsiteX17" fmla="*/ 356461 w 3595607"/>
              <a:gd name="connsiteY17" fmla="*/ 790413 h 1363851"/>
              <a:gd name="connsiteX18" fmla="*/ 387458 w 3595607"/>
              <a:gd name="connsiteY18" fmla="*/ 743919 h 1363851"/>
              <a:gd name="connsiteX19" fmla="*/ 410706 w 3595607"/>
              <a:gd name="connsiteY19" fmla="*/ 720671 h 1363851"/>
              <a:gd name="connsiteX20" fmla="*/ 441702 w 3595607"/>
              <a:gd name="connsiteY20" fmla="*/ 697424 h 1363851"/>
              <a:gd name="connsiteX21" fmla="*/ 464950 w 3595607"/>
              <a:gd name="connsiteY21" fmla="*/ 666427 h 1363851"/>
              <a:gd name="connsiteX22" fmla="*/ 488197 w 3595607"/>
              <a:gd name="connsiteY22" fmla="*/ 643180 h 1363851"/>
              <a:gd name="connsiteX23" fmla="*/ 503695 w 3595607"/>
              <a:gd name="connsiteY23" fmla="*/ 619932 h 1363851"/>
              <a:gd name="connsiteX24" fmla="*/ 542441 w 3595607"/>
              <a:gd name="connsiteY24" fmla="*/ 565688 h 1363851"/>
              <a:gd name="connsiteX25" fmla="*/ 588936 w 3595607"/>
              <a:gd name="connsiteY25" fmla="*/ 480447 h 1363851"/>
              <a:gd name="connsiteX26" fmla="*/ 612184 w 3595607"/>
              <a:gd name="connsiteY26" fmla="*/ 457200 h 1363851"/>
              <a:gd name="connsiteX27" fmla="*/ 650929 w 3595607"/>
              <a:gd name="connsiteY27" fmla="*/ 418454 h 1363851"/>
              <a:gd name="connsiteX28" fmla="*/ 689675 w 3595607"/>
              <a:gd name="connsiteY28" fmla="*/ 371959 h 1363851"/>
              <a:gd name="connsiteX29" fmla="*/ 705173 w 3595607"/>
              <a:gd name="connsiteY29" fmla="*/ 348712 h 1363851"/>
              <a:gd name="connsiteX30" fmla="*/ 720672 w 3595607"/>
              <a:gd name="connsiteY30" fmla="*/ 333213 h 1363851"/>
              <a:gd name="connsiteX31" fmla="*/ 743919 w 3595607"/>
              <a:gd name="connsiteY31" fmla="*/ 302217 h 1363851"/>
              <a:gd name="connsiteX32" fmla="*/ 798163 w 3595607"/>
              <a:gd name="connsiteY32" fmla="*/ 263471 h 1363851"/>
              <a:gd name="connsiteX33" fmla="*/ 836909 w 3595607"/>
              <a:gd name="connsiteY33" fmla="*/ 232474 h 1363851"/>
              <a:gd name="connsiteX34" fmla="*/ 860156 w 3595607"/>
              <a:gd name="connsiteY34" fmla="*/ 216976 h 1363851"/>
              <a:gd name="connsiteX35" fmla="*/ 875655 w 3595607"/>
              <a:gd name="connsiteY35" fmla="*/ 201478 h 1363851"/>
              <a:gd name="connsiteX36" fmla="*/ 898902 w 3595607"/>
              <a:gd name="connsiteY36" fmla="*/ 193729 h 1363851"/>
              <a:gd name="connsiteX37" fmla="*/ 953146 w 3595607"/>
              <a:gd name="connsiteY37" fmla="*/ 147234 h 1363851"/>
              <a:gd name="connsiteX38" fmla="*/ 968645 w 3595607"/>
              <a:gd name="connsiteY38" fmla="*/ 131735 h 1363851"/>
              <a:gd name="connsiteX39" fmla="*/ 999641 w 3595607"/>
              <a:gd name="connsiteY39" fmla="*/ 116237 h 1363851"/>
              <a:gd name="connsiteX40" fmla="*/ 1022889 w 3595607"/>
              <a:gd name="connsiteY40" fmla="*/ 100739 h 1363851"/>
              <a:gd name="connsiteX41" fmla="*/ 1053885 w 3595607"/>
              <a:gd name="connsiteY41" fmla="*/ 92990 h 1363851"/>
              <a:gd name="connsiteX42" fmla="*/ 1092631 w 3595607"/>
              <a:gd name="connsiteY42" fmla="*/ 61993 h 1363851"/>
              <a:gd name="connsiteX43" fmla="*/ 1115878 w 3595607"/>
              <a:gd name="connsiteY43" fmla="*/ 54244 h 1363851"/>
              <a:gd name="connsiteX44" fmla="*/ 1154624 w 3595607"/>
              <a:gd name="connsiteY44" fmla="*/ 30997 h 1363851"/>
              <a:gd name="connsiteX45" fmla="*/ 1170122 w 3595607"/>
              <a:gd name="connsiteY45" fmla="*/ 15498 h 1363851"/>
              <a:gd name="connsiteX46" fmla="*/ 1224367 w 3595607"/>
              <a:gd name="connsiteY46" fmla="*/ 0 h 1363851"/>
              <a:gd name="connsiteX47" fmla="*/ 1464590 w 3595607"/>
              <a:gd name="connsiteY47" fmla="*/ 7749 h 1363851"/>
              <a:gd name="connsiteX48" fmla="*/ 1573078 w 3595607"/>
              <a:gd name="connsiteY48" fmla="*/ 23247 h 1363851"/>
              <a:gd name="connsiteX49" fmla="*/ 1627322 w 3595607"/>
              <a:gd name="connsiteY49" fmla="*/ 38746 h 1363851"/>
              <a:gd name="connsiteX50" fmla="*/ 1658319 w 3595607"/>
              <a:gd name="connsiteY50" fmla="*/ 46495 h 1363851"/>
              <a:gd name="connsiteX51" fmla="*/ 1681567 w 3595607"/>
              <a:gd name="connsiteY51" fmla="*/ 61993 h 1363851"/>
              <a:gd name="connsiteX52" fmla="*/ 1728061 w 3595607"/>
              <a:gd name="connsiteY52" fmla="*/ 77491 h 1363851"/>
              <a:gd name="connsiteX53" fmla="*/ 1774556 w 3595607"/>
              <a:gd name="connsiteY53" fmla="*/ 108488 h 1363851"/>
              <a:gd name="connsiteX54" fmla="*/ 1821051 w 3595607"/>
              <a:gd name="connsiteY54" fmla="*/ 162732 h 1363851"/>
              <a:gd name="connsiteX55" fmla="*/ 1844299 w 3595607"/>
              <a:gd name="connsiteY55" fmla="*/ 178230 h 1363851"/>
              <a:gd name="connsiteX56" fmla="*/ 1875295 w 3595607"/>
              <a:gd name="connsiteY56" fmla="*/ 216976 h 1363851"/>
              <a:gd name="connsiteX57" fmla="*/ 1898543 w 3595607"/>
              <a:gd name="connsiteY57" fmla="*/ 232474 h 1363851"/>
              <a:gd name="connsiteX58" fmla="*/ 1937289 w 3595607"/>
              <a:gd name="connsiteY58" fmla="*/ 302217 h 1363851"/>
              <a:gd name="connsiteX59" fmla="*/ 1976034 w 3595607"/>
              <a:gd name="connsiteY59" fmla="*/ 340963 h 1363851"/>
              <a:gd name="connsiteX60" fmla="*/ 2007031 w 3595607"/>
              <a:gd name="connsiteY60" fmla="*/ 395207 h 1363851"/>
              <a:gd name="connsiteX61" fmla="*/ 2022529 w 3595607"/>
              <a:gd name="connsiteY61" fmla="*/ 426203 h 1363851"/>
              <a:gd name="connsiteX62" fmla="*/ 2038028 w 3595607"/>
              <a:gd name="connsiteY62" fmla="*/ 441702 h 1363851"/>
              <a:gd name="connsiteX63" fmla="*/ 2053526 w 3595607"/>
              <a:gd name="connsiteY63" fmla="*/ 472698 h 1363851"/>
              <a:gd name="connsiteX64" fmla="*/ 2069024 w 3595607"/>
              <a:gd name="connsiteY64" fmla="*/ 488197 h 1363851"/>
              <a:gd name="connsiteX65" fmla="*/ 2092272 w 3595607"/>
              <a:gd name="connsiteY65" fmla="*/ 542441 h 1363851"/>
              <a:gd name="connsiteX66" fmla="*/ 2107770 w 3595607"/>
              <a:gd name="connsiteY66" fmla="*/ 565688 h 1363851"/>
              <a:gd name="connsiteX67" fmla="*/ 2138767 w 3595607"/>
              <a:gd name="connsiteY67" fmla="*/ 619932 h 1363851"/>
              <a:gd name="connsiteX68" fmla="*/ 2162014 w 3595607"/>
              <a:gd name="connsiteY68" fmla="*/ 666427 h 1363851"/>
              <a:gd name="connsiteX69" fmla="*/ 2169763 w 3595607"/>
              <a:gd name="connsiteY69" fmla="*/ 689674 h 1363851"/>
              <a:gd name="connsiteX70" fmla="*/ 2224007 w 3595607"/>
              <a:gd name="connsiteY70" fmla="*/ 736169 h 1363851"/>
              <a:gd name="connsiteX71" fmla="*/ 2239506 w 3595607"/>
              <a:gd name="connsiteY71" fmla="*/ 751668 h 1363851"/>
              <a:gd name="connsiteX72" fmla="*/ 2324746 w 3595607"/>
              <a:gd name="connsiteY72" fmla="*/ 813661 h 1363851"/>
              <a:gd name="connsiteX73" fmla="*/ 2371241 w 3595607"/>
              <a:gd name="connsiteY73" fmla="*/ 852407 h 1363851"/>
              <a:gd name="connsiteX74" fmla="*/ 2440984 w 3595607"/>
              <a:gd name="connsiteY74" fmla="*/ 906651 h 1363851"/>
              <a:gd name="connsiteX75" fmla="*/ 2487478 w 3595607"/>
              <a:gd name="connsiteY75" fmla="*/ 922149 h 1363851"/>
              <a:gd name="connsiteX76" fmla="*/ 2572719 w 3595607"/>
              <a:gd name="connsiteY76" fmla="*/ 953146 h 1363851"/>
              <a:gd name="connsiteX77" fmla="*/ 2642461 w 3595607"/>
              <a:gd name="connsiteY77" fmla="*/ 968644 h 1363851"/>
              <a:gd name="connsiteX78" fmla="*/ 2750950 w 3595607"/>
              <a:gd name="connsiteY78" fmla="*/ 984142 h 1363851"/>
              <a:gd name="connsiteX79" fmla="*/ 2820692 w 3595607"/>
              <a:gd name="connsiteY79" fmla="*/ 999641 h 1363851"/>
              <a:gd name="connsiteX80" fmla="*/ 2960177 w 3595607"/>
              <a:gd name="connsiteY80" fmla="*/ 1015139 h 1363851"/>
              <a:gd name="connsiteX81" fmla="*/ 3347634 w 3595607"/>
              <a:gd name="connsiteY81" fmla="*/ 1007390 h 1363851"/>
              <a:gd name="connsiteX82" fmla="*/ 3518116 w 3595607"/>
              <a:gd name="connsiteY82" fmla="*/ 991891 h 1363851"/>
              <a:gd name="connsiteX83" fmla="*/ 3541363 w 3595607"/>
              <a:gd name="connsiteY83" fmla="*/ 984142 h 1363851"/>
              <a:gd name="connsiteX84" fmla="*/ 3595607 w 3595607"/>
              <a:gd name="connsiteY84" fmla="*/ 945397 h 136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3595607" h="1363851">
                <a:moveTo>
                  <a:pt x="0" y="1363851"/>
                </a:moveTo>
                <a:cubicBezTo>
                  <a:pt x="18082" y="1361268"/>
                  <a:pt x="37079" y="1362344"/>
                  <a:pt x="54245" y="1356102"/>
                </a:cubicBezTo>
                <a:cubicBezTo>
                  <a:pt x="66383" y="1351688"/>
                  <a:pt x="74028" y="1339262"/>
                  <a:pt x="85241" y="1332854"/>
                </a:cubicBezTo>
                <a:cubicBezTo>
                  <a:pt x="92333" y="1328801"/>
                  <a:pt x="100740" y="1327688"/>
                  <a:pt x="108489" y="1325105"/>
                </a:cubicBezTo>
                <a:cubicBezTo>
                  <a:pt x="154984" y="1294108"/>
                  <a:pt x="111071" y="1327689"/>
                  <a:pt x="147234" y="1286359"/>
                </a:cubicBezTo>
                <a:cubicBezTo>
                  <a:pt x="159262" y="1272613"/>
                  <a:pt x="185980" y="1247613"/>
                  <a:pt x="185980" y="1247613"/>
                </a:cubicBezTo>
                <a:lnTo>
                  <a:pt x="209228" y="1177871"/>
                </a:lnTo>
                <a:lnTo>
                  <a:pt x="224726" y="1131376"/>
                </a:lnTo>
                <a:cubicBezTo>
                  <a:pt x="227309" y="1121044"/>
                  <a:pt x="230165" y="1110776"/>
                  <a:pt x="232475" y="1100380"/>
                </a:cubicBezTo>
                <a:cubicBezTo>
                  <a:pt x="249095" y="1025590"/>
                  <a:pt x="231152" y="1099244"/>
                  <a:pt x="247973" y="1015139"/>
                </a:cubicBezTo>
                <a:cubicBezTo>
                  <a:pt x="250062" y="1004696"/>
                  <a:pt x="253412" y="994539"/>
                  <a:pt x="255722" y="984142"/>
                </a:cubicBezTo>
                <a:cubicBezTo>
                  <a:pt x="258579" y="971285"/>
                  <a:pt x="259307" y="957892"/>
                  <a:pt x="263472" y="945397"/>
                </a:cubicBezTo>
                <a:cubicBezTo>
                  <a:pt x="267125" y="934438"/>
                  <a:pt x="274278" y="924956"/>
                  <a:pt x="278970" y="914400"/>
                </a:cubicBezTo>
                <a:cubicBezTo>
                  <a:pt x="284619" y="901689"/>
                  <a:pt x="287567" y="887731"/>
                  <a:pt x="294468" y="875654"/>
                </a:cubicBezTo>
                <a:cubicBezTo>
                  <a:pt x="298093" y="869311"/>
                  <a:pt x="305403" y="865861"/>
                  <a:pt x="309967" y="860156"/>
                </a:cubicBezTo>
                <a:cubicBezTo>
                  <a:pt x="315785" y="852883"/>
                  <a:pt x="321300" y="845238"/>
                  <a:pt x="325465" y="836908"/>
                </a:cubicBezTo>
                <a:cubicBezTo>
                  <a:pt x="329118" y="829602"/>
                  <a:pt x="328683" y="820457"/>
                  <a:pt x="333214" y="813661"/>
                </a:cubicBezTo>
                <a:cubicBezTo>
                  <a:pt x="339293" y="804543"/>
                  <a:pt x="349733" y="799063"/>
                  <a:pt x="356461" y="790413"/>
                </a:cubicBezTo>
                <a:cubicBezTo>
                  <a:pt x="367897" y="775710"/>
                  <a:pt x="374287" y="757090"/>
                  <a:pt x="387458" y="743919"/>
                </a:cubicBezTo>
                <a:cubicBezTo>
                  <a:pt x="395207" y="736170"/>
                  <a:pt x="402385" y="727803"/>
                  <a:pt x="410706" y="720671"/>
                </a:cubicBezTo>
                <a:cubicBezTo>
                  <a:pt x="420512" y="712266"/>
                  <a:pt x="432570" y="706556"/>
                  <a:pt x="441702" y="697424"/>
                </a:cubicBezTo>
                <a:cubicBezTo>
                  <a:pt x="450835" y="688291"/>
                  <a:pt x="456545" y="676233"/>
                  <a:pt x="464950" y="666427"/>
                </a:cubicBezTo>
                <a:cubicBezTo>
                  <a:pt x="472082" y="658107"/>
                  <a:pt x="481181" y="651599"/>
                  <a:pt x="488197" y="643180"/>
                </a:cubicBezTo>
                <a:cubicBezTo>
                  <a:pt x="494159" y="636025"/>
                  <a:pt x="498282" y="627511"/>
                  <a:pt x="503695" y="619932"/>
                </a:cubicBezTo>
                <a:cubicBezTo>
                  <a:pt x="512794" y="607194"/>
                  <a:pt x="534011" y="581143"/>
                  <a:pt x="542441" y="565688"/>
                </a:cubicBezTo>
                <a:cubicBezTo>
                  <a:pt x="553578" y="545271"/>
                  <a:pt x="570308" y="502801"/>
                  <a:pt x="588936" y="480447"/>
                </a:cubicBezTo>
                <a:cubicBezTo>
                  <a:pt x="595952" y="472028"/>
                  <a:pt x="605168" y="465619"/>
                  <a:pt x="612184" y="457200"/>
                </a:cubicBezTo>
                <a:cubicBezTo>
                  <a:pt x="644474" y="418452"/>
                  <a:pt x="608307" y="446869"/>
                  <a:pt x="650929" y="418454"/>
                </a:cubicBezTo>
                <a:cubicBezTo>
                  <a:pt x="689414" y="360730"/>
                  <a:pt x="639948" y="431633"/>
                  <a:pt x="689675" y="371959"/>
                </a:cubicBezTo>
                <a:cubicBezTo>
                  <a:pt x="695637" y="364804"/>
                  <a:pt x="699355" y="355984"/>
                  <a:pt x="705173" y="348712"/>
                </a:cubicBezTo>
                <a:cubicBezTo>
                  <a:pt x="709737" y="343007"/>
                  <a:pt x="715995" y="338826"/>
                  <a:pt x="720672" y="333213"/>
                </a:cubicBezTo>
                <a:cubicBezTo>
                  <a:pt x="728940" y="323291"/>
                  <a:pt x="734787" y="311349"/>
                  <a:pt x="743919" y="302217"/>
                </a:cubicBezTo>
                <a:cubicBezTo>
                  <a:pt x="753532" y="292604"/>
                  <a:pt x="784962" y="272272"/>
                  <a:pt x="798163" y="263471"/>
                </a:cubicBezTo>
                <a:cubicBezTo>
                  <a:pt x="824288" y="224284"/>
                  <a:pt x="799479" y="251189"/>
                  <a:pt x="836909" y="232474"/>
                </a:cubicBezTo>
                <a:cubicBezTo>
                  <a:pt x="845239" y="228309"/>
                  <a:pt x="852884" y="222794"/>
                  <a:pt x="860156" y="216976"/>
                </a:cubicBezTo>
                <a:cubicBezTo>
                  <a:pt x="865861" y="212412"/>
                  <a:pt x="869390" y="205237"/>
                  <a:pt x="875655" y="201478"/>
                </a:cubicBezTo>
                <a:cubicBezTo>
                  <a:pt x="882659" y="197276"/>
                  <a:pt x="891153" y="196312"/>
                  <a:pt x="898902" y="193729"/>
                </a:cubicBezTo>
                <a:cubicBezTo>
                  <a:pt x="973520" y="119111"/>
                  <a:pt x="894136" y="194442"/>
                  <a:pt x="953146" y="147234"/>
                </a:cubicBezTo>
                <a:cubicBezTo>
                  <a:pt x="958851" y="142670"/>
                  <a:pt x="962566" y="135788"/>
                  <a:pt x="968645" y="131735"/>
                </a:cubicBezTo>
                <a:cubicBezTo>
                  <a:pt x="978256" y="125327"/>
                  <a:pt x="989611" y="121968"/>
                  <a:pt x="999641" y="116237"/>
                </a:cubicBezTo>
                <a:cubicBezTo>
                  <a:pt x="1007727" y="111616"/>
                  <a:pt x="1014329" y="104408"/>
                  <a:pt x="1022889" y="100739"/>
                </a:cubicBezTo>
                <a:cubicBezTo>
                  <a:pt x="1032678" y="96544"/>
                  <a:pt x="1043553" y="95573"/>
                  <a:pt x="1053885" y="92990"/>
                </a:cubicBezTo>
                <a:cubicBezTo>
                  <a:pt x="1068300" y="78575"/>
                  <a:pt x="1073080" y="71768"/>
                  <a:pt x="1092631" y="61993"/>
                </a:cubicBezTo>
                <a:cubicBezTo>
                  <a:pt x="1099937" y="58340"/>
                  <a:pt x="1108129" y="56827"/>
                  <a:pt x="1115878" y="54244"/>
                </a:cubicBezTo>
                <a:cubicBezTo>
                  <a:pt x="1155154" y="14970"/>
                  <a:pt x="1104321" y="61180"/>
                  <a:pt x="1154624" y="30997"/>
                </a:cubicBezTo>
                <a:cubicBezTo>
                  <a:pt x="1160889" y="27238"/>
                  <a:pt x="1163857" y="19257"/>
                  <a:pt x="1170122" y="15498"/>
                </a:cubicBezTo>
                <a:cubicBezTo>
                  <a:pt x="1178062" y="10734"/>
                  <a:pt x="1218578" y="1447"/>
                  <a:pt x="1224367" y="0"/>
                </a:cubicBezTo>
                <a:lnTo>
                  <a:pt x="1464590" y="7749"/>
                </a:lnTo>
                <a:cubicBezTo>
                  <a:pt x="1483801" y="8734"/>
                  <a:pt x="1550082" y="18648"/>
                  <a:pt x="1573078" y="23247"/>
                </a:cubicBezTo>
                <a:cubicBezTo>
                  <a:pt x="1613451" y="31322"/>
                  <a:pt x="1592858" y="28899"/>
                  <a:pt x="1627322" y="38746"/>
                </a:cubicBezTo>
                <a:cubicBezTo>
                  <a:pt x="1637563" y="41672"/>
                  <a:pt x="1647987" y="43912"/>
                  <a:pt x="1658319" y="46495"/>
                </a:cubicBezTo>
                <a:cubicBezTo>
                  <a:pt x="1666068" y="51661"/>
                  <a:pt x="1673056" y="58211"/>
                  <a:pt x="1681567" y="61993"/>
                </a:cubicBezTo>
                <a:cubicBezTo>
                  <a:pt x="1696495" y="68628"/>
                  <a:pt x="1728061" y="77491"/>
                  <a:pt x="1728061" y="77491"/>
                </a:cubicBezTo>
                <a:cubicBezTo>
                  <a:pt x="1775467" y="124897"/>
                  <a:pt x="1699493" y="52190"/>
                  <a:pt x="1774556" y="108488"/>
                </a:cubicBezTo>
                <a:cubicBezTo>
                  <a:pt x="1848631" y="164045"/>
                  <a:pt x="1774189" y="115871"/>
                  <a:pt x="1821051" y="162732"/>
                </a:cubicBezTo>
                <a:cubicBezTo>
                  <a:pt x="1827637" y="169317"/>
                  <a:pt x="1837026" y="172412"/>
                  <a:pt x="1844299" y="178230"/>
                </a:cubicBezTo>
                <a:cubicBezTo>
                  <a:pt x="1882640" y="208903"/>
                  <a:pt x="1835020" y="176702"/>
                  <a:pt x="1875295" y="216976"/>
                </a:cubicBezTo>
                <a:cubicBezTo>
                  <a:pt x="1881881" y="223561"/>
                  <a:pt x="1890794" y="227308"/>
                  <a:pt x="1898543" y="232474"/>
                </a:cubicBezTo>
                <a:cubicBezTo>
                  <a:pt x="1908288" y="261709"/>
                  <a:pt x="1910642" y="275569"/>
                  <a:pt x="1937289" y="302217"/>
                </a:cubicBezTo>
                <a:lnTo>
                  <a:pt x="1976034" y="340963"/>
                </a:lnTo>
                <a:cubicBezTo>
                  <a:pt x="1991260" y="386636"/>
                  <a:pt x="1973520" y="341589"/>
                  <a:pt x="2007031" y="395207"/>
                </a:cubicBezTo>
                <a:cubicBezTo>
                  <a:pt x="2013153" y="405003"/>
                  <a:pt x="2016121" y="416592"/>
                  <a:pt x="2022529" y="426203"/>
                </a:cubicBezTo>
                <a:cubicBezTo>
                  <a:pt x="2026582" y="432282"/>
                  <a:pt x="2033975" y="435623"/>
                  <a:pt x="2038028" y="441702"/>
                </a:cubicBezTo>
                <a:cubicBezTo>
                  <a:pt x="2044436" y="451313"/>
                  <a:pt x="2047118" y="463086"/>
                  <a:pt x="2053526" y="472698"/>
                </a:cubicBezTo>
                <a:cubicBezTo>
                  <a:pt x="2057579" y="478777"/>
                  <a:pt x="2064971" y="482118"/>
                  <a:pt x="2069024" y="488197"/>
                </a:cubicBezTo>
                <a:cubicBezTo>
                  <a:pt x="2101272" y="536570"/>
                  <a:pt x="2071608" y="501113"/>
                  <a:pt x="2092272" y="542441"/>
                </a:cubicBezTo>
                <a:cubicBezTo>
                  <a:pt x="2096437" y="550771"/>
                  <a:pt x="2103149" y="557602"/>
                  <a:pt x="2107770" y="565688"/>
                </a:cubicBezTo>
                <a:cubicBezTo>
                  <a:pt x="2147088" y="634496"/>
                  <a:pt x="2101013" y="563305"/>
                  <a:pt x="2138767" y="619932"/>
                </a:cubicBezTo>
                <a:cubicBezTo>
                  <a:pt x="2158243" y="678364"/>
                  <a:pt x="2131972" y="606342"/>
                  <a:pt x="2162014" y="666427"/>
                </a:cubicBezTo>
                <a:cubicBezTo>
                  <a:pt x="2165667" y="673733"/>
                  <a:pt x="2165015" y="683027"/>
                  <a:pt x="2169763" y="689674"/>
                </a:cubicBezTo>
                <a:cubicBezTo>
                  <a:pt x="2194636" y="724495"/>
                  <a:pt x="2196703" y="714325"/>
                  <a:pt x="2224007" y="736169"/>
                </a:cubicBezTo>
                <a:cubicBezTo>
                  <a:pt x="2229712" y="740733"/>
                  <a:pt x="2233801" y="747104"/>
                  <a:pt x="2239506" y="751668"/>
                </a:cubicBezTo>
                <a:cubicBezTo>
                  <a:pt x="2282783" y="786290"/>
                  <a:pt x="2259357" y="748276"/>
                  <a:pt x="2324746" y="813661"/>
                </a:cubicBezTo>
                <a:cubicBezTo>
                  <a:pt x="2365011" y="853924"/>
                  <a:pt x="2306764" y="797141"/>
                  <a:pt x="2371241" y="852407"/>
                </a:cubicBezTo>
                <a:cubicBezTo>
                  <a:pt x="2396768" y="874287"/>
                  <a:pt x="2403885" y="894285"/>
                  <a:pt x="2440984" y="906651"/>
                </a:cubicBezTo>
                <a:cubicBezTo>
                  <a:pt x="2456482" y="911817"/>
                  <a:pt x="2472310" y="916082"/>
                  <a:pt x="2487478" y="922149"/>
                </a:cubicBezTo>
                <a:cubicBezTo>
                  <a:pt x="2509620" y="931006"/>
                  <a:pt x="2550342" y="948173"/>
                  <a:pt x="2572719" y="953146"/>
                </a:cubicBezTo>
                <a:cubicBezTo>
                  <a:pt x="2595966" y="958312"/>
                  <a:pt x="2619109" y="963974"/>
                  <a:pt x="2642461" y="968644"/>
                </a:cubicBezTo>
                <a:cubicBezTo>
                  <a:pt x="2679704" y="976092"/>
                  <a:pt x="2712856" y="979380"/>
                  <a:pt x="2750950" y="984142"/>
                </a:cubicBezTo>
                <a:cubicBezTo>
                  <a:pt x="2771576" y="989299"/>
                  <a:pt x="2800130" y="996959"/>
                  <a:pt x="2820692" y="999641"/>
                </a:cubicBezTo>
                <a:cubicBezTo>
                  <a:pt x="2867080" y="1005692"/>
                  <a:pt x="2960177" y="1015139"/>
                  <a:pt x="2960177" y="1015139"/>
                </a:cubicBezTo>
                <a:lnTo>
                  <a:pt x="3347634" y="1007390"/>
                </a:lnTo>
                <a:cubicBezTo>
                  <a:pt x="3436049" y="1004790"/>
                  <a:pt x="3456055" y="1009623"/>
                  <a:pt x="3518116" y="991891"/>
                </a:cubicBezTo>
                <a:cubicBezTo>
                  <a:pt x="3525970" y="989647"/>
                  <a:pt x="3534223" y="988109"/>
                  <a:pt x="3541363" y="984142"/>
                </a:cubicBezTo>
                <a:cubicBezTo>
                  <a:pt x="3578515" y="963502"/>
                  <a:pt x="3577115" y="963889"/>
                  <a:pt x="3595607" y="945397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207790" y="3324386"/>
            <a:ext cx="3463871" cy="1201119"/>
          </a:xfrm>
          <a:custGeom>
            <a:avLst/>
            <a:gdLst>
              <a:gd name="connsiteX0" fmla="*/ 0 w 3463871"/>
              <a:gd name="connsiteY0" fmla="*/ 1139126 h 1201119"/>
              <a:gd name="connsiteX1" fmla="*/ 154983 w 3463871"/>
              <a:gd name="connsiteY1" fmla="*/ 1139126 h 1201119"/>
              <a:gd name="connsiteX2" fmla="*/ 348712 w 3463871"/>
              <a:gd name="connsiteY2" fmla="*/ 1146875 h 1201119"/>
              <a:gd name="connsiteX3" fmla="*/ 550190 w 3463871"/>
              <a:gd name="connsiteY3" fmla="*/ 1170122 h 1201119"/>
              <a:gd name="connsiteX4" fmla="*/ 581186 w 3463871"/>
              <a:gd name="connsiteY4" fmla="*/ 1177872 h 1201119"/>
              <a:gd name="connsiteX5" fmla="*/ 627681 w 3463871"/>
              <a:gd name="connsiteY5" fmla="*/ 1193370 h 1201119"/>
              <a:gd name="connsiteX6" fmla="*/ 767166 w 3463871"/>
              <a:gd name="connsiteY6" fmla="*/ 1201119 h 1201119"/>
              <a:gd name="connsiteX7" fmla="*/ 1007390 w 3463871"/>
              <a:gd name="connsiteY7" fmla="*/ 1185621 h 1201119"/>
              <a:gd name="connsiteX8" fmla="*/ 1030637 w 3463871"/>
              <a:gd name="connsiteY8" fmla="*/ 1177872 h 1201119"/>
              <a:gd name="connsiteX9" fmla="*/ 1069383 w 3463871"/>
              <a:gd name="connsiteY9" fmla="*/ 1170122 h 1201119"/>
              <a:gd name="connsiteX10" fmla="*/ 1100379 w 3463871"/>
              <a:gd name="connsiteY10" fmla="*/ 1162373 h 1201119"/>
              <a:gd name="connsiteX11" fmla="*/ 1123627 w 3463871"/>
              <a:gd name="connsiteY11" fmla="*/ 1146875 h 1201119"/>
              <a:gd name="connsiteX12" fmla="*/ 1185620 w 3463871"/>
              <a:gd name="connsiteY12" fmla="*/ 1131377 h 1201119"/>
              <a:gd name="connsiteX13" fmla="*/ 1255363 w 3463871"/>
              <a:gd name="connsiteY13" fmla="*/ 1069383 h 1201119"/>
              <a:gd name="connsiteX14" fmla="*/ 1301857 w 3463871"/>
              <a:gd name="connsiteY14" fmla="*/ 1053885 h 1201119"/>
              <a:gd name="connsiteX15" fmla="*/ 1371600 w 3463871"/>
              <a:gd name="connsiteY15" fmla="*/ 1038387 h 1201119"/>
              <a:gd name="connsiteX16" fmla="*/ 1472339 w 3463871"/>
              <a:gd name="connsiteY16" fmla="*/ 1022889 h 1201119"/>
              <a:gd name="connsiteX17" fmla="*/ 1503335 w 3463871"/>
              <a:gd name="connsiteY17" fmla="*/ 1015139 h 1201119"/>
              <a:gd name="connsiteX18" fmla="*/ 1549830 w 3463871"/>
              <a:gd name="connsiteY18" fmla="*/ 1007390 h 1201119"/>
              <a:gd name="connsiteX19" fmla="*/ 1580827 w 3463871"/>
              <a:gd name="connsiteY19" fmla="*/ 991892 h 1201119"/>
              <a:gd name="connsiteX20" fmla="*/ 1635071 w 3463871"/>
              <a:gd name="connsiteY20" fmla="*/ 960895 h 1201119"/>
              <a:gd name="connsiteX21" fmla="*/ 1681566 w 3463871"/>
              <a:gd name="connsiteY21" fmla="*/ 922150 h 1201119"/>
              <a:gd name="connsiteX22" fmla="*/ 1704813 w 3463871"/>
              <a:gd name="connsiteY22" fmla="*/ 914400 h 1201119"/>
              <a:gd name="connsiteX23" fmla="*/ 1751308 w 3463871"/>
              <a:gd name="connsiteY23" fmla="*/ 883404 h 1201119"/>
              <a:gd name="connsiteX24" fmla="*/ 1766807 w 3463871"/>
              <a:gd name="connsiteY24" fmla="*/ 867906 h 1201119"/>
              <a:gd name="connsiteX25" fmla="*/ 1790054 w 3463871"/>
              <a:gd name="connsiteY25" fmla="*/ 852407 h 1201119"/>
              <a:gd name="connsiteX26" fmla="*/ 1836549 w 3463871"/>
              <a:gd name="connsiteY26" fmla="*/ 813661 h 1201119"/>
              <a:gd name="connsiteX27" fmla="*/ 1852047 w 3463871"/>
              <a:gd name="connsiteY27" fmla="*/ 790414 h 1201119"/>
              <a:gd name="connsiteX28" fmla="*/ 1906291 w 3463871"/>
              <a:gd name="connsiteY28" fmla="*/ 743919 h 1201119"/>
              <a:gd name="connsiteX29" fmla="*/ 1937288 w 3463871"/>
              <a:gd name="connsiteY29" fmla="*/ 728421 h 1201119"/>
              <a:gd name="connsiteX30" fmla="*/ 1960535 w 3463871"/>
              <a:gd name="connsiteY30" fmla="*/ 705173 h 1201119"/>
              <a:gd name="connsiteX31" fmla="*/ 2022529 w 3463871"/>
              <a:gd name="connsiteY31" fmla="*/ 658678 h 1201119"/>
              <a:gd name="connsiteX32" fmla="*/ 2061274 w 3463871"/>
              <a:gd name="connsiteY32" fmla="*/ 604434 h 1201119"/>
              <a:gd name="connsiteX33" fmla="*/ 2069024 w 3463871"/>
              <a:gd name="connsiteY33" fmla="*/ 581187 h 1201119"/>
              <a:gd name="connsiteX34" fmla="*/ 2092271 w 3463871"/>
              <a:gd name="connsiteY34" fmla="*/ 565689 h 1201119"/>
              <a:gd name="connsiteX35" fmla="*/ 2123268 w 3463871"/>
              <a:gd name="connsiteY35" fmla="*/ 534692 h 1201119"/>
              <a:gd name="connsiteX36" fmla="*/ 2177512 w 3463871"/>
              <a:gd name="connsiteY36" fmla="*/ 519194 h 1201119"/>
              <a:gd name="connsiteX37" fmla="*/ 2239505 w 3463871"/>
              <a:gd name="connsiteY37" fmla="*/ 488197 h 1201119"/>
              <a:gd name="connsiteX38" fmla="*/ 2262752 w 3463871"/>
              <a:gd name="connsiteY38" fmla="*/ 480448 h 1201119"/>
              <a:gd name="connsiteX39" fmla="*/ 2293749 w 3463871"/>
              <a:gd name="connsiteY39" fmla="*/ 449451 h 1201119"/>
              <a:gd name="connsiteX40" fmla="*/ 2371241 w 3463871"/>
              <a:gd name="connsiteY40" fmla="*/ 387458 h 1201119"/>
              <a:gd name="connsiteX41" fmla="*/ 2394488 w 3463871"/>
              <a:gd name="connsiteY41" fmla="*/ 379709 h 1201119"/>
              <a:gd name="connsiteX42" fmla="*/ 2417735 w 3463871"/>
              <a:gd name="connsiteY42" fmla="*/ 364211 h 1201119"/>
              <a:gd name="connsiteX43" fmla="*/ 2479729 w 3463871"/>
              <a:gd name="connsiteY43" fmla="*/ 356461 h 1201119"/>
              <a:gd name="connsiteX44" fmla="*/ 2533973 w 3463871"/>
              <a:gd name="connsiteY44" fmla="*/ 348712 h 1201119"/>
              <a:gd name="connsiteX45" fmla="*/ 2603715 w 3463871"/>
              <a:gd name="connsiteY45" fmla="*/ 325465 h 1201119"/>
              <a:gd name="connsiteX46" fmla="*/ 2665708 w 3463871"/>
              <a:gd name="connsiteY46" fmla="*/ 302217 h 1201119"/>
              <a:gd name="connsiteX47" fmla="*/ 2766447 w 3463871"/>
              <a:gd name="connsiteY47" fmla="*/ 278970 h 1201119"/>
              <a:gd name="connsiteX48" fmla="*/ 2820691 w 3463871"/>
              <a:gd name="connsiteY48" fmla="*/ 271221 h 1201119"/>
              <a:gd name="connsiteX49" fmla="*/ 2898183 w 3463871"/>
              <a:gd name="connsiteY49" fmla="*/ 247973 h 1201119"/>
              <a:gd name="connsiteX50" fmla="*/ 2975674 w 3463871"/>
              <a:gd name="connsiteY50" fmla="*/ 232475 h 1201119"/>
              <a:gd name="connsiteX51" fmla="*/ 3014420 w 3463871"/>
              <a:gd name="connsiteY51" fmla="*/ 224726 h 1201119"/>
              <a:gd name="connsiteX52" fmla="*/ 3084163 w 3463871"/>
              <a:gd name="connsiteY52" fmla="*/ 209228 h 1201119"/>
              <a:gd name="connsiteX53" fmla="*/ 3130657 w 3463871"/>
              <a:gd name="connsiteY53" fmla="*/ 193729 h 1201119"/>
              <a:gd name="connsiteX54" fmla="*/ 3177152 w 3463871"/>
              <a:gd name="connsiteY54" fmla="*/ 170482 h 1201119"/>
              <a:gd name="connsiteX55" fmla="*/ 3223647 w 3463871"/>
              <a:gd name="connsiteY55" fmla="*/ 147234 h 1201119"/>
              <a:gd name="connsiteX56" fmla="*/ 3262393 w 3463871"/>
              <a:gd name="connsiteY56" fmla="*/ 116238 h 1201119"/>
              <a:gd name="connsiteX57" fmla="*/ 3285641 w 3463871"/>
              <a:gd name="connsiteY57" fmla="*/ 108489 h 1201119"/>
              <a:gd name="connsiteX58" fmla="*/ 3332135 w 3463871"/>
              <a:gd name="connsiteY58" fmla="*/ 77492 h 1201119"/>
              <a:gd name="connsiteX59" fmla="*/ 3355383 w 3463871"/>
              <a:gd name="connsiteY59" fmla="*/ 61994 h 1201119"/>
              <a:gd name="connsiteX60" fmla="*/ 3378630 w 3463871"/>
              <a:gd name="connsiteY60" fmla="*/ 54245 h 1201119"/>
              <a:gd name="connsiteX61" fmla="*/ 3425125 w 3463871"/>
              <a:gd name="connsiteY61" fmla="*/ 23248 h 1201119"/>
              <a:gd name="connsiteX62" fmla="*/ 3440624 w 3463871"/>
              <a:gd name="connsiteY62" fmla="*/ 7750 h 1201119"/>
              <a:gd name="connsiteX63" fmla="*/ 3463871 w 3463871"/>
              <a:gd name="connsiteY63" fmla="*/ 0 h 1201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3463871" h="1201119">
                <a:moveTo>
                  <a:pt x="0" y="1139126"/>
                </a:moveTo>
                <a:cubicBezTo>
                  <a:pt x="122320" y="1156600"/>
                  <a:pt x="-28017" y="1139126"/>
                  <a:pt x="154983" y="1139126"/>
                </a:cubicBezTo>
                <a:cubicBezTo>
                  <a:pt x="219611" y="1139126"/>
                  <a:pt x="284136" y="1144292"/>
                  <a:pt x="348712" y="1146875"/>
                </a:cubicBezTo>
                <a:cubicBezTo>
                  <a:pt x="487992" y="1166772"/>
                  <a:pt x="420796" y="1159339"/>
                  <a:pt x="550190" y="1170122"/>
                </a:cubicBezTo>
                <a:cubicBezTo>
                  <a:pt x="560522" y="1172705"/>
                  <a:pt x="570985" y="1174812"/>
                  <a:pt x="581186" y="1177872"/>
                </a:cubicBezTo>
                <a:cubicBezTo>
                  <a:pt x="596834" y="1182566"/>
                  <a:pt x="611370" y="1192464"/>
                  <a:pt x="627681" y="1193370"/>
                </a:cubicBezTo>
                <a:lnTo>
                  <a:pt x="767166" y="1201119"/>
                </a:lnTo>
                <a:cubicBezTo>
                  <a:pt x="806484" y="1199050"/>
                  <a:pt x="953382" y="1192822"/>
                  <a:pt x="1007390" y="1185621"/>
                </a:cubicBezTo>
                <a:cubicBezTo>
                  <a:pt x="1015487" y="1184541"/>
                  <a:pt x="1022713" y="1179853"/>
                  <a:pt x="1030637" y="1177872"/>
                </a:cubicBezTo>
                <a:cubicBezTo>
                  <a:pt x="1043415" y="1174677"/>
                  <a:pt x="1056526" y="1172979"/>
                  <a:pt x="1069383" y="1170122"/>
                </a:cubicBezTo>
                <a:cubicBezTo>
                  <a:pt x="1079779" y="1167812"/>
                  <a:pt x="1090047" y="1164956"/>
                  <a:pt x="1100379" y="1162373"/>
                </a:cubicBezTo>
                <a:cubicBezTo>
                  <a:pt x="1108128" y="1157207"/>
                  <a:pt x="1115297" y="1151040"/>
                  <a:pt x="1123627" y="1146875"/>
                </a:cubicBezTo>
                <a:cubicBezTo>
                  <a:pt x="1139513" y="1138932"/>
                  <a:pt x="1170882" y="1134325"/>
                  <a:pt x="1185620" y="1131377"/>
                </a:cubicBezTo>
                <a:cubicBezTo>
                  <a:pt x="1199648" y="1117349"/>
                  <a:pt x="1230473" y="1080445"/>
                  <a:pt x="1255363" y="1069383"/>
                </a:cubicBezTo>
                <a:cubicBezTo>
                  <a:pt x="1270291" y="1062748"/>
                  <a:pt x="1286359" y="1059051"/>
                  <a:pt x="1301857" y="1053885"/>
                </a:cubicBezTo>
                <a:cubicBezTo>
                  <a:pt x="1340009" y="1041168"/>
                  <a:pt x="1317052" y="1047478"/>
                  <a:pt x="1371600" y="1038387"/>
                </a:cubicBezTo>
                <a:cubicBezTo>
                  <a:pt x="1425537" y="1020408"/>
                  <a:pt x="1367450" y="1037874"/>
                  <a:pt x="1472339" y="1022889"/>
                </a:cubicBezTo>
                <a:cubicBezTo>
                  <a:pt x="1482882" y="1021383"/>
                  <a:pt x="1492892" y="1017228"/>
                  <a:pt x="1503335" y="1015139"/>
                </a:cubicBezTo>
                <a:cubicBezTo>
                  <a:pt x="1518742" y="1012057"/>
                  <a:pt x="1534332" y="1009973"/>
                  <a:pt x="1549830" y="1007390"/>
                </a:cubicBezTo>
                <a:cubicBezTo>
                  <a:pt x="1560162" y="1002224"/>
                  <a:pt x="1571031" y="998014"/>
                  <a:pt x="1580827" y="991892"/>
                </a:cubicBezTo>
                <a:cubicBezTo>
                  <a:pt x="1634447" y="958381"/>
                  <a:pt x="1589397" y="976122"/>
                  <a:pt x="1635071" y="960895"/>
                </a:cubicBezTo>
                <a:cubicBezTo>
                  <a:pt x="1652212" y="943754"/>
                  <a:pt x="1659986" y="932940"/>
                  <a:pt x="1681566" y="922150"/>
                </a:cubicBezTo>
                <a:cubicBezTo>
                  <a:pt x="1688872" y="918497"/>
                  <a:pt x="1697064" y="916983"/>
                  <a:pt x="1704813" y="914400"/>
                </a:cubicBezTo>
                <a:cubicBezTo>
                  <a:pt x="1740350" y="878865"/>
                  <a:pt x="1695011" y="920935"/>
                  <a:pt x="1751308" y="883404"/>
                </a:cubicBezTo>
                <a:cubicBezTo>
                  <a:pt x="1757387" y="879351"/>
                  <a:pt x="1761102" y="872470"/>
                  <a:pt x="1766807" y="867906"/>
                </a:cubicBezTo>
                <a:cubicBezTo>
                  <a:pt x="1774079" y="862088"/>
                  <a:pt x="1782899" y="858369"/>
                  <a:pt x="1790054" y="852407"/>
                </a:cubicBezTo>
                <a:cubicBezTo>
                  <a:pt x="1849720" y="802685"/>
                  <a:pt x="1778831" y="852142"/>
                  <a:pt x="1836549" y="813661"/>
                </a:cubicBezTo>
                <a:cubicBezTo>
                  <a:pt x="1841715" y="805912"/>
                  <a:pt x="1846085" y="797568"/>
                  <a:pt x="1852047" y="790414"/>
                </a:cubicBezTo>
                <a:cubicBezTo>
                  <a:pt x="1865827" y="773879"/>
                  <a:pt x="1888449" y="755070"/>
                  <a:pt x="1906291" y="743919"/>
                </a:cubicBezTo>
                <a:cubicBezTo>
                  <a:pt x="1916087" y="737797"/>
                  <a:pt x="1926956" y="733587"/>
                  <a:pt x="1937288" y="728421"/>
                </a:cubicBezTo>
                <a:cubicBezTo>
                  <a:pt x="1945037" y="720672"/>
                  <a:pt x="1951768" y="711748"/>
                  <a:pt x="1960535" y="705173"/>
                </a:cubicBezTo>
                <a:cubicBezTo>
                  <a:pt x="2007378" y="670041"/>
                  <a:pt x="1989577" y="697122"/>
                  <a:pt x="2022529" y="658678"/>
                </a:cubicBezTo>
                <a:cubicBezTo>
                  <a:pt x="2026745" y="653760"/>
                  <a:pt x="2056366" y="614250"/>
                  <a:pt x="2061274" y="604434"/>
                </a:cubicBezTo>
                <a:cubicBezTo>
                  <a:pt x="2064927" y="597128"/>
                  <a:pt x="2063921" y="587565"/>
                  <a:pt x="2069024" y="581187"/>
                </a:cubicBezTo>
                <a:cubicBezTo>
                  <a:pt x="2074842" y="573915"/>
                  <a:pt x="2085200" y="571750"/>
                  <a:pt x="2092271" y="565689"/>
                </a:cubicBezTo>
                <a:cubicBezTo>
                  <a:pt x="2103365" y="556180"/>
                  <a:pt x="2109092" y="538236"/>
                  <a:pt x="2123268" y="534692"/>
                </a:cubicBezTo>
                <a:cubicBezTo>
                  <a:pt x="2162189" y="524962"/>
                  <a:pt x="2144160" y="530311"/>
                  <a:pt x="2177512" y="519194"/>
                </a:cubicBezTo>
                <a:cubicBezTo>
                  <a:pt x="2204561" y="492143"/>
                  <a:pt x="2186079" y="506006"/>
                  <a:pt x="2239505" y="488197"/>
                </a:cubicBezTo>
                <a:lnTo>
                  <a:pt x="2262752" y="480448"/>
                </a:lnTo>
                <a:lnTo>
                  <a:pt x="2293749" y="449451"/>
                </a:lnTo>
                <a:cubicBezTo>
                  <a:pt x="2314910" y="428290"/>
                  <a:pt x="2341917" y="397233"/>
                  <a:pt x="2371241" y="387458"/>
                </a:cubicBezTo>
                <a:cubicBezTo>
                  <a:pt x="2378990" y="384875"/>
                  <a:pt x="2387182" y="383362"/>
                  <a:pt x="2394488" y="379709"/>
                </a:cubicBezTo>
                <a:cubicBezTo>
                  <a:pt x="2402818" y="375544"/>
                  <a:pt x="2408750" y="366661"/>
                  <a:pt x="2417735" y="364211"/>
                </a:cubicBezTo>
                <a:cubicBezTo>
                  <a:pt x="2437827" y="358731"/>
                  <a:pt x="2459086" y="359213"/>
                  <a:pt x="2479729" y="356461"/>
                </a:cubicBezTo>
                <a:lnTo>
                  <a:pt x="2533973" y="348712"/>
                </a:lnTo>
                <a:cubicBezTo>
                  <a:pt x="2557220" y="340963"/>
                  <a:pt x="2580963" y="334566"/>
                  <a:pt x="2603715" y="325465"/>
                </a:cubicBezTo>
                <a:cubicBezTo>
                  <a:pt x="2620470" y="318763"/>
                  <a:pt x="2646632" y="307420"/>
                  <a:pt x="2665708" y="302217"/>
                </a:cubicBezTo>
                <a:cubicBezTo>
                  <a:pt x="2694139" y="294463"/>
                  <a:pt x="2735469" y="284133"/>
                  <a:pt x="2766447" y="278970"/>
                </a:cubicBezTo>
                <a:cubicBezTo>
                  <a:pt x="2784463" y="275967"/>
                  <a:pt x="2802610" y="273804"/>
                  <a:pt x="2820691" y="271221"/>
                </a:cubicBezTo>
                <a:cubicBezTo>
                  <a:pt x="2855738" y="259538"/>
                  <a:pt x="2865387" y="255001"/>
                  <a:pt x="2898183" y="247973"/>
                </a:cubicBezTo>
                <a:cubicBezTo>
                  <a:pt x="2923940" y="242454"/>
                  <a:pt x="2949844" y="237641"/>
                  <a:pt x="2975674" y="232475"/>
                </a:cubicBezTo>
                <a:cubicBezTo>
                  <a:pt x="2988589" y="229892"/>
                  <a:pt x="3001925" y="228891"/>
                  <a:pt x="3014420" y="224726"/>
                </a:cubicBezTo>
                <a:cubicBezTo>
                  <a:pt x="3052574" y="212009"/>
                  <a:pt x="3029611" y="218320"/>
                  <a:pt x="3084163" y="209228"/>
                </a:cubicBezTo>
                <a:cubicBezTo>
                  <a:pt x="3099661" y="204062"/>
                  <a:pt x="3116045" y="201035"/>
                  <a:pt x="3130657" y="193729"/>
                </a:cubicBezTo>
                <a:cubicBezTo>
                  <a:pt x="3146155" y="185980"/>
                  <a:pt x="3162005" y="178897"/>
                  <a:pt x="3177152" y="170482"/>
                </a:cubicBezTo>
                <a:cubicBezTo>
                  <a:pt x="3222221" y="145444"/>
                  <a:pt x="3178388" y="162320"/>
                  <a:pt x="3223647" y="147234"/>
                </a:cubicBezTo>
                <a:cubicBezTo>
                  <a:pt x="3238062" y="132820"/>
                  <a:pt x="3242844" y="126012"/>
                  <a:pt x="3262393" y="116238"/>
                </a:cubicBezTo>
                <a:cubicBezTo>
                  <a:pt x="3269699" y="112585"/>
                  <a:pt x="3277892" y="111072"/>
                  <a:pt x="3285641" y="108489"/>
                </a:cubicBezTo>
                <a:lnTo>
                  <a:pt x="3332135" y="77492"/>
                </a:lnTo>
                <a:cubicBezTo>
                  <a:pt x="3339884" y="72326"/>
                  <a:pt x="3346548" y="64939"/>
                  <a:pt x="3355383" y="61994"/>
                </a:cubicBezTo>
                <a:lnTo>
                  <a:pt x="3378630" y="54245"/>
                </a:lnTo>
                <a:cubicBezTo>
                  <a:pt x="3394128" y="43913"/>
                  <a:pt x="3411953" y="36419"/>
                  <a:pt x="3425125" y="23248"/>
                </a:cubicBezTo>
                <a:cubicBezTo>
                  <a:pt x="3430291" y="18082"/>
                  <a:pt x="3434359" y="11509"/>
                  <a:pt x="3440624" y="7750"/>
                </a:cubicBezTo>
                <a:cubicBezTo>
                  <a:pt x="3447628" y="3547"/>
                  <a:pt x="3463871" y="0"/>
                  <a:pt x="3463871" y="0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4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17" y="305"/>
            <a:ext cx="11295238" cy="68576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687" y="4635720"/>
            <a:ext cx="2198704" cy="21686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0655" y="1177303"/>
            <a:ext cx="2842618" cy="30050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1564" y="4182387"/>
            <a:ext cx="2688551" cy="25984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366" y="5379840"/>
            <a:ext cx="5656611" cy="14009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7303" y="2822308"/>
            <a:ext cx="2473473" cy="17883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3999" y="2831851"/>
            <a:ext cx="5986287" cy="17898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3378" y="4627972"/>
            <a:ext cx="6139530" cy="21590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/>
          <a:srcRect l="95581" t="16237" r="2324" b="7991"/>
          <a:stretch/>
        </p:blipFill>
        <p:spPr>
          <a:xfrm>
            <a:off x="8575570" y="4610682"/>
            <a:ext cx="198976" cy="22149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0935" y="1443131"/>
            <a:ext cx="7628571" cy="13714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2"/>
          <a:srcRect l="-241" t="4998" r="5090" b="-15715"/>
          <a:stretch/>
        </p:blipFill>
        <p:spPr>
          <a:xfrm>
            <a:off x="253327" y="280286"/>
            <a:ext cx="10961306" cy="4555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9894" y="2885080"/>
            <a:ext cx="1980952" cy="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6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99" y="-1"/>
            <a:ext cx="11295238" cy="68580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770" y="4616975"/>
            <a:ext cx="2198704" cy="21686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6069" y="1123526"/>
            <a:ext cx="2784334" cy="31542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5959" y="4261900"/>
            <a:ext cx="2658018" cy="25189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366" y="5379840"/>
            <a:ext cx="5656611" cy="14009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7303" y="2814560"/>
            <a:ext cx="2473473" cy="17961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3999" y="2893257"/>
            <a:ext cx="5986287" cy="17284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3378" y="4621747"/>
            <a:ext cx="6139530" cy="21590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/>
          <a:srcRect l="95581" t="16236" r="2185"/>
          <a:stretch/>
        </p:blipFill>
        <p:spPr>
          <a:xfrm>
            <a:off x="8583337" y="4689378"/>
            <a:ext cx="205464" cy="23713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4834" y="1328846"/>
            <a:ext cx="7019048" cy="14857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2"/>
          <a:srcRect l="-241" t="4998" r="5090" b="-15715"/>
          <a:stretch/>
        </p:blipFill>
        <p:spPr>
          <a:xfrm>
            <a:off x="253327" y="240529"/>
            <a:ext cx="10961306" cy="4555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9894" y="2922024"/>
            <a:ext cx="1980952" cy="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9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99" y="0"/>
            <a:ext cx="1125591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211" y="4621747"/>
            <a:ext cx="2198704" cy="2236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0776" y="1059837"/>
            <a:ext cx="2743201" cy="32020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5959" y="4261900"/>
            <a:ext cx="2658018" cy="25189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366" y="5379840"/>
            <a:ext cx="5656611" cy="14009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7303" y="2825626"/>
            <a:ext cx="2473473" cy="1785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3999" y="2893257"/>
            <a:ext cx="5986287" cy="17284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3327" y="4610682"/>
            <a:ext cx="6139530" cy="22377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/>
          <a:srcRect l="95581" t="16236" r="1336" b="6346"/>
          <a:stretch/>
        </p:blipFill>
        <p:spPr>
          <a:xfrm>
            <a:off x="8583337" y="4689378"/>
            <a:ext cx="283572" cy="21917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77702" y="1745848"/>
            <a:ext cx="3804213" cy="106069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3999" y="1755391"/>
            <a:ext cx="4614126" cy="107023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53327" y="1444576"/>
            <a:ext cx="867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Site Name: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717748" y="1440060"/>
            <a:ext cx="1006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Site Number:</a:t>
            </a:r>
            <a:endParaRPr lang="en-US" sz="12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3"/>
          <a:srcRect t="8526" r="4122"/>
          <a:stretch/>
        </p:blipFill>
        <p:spPr>
          <a:xfrm>
            <a:off x="213999" y="341744"/>
            <a:ext cx="11045128" cy="37634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9894" y="2922024"/>
            <a:ext cx="1980952" cy="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7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27" y="-1"/>
            <a:ext cx="11295238" cy="68580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211" y="4621747"/>
            <a:ext cx="2198704" cy="2236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7793" y="1177303"/>
            <a:ext cx="2835480" cy="30050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5959" y="4182387"/>
            <a:ext cx="2658018" cy="25984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366" y="5379840"/>
            <a:ext cx="5656611" cy="14009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7303" y="2758131"/>
            <a:ext cx="2473473" cy="1852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3999" y="2893257"/>
            <a:ext cx="5986287" cy="17284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3327" y="4610682"/>
            <a:ext cx="6139530" cy="22377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/>
          <a:srcRect l="95581" t="16237" r="2240" b="4218"/>
          <a:stretch/>
        </p:blipFill>
        <p:spPr>
          <a:xfrm>
            <a:off x="8564871" y="4610681"/>
            <a:ext cx="200438" cy="225193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8366" y="1328595"/>
            <a:ext cx="8238095" cy="13619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2"/>
          <a:srcRect l="-241" t="4998" r="5090" b="-15715"/>
          <a:stretch/>
        </p:blipFill>
        <p:spPr>
          <a:xfrm>
            <a:off x="253327" y="240529"/>
            <a:ext cx="10961306" cy="4555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9894" y="2912788"/>
            <a:ext cx="1980952" cy="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5" y="0"/>
            <a:ext cx="11611428" cy="68662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01" y="1364155"/>
            <a:ext cx="3257143" cy="952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700" y="1364155"/>
            <a:ext cx="6924300" cy="50920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185" y="302710"/>
            <a:ext cx="11520000" cy="41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6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72" y="0"/>
            <a:ext cx="11611428" cy="68662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7236" y="1603997"/>
            <a:ext cx="8257309" cy="11576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5709" y="3003651"/>
            <a:ext cx="8248072" cy="16376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3492" y="1450108"/>
            <a:ext cx="197650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Quality Check Messages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3491" y="2849761"/>
            <a:ext cx="167565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Suggested Solutions</a:t>
            </a:r>
            <a:endParaRPr lang="en-US" sz="1400" b="1" dirty="0"/>
          </a:p>
        </p:txBody>
      </p:sp>
      <p:sp>
        <p:nvSpPr>
          <p:cNvPr id="7" name="Rectangle 6"/>
          <p:cNvSpPr/>
          <p:nvPr/>
        </p:nvSpPr>
        <p:spPr>
          <a:xfrm>
            <a:off x="535709" y="4883249"/>
            <a:ext cx="8248072" cy="16376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3491" y="4729359"/>
            <a:ext cx="98610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Comments</a:t>
            </a:r>
            <a:endParaRPr lang="en-US" sz="1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85" y="302710"/>
            <a:ext cx="11520000" cy="41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1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36" y="0"/>
            <a:ext cx="11611428" cy="6866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939"/>
          <a:stretch/>
        </p:blipFill>
        <p:spPr>
          <a:xfrm>
            <a:off x="554182" y="1380928"/>
            <a:ext cx="10252363" cy="50475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252364" y="1653309"/>
            <a:ext cx="572654" cy="600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03344" y="5746852"/>
            <a:ext cx="221673" cy="600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/>
          <p:cNvSpPr/>
          <p:nvPr/>
        </p:nvSpPr>
        <p:spPr>
          <a:xfrm>
            <a:off x="9857256" y="2061275"/>
            <a:ext cx="302452" cy="31251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0800000">
            <a:off x="9854167" y="1481983"/>
            <a:ext cx="302452" cy="31582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85" y="302710"/>
            <a:ext cx="11520000" cy="41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4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223</Words>
  <Application>Microsoft Office PowerPoint</Application>
  <PresentationFormat>Widescreen</PresentationFormat>
  <Paragraphs>38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QRev in Python</vt:lpstr>
      <vt:lpstr>User Interface Design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Interior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Mueller, David S</dc:creator>
  <cp:lastModifiedBy>Mueller, David S</cp:lastModifiedBy>
  <cp:revision>45</cp:revision>
  <dcterms:created xsi:type="dcterms:W3CDTF">2018-03-29T15:52:34Z</dcterms:created>
  <dcterms:modified xsi:type="dcterms:W3CDTF">2018-12-19T13:44:41Z</dcterms:modified>
</cp:coreProperties>
</file>