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1"/>
  </p:notesMasterIdLst>
  <p:sldIdLst>
    <p:sldId id="438" r:id="rId2"/>
    <p:sldId id="258" r:id="rId3"/>
    <p:sldId id="298" r:id="rId4"/>
    <p:sldId id="325" r:id="rId5"/>
    <p:sldId id="266" r:id="rId6"/>
    <p:sldId id="318" r:id="rId7"/>
    <p:sldId id="433" r:id="rId8"/>
    <p:sldId id="299" r:id="rId9"/>
    <p:sldId id="434" r:id="rId10"/>
    <p:sldId id="341" r:id="rId11"/>
    <p:sldId id="435" r:id="rId12"/>
    <p:sldId id="436" r:id="rId13"/>
    <p:sldId id="437" r:id="rId14"/>
    <p:sldId id="269" r:id="rId15"/>
    <p:sldId id="441" r:id="rId16"/>
    <p:sldId id="443" r:id="rId17"/>
    <p:sldId id="442" r:id="rId18"/>
    <p:sldId id="440" r:id="rId19"/>
    <p:sldId id="371" r:id="rId20"/>
  </p:sldIdLst>
  <p:sldSz cx="9144000" cy="5143500" type="screen16x9"/>
  <p:notesSz cx="6858000" cy="9144000"/>
  <p:embeddedFontLst>
    <p:embeddedFont>
      <p:font typeface="DM Sans" pitchFamily="2" charset="77"/>
      <p:regular r:id="rId22"/>
      <p:bold r:id="rId23"/>
      <p:italic r:id="rId24"/>
      <p:boldItalic r:id="rId25"/>
    </p:embeddedFont>
    <p:embeddedFont>
      <p:font typeface="Poppins"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IMasterClass-Section1" id="{11C5F80C-9313-2E40-A34E-C92B69B24933}">
          <p14:sldIdLst>
            <p14:sldId id="438"/>
            <p14:sldId id="258"/>
            <p14:sldId id="298"/>
            <p14:sldId id="325"/>
            <p14:sldId id="266"/>
            <p14:sldId id="318"/>
            <p14:sldId id="433"/>
            <p14:sldId id="299"/>
            <p14:sldId id="434"/>
            <p14:sldId id="341"/>
            <p14:sldId id="435"/>
            <p14:sldId id="436"/>
            <p14:sldId id="437"/>
            <p14:sldId id="269"/>
            <p14:sldId id="441"/>
            <p14:sldId id="443"/>
            <p14:sldId id="442"/>
            <p14:sldId id="440"/>
            <p14:sldId id="371"/>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C24"/>
    <a:srgbClr val="C9FF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77"/>
    <p:restoredTop sz="94719"/>
  </p:normalViewPr>
  <p:slideViewPr>
    <p:cSldViewPr snapToGrid="0">
      <p:cViewPr>
        <p:scale>
          <a:sx n="153" d="100"/>
          <a:sy n="153" d="100"/>
        </p:scale>
        <p:origin x="1384" y="8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86C8434C-5434-1135-2360-F5493ABD3D6F}"/>
            </a:ext>
          </a:extLst>
        </p:cNvPr>
        <p:cNvGrpSpPr/>
        <p:nvPr/>
      </p:nvGrpSpPr>
      <p:grpSpPr>
        <a:xfrm>
          <a:off x="0" y="0"/>
          <a:ext cx="0" cy="0"/>
          <a:chOff x="0" y="0"/>
          <a:chExt cx="0" cy="0"/>
        </a:xfrm>
      </p:grpSpPr>
      <p:sp>
        <p:nvSpPr>
          <p:cNvPr id="69" name="Google Shape;69;SLIDES_API1609522426_0:notes">
            <a:extLst>
              <a:ext uri="{FF2B5EF4-FFF2-40B4-BE49-F238E27FC236}">
                <a16:creationId xmlns:a16="http://schemas.microsoft.com/office/drawing/2014/main" id="{8C019F5A-509A-1314-2D05-D37F426A6F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SLIDES_API1609522426_0:notes">
            <a:extLst>
              <a:ext uri="{FF2B5EF4-FFF2-40B4-BE49-F238E27FC236}">
                <a16:creationId xmlns:a16="http://schemas.microsoft.com/office/drawing/2014/main" id="{2F3A06CB-744D-067E-9B7C-EB43B26AC7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6214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4"/>
        <p:cNvGrpSpPr/>
        <p:nvPr/>
      </p:nvGrpSpPr>
      <p:grpSpPr>
        <a:xfrm>
          <a:off x="0" y="0"/>
          <a:ext cx="0" cy="0"/>
          <a:chOff x="0" y="0"/>
          <a:chExt cx="0" cy="0"/>
        </a:xfrm>
      </p:grpSpPr>
      <p:sp>
        <p:nvSpPr>
          <p:cNvPr id="2975" name="Google Shape;2975;SLIDES_API133341658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6" name="Google Shape;2976;SLIDES_API133341658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a:extLst>
            <a:ext uri="{FF2B5EF4-FFF2-40B4-BE49-F238E27FC236}">
              <a16:creationId xmlns:a16="http://schemas.microsoft.com/office/drawing/2014/main" id="{2345E3AC-ADBC-FB17-C956-010581AB9407}"/>
            </a:ext>
          </a:extLst>
        </p:cNvPr>
        <p:cNvGrpSpPr/>
        <p:nvPr/>
      </p:nvGrpSpPr>
      <p:grpSpPr>
        <a:xfrm>
          <a:off x="0" y="0"/>
          <a:ext cx="0" cy="0"/>
          <a:chOff x="0" y="0"/>
          <a:chExt cx="0" cy="0"/>
        </a:xfrm>
      </p:grpSpPr>
      <p:sp>
        <p:nvSpPr>
          <p:cNvPr id="1941" name="Google Shape;1941;SLIDES_API591625411_0:notes">
            <a:extLst>
              <a:ext uri="{FF2B5EF4-FFF2-40B4-BE49-F238E27FC236}">
                <a16:creationId xmlns:a16="http://schemas.microsoft.com/office/drawing/2014/main" id="{A9DB9017-E7C8-33B7-00FB-61A1ED41F2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2" name="Google Shape;1942;SLIDES_API591625411_0:notes">
            <a:extLst>
              <a:ext uri="{FF2B5EF4-FFF2-40B4-BE49-F238E27FC236}">
                <a16:creationId xmlns:a16="http://schemas.microsoft.com/office/drawing/2014/main" id="{7E66238B-492B-53CA-D9A5-399504C6F1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9560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a:extLst>
            <a:ext uri="{FF2B5EF4-FFF2-40B4-BE49-F238E27FC236}">
              <a16:creationId xmlns:a16="http://schemas.microsoft.com/office/drawing/2014/main" id="{5400828B-CB78-3834-E81D-C8E03C1944FD}"/>
            </a:ext>
          </a:extLst>
        </p:cNvPr>
        <p:cNvGrpSpPr/>
        <p:nvPr/>
      </p:nvGrpSpPr>
      <p:grpSpPr>
        <a:xfrm>
          <a:off x="0" y="0"/>
          <a:ext cx="0" cy="0"/>
          <a:chOff x="0" y="0"/>
          <a:chExt cx="0" cy="0"/>
        </a:xfrm>
      </p:grpSpPr>
      <p:sp>
        <p:nvSpPr>
          <p:cNvPr id="1941" name="Google Shape;1941;SLIDES_API591625411_0:notes">
            <a:extLst>
              <a:ext uri="{FF2B5EF4-FFF2-40B4-BE49-F238E27FC236}">
                <a16:creationId xmlns:a16="http://schemas.microsoft.com/office/drawing/2014/main" id="{0605537E-85CE-294C-4DF1-6215022AF6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2" name="Google Shape;1942;SLIDES_API591625411_0:notes">
            <a:extLst>
              <a:ext uri="{FF2B5EF4-FFF2-40B4-BE49-F238E27FC236}">
                <a16:creationId xmlns:a16="http://schemas.microsoft.com/office/drawing/2014/main" id="{ADA12BDE-AE3F-1738-1155-FFF8C71416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3480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a:extLst>
            <a:ext uri="{FF2B5EF4-FFF2-40B4-BE49-F238E27FC236}">
              <a16:creationId xmlns:a16="http://schemas.microsoft.com/office/drawing/2014/main" id="{48757FCF-0C18-4517-5327-B20FF3A02D2E}"/>
            </a:ext>
          </a:extLst>
        </p:cNvPr>
        <p:cNvGrpSpPr/>
        <p:nvPr/>
      </p:nvGrpSpPr>
      <p:grpSpPr>
        <a:xfrm>
          <a:off x="0" y="0"/>
          <a:ext cx="0" cy="0"/>
          <a:chOff x="0" y="0"/>
          <a:chExt cx="0" cy="0"/>
        </a:xfrm>
      </p:grpSpPr>
      <p:sp>
        <p:nvSpPr>
          <p:cNvPr id="1941" name="Google Shape;1941;SLIDES_API591625411_0:notes">
            <a:extLst>
              <a:ext uri="{FF2B5EF4-FFF2-40B4-BE49-F238E27FC236}">
                <a16:creationId xmlns:a16="http://schemas.microsoft.com/office/drawing/2014/main" id="{D8DBD4D8-52FB-8D44-26EC-A1ACCDB1A3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2" name="Google Shape;1942;SLIDES_API591625411_0:notes">
            <a:extLst>
              <a:ext uri="{FF2B5EF4-FFF2-40B4-BE49-F238E27FC236}">
                <a16:creationId xmlns:a16="http://schemas.microsoft.com/office/drawing/2014/main" id="{B11B2772-AA14-48C7-0172-83841F3376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6400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SLIDES_API95637389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SLIDES_API95637389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a:extLst>
            <a:ext uri="{FF2B5EF4-FFF2-40B4-BE49-F238E27FC236}">
              <a16:creationId xmlns:a16="http://schemas.microsoft.com/office/drawing/2014/main" id="{2AC893DF-4D01-7FBF-CADB-55475B0DFB84}"/>
            </a:ext>
          </a:extLst>
        </p:cNvPr>
        <p:cNvGrpSpPr/>
        <p:nvPr/>
      </p:nvGrpSpPr>
      <p:grpSpPr>
        <a:xfrm>
          <a:off x="0" y="0"/>
          <a:ext cx="0" cy="0"/>
          <a:chOff x="0" y="0"/>
          <a:chExt cx="0" cy="0"/>
        </a:xfrm>
      </p:grpSpPr>
      <p:sp>
        <p:nvSpPr>
          <p:cNvPr id="1870" name="Google Shape;1870;SLIDES_API917603109_0:notes">
            <a:extLst>
              <a:ext uri="{FF2B5EF4-FFF2-40B4-BE49-F238E27FC236}">
                <a16:creationId xmlns:a16="http://schemas.microsoft.com/office/drawing/2014/main" id="{ED632DEC-1312-31BA-0031-C227DFBB12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SLIDES_API917603109_0:notes">
            <a:extLst>
              <a:ext uri="{FF2B5EF4-FFF2-40B4-BE49-F238E27FC236}">
                <a16:creationId xmlns:a16="http://schemas.microsoft.com/office/drawing/2014/main" id="{E6B31ECA-E85E-CD90-24BB-031702BD52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2135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a:extLst>
            <a:ext uri="{FF2B5EF4-FFF2-40B4-BE49-F238E27FC236}">
              <a16:creationId xmlns:a16="http://schemas.microsoft.com/office/drawing/2014/main" id="{BF9F03DC-00AB-223D-6024-AF08D7784C43}"/>
            </a:ext>
          </a:extLst>
        </p:cNvPr>
        <p:cNvGrpSpPr/>
        <p:nvPr/>
      </p:nvGrpSpPr>
      <p:grpSpPr>
        <a:xfrm>
          <a:off x="0" y="0"/>
          <a:ext cx="0" cy="0"/>
          <a:chOff x="0" y="0"/>
          <a:chExt cx="0" cy="0"/>
        </a:xfrm>
      </p:grpSpPr>
      <p:sp>
        <p:nvSpPr>
          <p:cNvPr id="1870" name="Google Shape;1870;SLIDES_API917603109_0:notes">
            <a:extLst>
              <a:ext uri="{FF2B5EF4-FFF2-40B4-BE49-F238E27FC236}">
                <a16:creationId xmlns:a16="http://schemas.microsoft.com/office/drawing/2014/main" id="{9E8B7658-E58B-43FF-19FB-1BB2A59C46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SLIDES_API917603109_0:notes">
            <a:extLst>
              <a:ext uri="{FF2B5EF4-FFF2-40B4-BE49-F238E27FC236}">
                <a16:creationId xmlns:a16="http://schemas.microsoft.com/office/drawing/2014/main" id="{DF13F366-E802-442A-53E5-96D4C42E36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232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3">
          <a:extLst>
            <a:ext uri="{FF2B5EF4-FFF2-40B4-BE49-F238E27FC236}">
              <a16:creationId xmlns:a16="http://schemas.microsoft.com/office/drawing/2014/main" id="{55116C81-4EFF-513C-FA47-21787FA565E0}"/>
            </a:ext>
          </a:extLst>
        </p:cNvPr>
        <p:cNvGrpSpPr/>
        <p:nvPr/>
      </p:nvGrpSpPr>
      <p:grpSpPr>
        <a:xfrm>
          <a:off x="0" y="0"/>
          <a:ext cx="0" cy="0"/>
          <a:chOff x="0" y="0"/>
          <a:chExt cx="0" cy="0"/>
        </a:xfrm>
      </p:grpSpPr>
      <p:sp>
        <p:nvSpPr>
          <p:cNvPr id="4264" name="Google Shape;4264;SLIDES_API1919041164_0:notes">
            <a:extLst>
              <a:ext uri="{FF2B5EF4-FFF2-40B4-BE49-F238E27FC236}">
                <a16:creationId xmlns:a16="http://schemas.microsoft.com/office/drawing/2014/main" id="{6DB1E540-1B0C-6049-4980-4B075E35CA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5" name="Google Shape;4265;SLIDES_API1919041164_0:notes">
            <a:extLst>
              <a:ext uri="{FF2B5EF4-FFF2-40B4-BE49-F238E27FC236}">
                <a16:creationId xmlns:a16="http://schemas.microsoft.com/office/drawing/2014/main" id="{03670C8E-2AEC-9F99-CB80-CCAFDC16E5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1889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a:extLst>
            <a:ext uri="{FF2B5EF4-FFF2-40B4-BE49-F238E27FC236}">
              <a16:creationId xmlns:a16="http://schemas.microsoft.com/office/drawing/2014/main" id="{AAE44826-D29F-417D-578D-67FCB0C645D6}"/>
            </a:ext>
          </a:extLst>
        </p:cNvPr>
        <p:cNvGrpSpPr/>
        <p:nvPr/>
      </p:nvGrpSpPr>
      <p:grpSpPr>
        <a:xfrm>
          <a:off x="0" y="0"/>
          <a:ext cx="0" cy="0"/>
          <a:chOff x="0" y="0"/>
          <a:chExt cx="0" cy="0"/>
        </a:xfrm>
      </p:grpSpPr>
      <p:sp>
        <p:nvSpPr>
          <p:cNvPr id="182" name="Google Shape;182;SLIDES_API1799658692_0:notes">
            <a:extLst>
              <a:ext uri="{FF2B5EF4-FFF2-40B4-BE49-F238E27FC236}">
                <a16:creationId xmlns:a16="http://schemas.microsoft.com/office/drawing/2014/main" id="{25F78BA5-2106-9184-5623-438CCBFE2C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SLIDES_API1799658692_0:notes">
            <a:extLst>
              <a:ext uri="{FF2B5EF4-FFF2-40B4-BE49-F238E27FC236}">
                <a16:creationId xmlns:a16="http://schemas.microsoft.com/office/drawing/2014/main" id="{110C679E-517E-FEB5-FDA8-108D7D5AE4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1109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3"/>
        <p:cNvGrpSpPr/>
        <p:nvPr/>
      </p:nvGrpSpPr>
      <p:grpSpPr>
        <a:xfrm>
          <a:off x="0" y="0"/>
          <a:ext cx="0" cy="0"/>
          <a:chOff x="0" y="0"/>
          <a:chExt cx="0" cy="0"/>
        </a:xfrm>
      </p:grpSpPr>
      <p:sp>
        <p:nvSpPr>
          <p:cNvPr id="4154" name="Google Shape;4154;SLIDES_API53907625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5" name="Google Shape;4155;SLIDES_API53907625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SLIDES_API2397364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SLIDES_API2397364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SLIDES_API207417876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SLIDES_API207417876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7"/>
        <p:cNvGrpSpPr/>
        <p:nvPr/>
      </p:nvGrpSpPr>
      <p:grpSpPr>
        <a:xfrm>
          <a:off x="0" y="0"/>
          <a:ext cx="0" cy="0"/>
          <a:chOff x="0" y="0"/>
          <a:chExt cx="0" cy="0"/>
        </a:xfrm>
      </p:grpSpPr>
      <p:sp>
        <p:nvSpPr>
          <p:cNvPr id="2358" name="Google Shape;2358;SLIDES_API154215943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9" name="Google Shape;2359;SLIDES_API154215943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SLIDES_API158795523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SLIDES_API158795523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p:cNvGrpSpPr/>
        <p:nvPr/>
      </p:nvGrpSpPr>
      <p:grpSpPr>
        <a:xfrm>
          <a:off x="0" y="0"/>
          <a:ext cx="0" cy="0"/>
          <a:chOff x="0" y="0"/>
          <a:chExt cx="0" cy="0"/>
        </a:xfrm>
      </p:grpSpPr>
      <p:sp>
        <p:nvSpPr>
          <p:cNvPr id="1941" name="Google Shape;1941;SLIDES_API5916254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2" name="Google Shape;1942;SLIDES_API5916254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a:extLst>
            <a:ext uri="{FF2B5EF4-FFF2-40B4-BE49-F238E27FC236}">
              <a16:creationId xmlns:a16="http://schemas.microsoft.com/office/drawing/2014/main" id="{3844945F-A7FD-1522-2483-C44041BCFCF2}"/>
            </a:ext>
          </a:extLst>
        </p:cNvPr>
        <p:cNvGrpSpPr/>
        <p:nvPr/>
      </p:nvGrpSpPr>
      <p:grpSpPr>
        <a:xfrm>
          <a:off x="0" y="0"/>
          <a:ext cx="0" cy="0"/>
          <a:chOff x="0" y="0"/>
          <a:chExt cx="0" cy="0"/>
        </a:xfrm>
      </p:grpSpPr>
      <p:sp>
        <p:nvSpPr>
          <p:cNvPr id="1941" name="Google Shape;1941;SLIDES_API591625411_0:notes">
            <a:extLst>
              <a:ext uri="{FF2B5EF4-FFF2-40B4-BE49-F238E27FC236}">
                <a16:creationId xmlns:a16="http://schemas.microsoft.com/office/drawing/2014/main" id="{4A286823-1510-4EF1-E081-B0CF6F6425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2" name="Google Shape;1942;SLIDES_API591625411_0:notes">
            <a:extLst>
              <a:ext uri="{FF2B5EF4-FFF2-40B4-BE49-F238E27FC236}">
                <a16:creationId xmlns:a16="http://schemas.microsoft.com/office/drawing/2014/main" id="{5ABD7DC0-9D3A-D5AC-DDFC-01FCF75535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9069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SLIDES_API36995270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2" name="Google Shape;1322;SLIDES_API36995270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0">
          <a:extLst>
            <a:ext uri="{FF2B5EF4-FFF2-40B4-BE49-F238E27FC236}">
              <a16:creationId xmlns:a16="http://schemas.microsoft.com/office/drawing/2014/main" id="{8BA18E0F-EF11-FD2A-0688-EEC5F2C7AEE4}"/>
            </a:ext>
          </a:extLst>
        </p:cNvPr>
        <p:cNvGrpSpPr/>
        <p:nvPr/>
      </p:nvGrpSpPr>
      <p:grpSpPr>
        <a:xfrm>
          <a:off x="0" y="0"/>
          <a:ext cx="0" cy="0"/>
          <a:chOff x="0" y="0"/>
          <a:chExt cx="0" cy="0"/>
        </a:xfrm>
      </p:grpSpPr>
      <p:sp>
        <p:nvSpPr>
          <p:cNvPr id="1941" name="Google Shape;1941;SLIDES_API591625411_0:notes">
            <a:extLst>
              <a:ext uri="{FF2B5EF4-FFF2-40B4-BE49-F238E27FC236}">
                <a16:creationId xmlns:a16="http://schemas.microsoft.com/office/drawing/2014/main" id="{5DBDB482-4E8B-986C-6BAA-5A4A0BBB25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2" name="Google Shape;1942;SLIDES_API591625411_0:notes">
            <a:extLst>
              <a:ext uri="{FF2B5EF4-FFF2-40B4-BE49-F238E27FC236}">
                <a16:creationId xmlns:a16="http://schemas.microsoft.com/office/drawing/2014/main" id="{72255D2B-D541-EA5B-7B06-849F1FD357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7208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1" type="tx">
  <p:cSld name="TITLE_AND_BODY">
    <p:spTree>
      <p:nvGrpSpPr>
        <p:cNvPr id="1" name="Shape 54"/>
        <p:cNvGrpSpPr/>
        <p:nvPr/>
      </p:nvGrpSpPr>
      <p:grpSpPr>
        <a:xfrm>
          <a:off x="0" y="0"/>
          <a:ext cx="0" cy="0"/>
          <a:chOff x="0" y="0"/>
          <a:chExt cx="0" cy="0"/>
        </a:xfrm>
      </p:grpSpPr>
      <p:sp>
        <p:nvSpPr>
          <p:cNvPr id="55" name="Google Shape;55;p14"/>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a:endParaRPr/>
          </a:p>
        </p:txBody>
      </p:sp>
      <p:sp>
        <p:nvSpPr>
          <p:cNvPr id="56" name="Google Shape;56;p14"/>
          <p:cNvSpPr txBox="1">
            <a:spLocks noGrp="1"/>
          </p:cNvSpPr>
          <p:nvPr>
            <p:ph type="body" idx="2"/>
          </p:nvPr>
        </p:nvSpPr>
        <p:spPr>
          <a:xfrm>
            <a:off x="356650" y="2254175"/>
            <a:ext cx="8439900" cy="2802600"/>
          </a:xfrm>
          <a:prstGeom prst="rect">
            <a:avLst/>
          </a:prstGeom>
        </p:spPr>
        <p:txBody>
          <a:bodyPr spcFirstLastPara="1" wrap="square" lIns="91425" tIns="91425" rIns="91425" bIns="91425" anchor="t" anchorCtr="0">
            <a:noAutofit/>
          </a:bodyPr>
          <a:lstStyle>
            <a:lvl1pPr marL="457200" lvl="0" indent="-292100">
              <a:lnSpc>
                <a:spcPct val="115000"/>
              </a:lnSpc>
              <a:spcBef>
                <a:spcPts val="0"/>
              </a:spcBef>
              <a:spcAft>
                <a:spcPts val="0"/>
              </a:spcAft>
              <a:buSzPts val="1000"/>
              <a:buChar char="●"/>
              <a:defRPr sz="1000"/>
            </a:lvl1pPr>
            <a:lvl2pPr marL="914400" lvl="1" indent="-292100">
              <a:lnSpc>
                <a:spcPct val="115000"/>
              </a:lnSpc>
              <a:spcBef>
                <a:spcPts val="0"/>
              </a:spcBef>
              <a:spcAft>
                <a:spcPts val="0"/>
              </a:spcAft>
              <a:buSzPts val="1000"/>
              <a:buChar char="○"/>
              <a:defRPr sz="1000"/>
            </a:lvl2pPr>
            <a:lvl3pPr marL="1371600" lvl="2" indent="-292100">
              <a:lnSpc>
                <a:spcPct val="115000"/>
              </a:lnSpc>
              <a:spcBef>
                <a:spcPts val="0"/>
              </a:spcBef>
              <a:spcAft>
                <a:spcPts val="0"/>
              </a:spcAft>
              <a:buSzPts val="1000"/>
              <a:buChar char="■"/>
              <a:defRPr sz="1000"/>
            </a:lvl3pPr>
            <a:lvl4pPr marL="1828800" lvl="3" indent="-292100">
              <a:lnSpc>
                <a:spcPct val="115000"/>
              </a:lnSpc>
              <a:spcBef>
                <a:spcPts val="0"/>
              </a:spcBef>
              <a:spcAft>
                <a:spcPts val="0"/>
              </a:spcAft>
              <a:buSzPts val="1000"/>
              <a:buChar char="●"/>
              <a:defRPr sz="1000"/>
            </a:lvl4pPr>
            <a:lvl5pPr marL="2286000" lvl="4" indent="-292100">
              <a:lnSpc>
                <a:spcPct val="115000"/>
              </a:lnSpc>
              <a:spcBef>
                <a:spcPts val="0"/>
              </a:spcBef>
              <a:spcAft>
                <a:spcPts val="0"/>
              </a:spcAft>
              <a:buSzPts val="1000"/>
              <a:buChar char="○"/>
              <a:defRPr sz="1000"/>
            </a:lvl5pPr>
            <a:lvl6pPr marL="2743200" lvl="5" indent="-292100">
              <a:lnSpc>
                <a:spcPct val="115000"/>
              </a:lnSpc>
              <a:spcBef>
                <a:spcPts val="0"/>
              </a:spcBef>
              <a:spcAft>
                <a:spcPts val="0"/>
              </a:spcAft>
              <a:buSzPts val="1000"/>
              <a:buChar char="■"/>
              <a:defRPr sz="1000"/>
            </a:lvl6pPr>
            <a:lvl7pPr marL="3200400" lvl="6" indent="-292100">
              <a:lnSpc>
                <a:spcPct val="115000"/>
              </a:lnSpc>
              <a:spcBef>
                <a:spcPts val="0"/>
              </a:spcBef>
              <a:spcAft>
                <a:spcPts val="0"/>
              </a:spcAft>
              <a:buSzPts val="1000"/>
              <a:buChar char="●"/>
              <a:defRPr sz="1000"/>
            </a:lvl7pPr>
            <a:lvl8pPr marL="3657600" lvl="7" indent="-292100">
              <a:lnSpc>
                <a:spcPct val="115000"/>
              </a:lnSpc>
              <a:spcBef>
                <a:spcPts val="0"/>
              </a:spcBef>
              <a:spcAft>
                <a:spcPts val="0"/>
              </a:spcAft>
              <a:buSzPts val="1000"/>
              <a:buChar char="○"/>
              <a:defRPr sz="1000"/>
            </a:lvl8pPr>
            <a:lvl9pPr marL="4114800" lvl="8" indent="-292100">
              <a:lnSpc>
                <a:spcPct val="115000"/>
              </a:lnSpc>
              <a:spcBef>
                <a:spcPts val="0"/>
              </a:spcBef>
              <a:spcAft>
                <a:spcPts val="0"/>
              </a:spcAft>
              <a:buSzPts val="1000"/>
              <a:buChar char="■"/>
              <a:defRPr sz="10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4"/>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9" name="Google Shape;59;p14"/>
          <p:cNvSpPr txBox="1">
            <a:spLocks noGrp="1"/>
          </p:cNvSpPr>
          <p:nvPr>
            <p:ph type="subTitle" idx="3"/>
          </p:nvPr>
        </p:nvSpPr>
        <p:spPr>
          <a:xfrm>
            <a:off x="356600" y="1998275"/>
            <a:ext cx="2157900" cy="2559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Clr>
                <a:schemeClr val="dk1"/>
              </a:buClr>
              <a:buSzPts val="1200"/>
              <a:buNone/>
              <a:defRPr sz="1200">
                <a:solidFill>
                  <a:schemeClr val="dk1"/>
                </a:solidFill>
              </a:defRPr>
            </a:lvl1pPr>
            <a:lvl2pPr lvl="1">
              <a:lnSpc>
                <a:spcPct val="115000"/>
              </a:lnSpc>
              <a:spcBef>
                <a:spcPts val="0"/>
              </a:spcBef>
              <a:spcAft>
                <a:spcPts val="0"/>
              </a:spcAft>
              <a:buClr>
                <a:schemeClr val="dk1"/>
              </a:buClr>
              <a:buSzPts val="1200"/>
              <a:buNone/>
              <a:defRPr sz="1200">
                <a:solidFill>
                  <a:schemeClr val="dk1"/>
                </a:solidFill>
              </a:defRPr>
            </a:lvl2pPr>
            <a:lvl3pPr lvl="2">
              <a:lnSpc>
                <a:spcPct val="115000"/>
              </a:lnSpc>
              <a:spcBef>
                <a:spcPts val="0"/>
              </a:spcBef>
              <a:spcAft>
                <a:spcPts val="0"/>
              </a:spcAft>
              <a:buClr>
                <a:schemeClr val="dk1"/>
              </a:buClr>
              <a:buSzPts val="1200"/>
              <a:buNone/>
              <a:defRPr sz="1200">
                <a:solidFill>
                  <a:schemeClr val="dk1"/>
                </a:solidFill>
              </a:defRPr>
            </a:lvl3pPr>
            <a:lvl4pPr lvl="3">
              <a:lnSpc>
                <a:spcPct val="115000"/>
              </a:lnSpc>
              <a:spcBef>
                <a:spcPts val="0"/>
              </a:spcBef>
              <a:spcAft>
                <a:spcPts val="0"/>
              </a:spcAft>
              <a:buClr>
                <a:schemeClr val="dk1"/>
              </a:buClr>
              <a:buSzPts val="1200"/>
              <a:buNone/>
              <a:defRPr sz="1200">
                <a:solidFill>
                  <a:schemeClr val="dk1"/>
                </a:solidFill>
              </a:defRPr>
            </a:lvl4pPr>
            <a:lvl5pPr lvl="4">
              <a:lnSpc>
                <a:spcPct val="115000"/>
              </a:lnSpc>
              <a:spcBef>
                <a:spcPts val="0"/>
              </a:spcBef>
              <a:spcAft>
                <a:spcPts val="0"/>
              </a:spcAft>
              <a:buClr>
                <a:schemeClr val="dk1"/>
              </a:buClr>
              <a:buSzPts val="1200"/>
              <a:buNone/>
              <a:defRPr sz="1200">
                <a:solidFill>
                  <a:schemeClr val="dk1"/>
                </a:solidFill>
              </a:defRPr>
            </a:lvl5pPr>
            <a:lvl6pPr lvl="5">
              <a:lnSpc>
                <a:spcPct val="115000"/>
              </a:lnSpc>
              <a:spcBef>
                <a:spcPts val="0"/>
              </a:spcBef>
              <a:spcAft>
                <a:spcPts val="0"/>
              </a:spcAft>
              <a:buClr>
                <a:schemeClr val="dk1"/>
              </a:buClr>
              <a:buSzPts val="1200"/>
              <a:buNone/>
              <a:defRPr sz="1200">
                <a:solidFill>
                  <a:schemeClr val="dk1"/>
                </a:solidFill>
              </a:defRPr>
            </a:lvl6pPr>
            <a:lvl7pPr lvl="6">
              <a:lnSpc>
                <a:spcPct val="115000"/>
              </a:lnSpc>
              <a:spcBef>
                <a:spcPts val="0"/>
              </a:spcBef>
              <a:spcAft>
                <a:spcPts val="0"/>
              </a:spcAft>
              <a:buClr>
                <a:schemeClr val="dk1"/>
              </a:buClr>
              <a:buSzPts val="1200"/>
              <a:buNone/>
              <a:defRPr sz="1200">
                <a:solidFill>
                  <a:schemeClr val="dk1"/>
                </a:solidFill>
              </a:defRPr>
            </a:lvl7pPr>
            <a:lvl8pPr lvl="7">
              <a:lnSpc>
                <a:spcPct val="115000"/>
              </a:lnSpc>
              <a:spcBef>
                <a:spcPts val="0"/>
              </a:spcBef>
              <a:spcAft>
                <a:spcPts val="0"/>
              </a:spcAft>
              <a:buClr>
                <a:schemeClr val="dk1"/>
              </a:buClr>
              <a:buSzPts val="1200"/>
              <a:buNone/>
              <a:defRPr sz="1200">
                <a:solidFill>
                  <a:schemeClr val="dk1"/>
                </a:solidFill>
              </a:defRPr>
            </a:lvl8pPr>
            <a:lvl9pPr lvl="8">
              <a:lnSpc>
                <a:spcPct val="115000"/>
              </a:lnSpc>
              <a:spcBef>
                <a:spcPts val="0"/>
              </a:spcBef>
              <a:spcAft>
                <a:spcPts val="0"/>
              </a:spcAft>
              <a:buClr>
                <a:schemeClr val="dk1"/>
              </a:buClr>
              <a:buSzPts val="1200"/>
              <a:buNone/>
              <a:defRPr sz="1200">
                <a:solidFill>
                  <a:schemeClr val="dk1"/>
                </a:solidFill>
              </a:defRPr>
            </a:lvl9pPr>
          </a:lstStyle>
          <a:p>
            <a:endParaRPr/>
          </a:p>
        </p:txBody>
      </p:sp>
      <p:sp>
        <p:nvSpPr>
          <p:cNvPr id="60" name="Google Shape;60;p14"/>
          <p:cNvSpPr txBox="1">
            <a:spLocks noGrp="1"/>
          </p:cNvSpPr>
          <p:nvPr>
            <p:ph type="title" idx="4"/>
          </p:nvPr>
        </p:nvSpPr>
        <p:spPr>
          <a:xfrm>
            <a:off x="356675" y="1363475"/>
            <a:ext cx="6501600" cy="634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a:solidFill>
                  <a:schemeClr val="accent1"/>
                </a:solidFill>
              </a:defRPr>
            </a:lvl1pPr>
            <a:lvl2pPr lvl="1">
              <a:spcBef>
                <a:spcPts val="0"/>
              </a:spcBef>
              <a:spcAft>
                <a:spcPts val="0"/>
              </a:spcAft>
              <a:buClr>
                <a:schemeClr val="accent1"/>
              </a:buClr>
              <a:buSzPts val="2400"/>
              <a:buNone/>
              <a:defRPr>
                <a:solidFill>
                  <a:schemeClr val="accent1"/>
                </a:solidFill>
              </a:defRPr>
            </a:lvl2pPr>
            <a:lvl3pPr lvl="2">
              <a:spcBef>
                <a:spcPts val="0"/>
              </a:spcBef>
              <a:spcAft>
                <a:spcPts val="0"/>
              </a:spcAft>
              <a:buClr>
                <a:schemeClr val="accent1"/>
              </a:buClr>
              <a:buSzPts val="2400"/>
              <a:buNone/>
              <a:defRPr>
                <a:solidFill>
                  <a:schemeClr val="accent1"/>
                </a:solidFill>
              </a:defRPr>
            </a:lvl3pPr>
            <a:lvl4pPr lvl="3">
              <a:spcBef>
                <a:spcPts val="0"/>
              </a:spcBef>
              <a:spcAft>
                <a:spcPts val="0"/>
              </a:spcAft>
              <a:buClr>
                <a:schemeClr val="accent1"/>
              </a:buClr>
              <a:buSzPts val="2400"/>
              <a:buNone/>
              <a:defRPr>
                <a:solidFill>
                  <a:schemeClr val="accent1"/>
                </a:solidFill>
              </a:defRPr>
            </a:lvl4pPr>
            <a:lvl5pPr lvl="4">
              <a:spcBef>
                <a:spcPts val="0"/>
              </a:spcBef>
              <a:spcAft>
                <a:spcPts val="0"/>
              </a:spcAft>
              <a:buClr>
                <a:schemeClr val="accent1"/>
              </a:buClr>
              <a:buSzPts val="2400"/>
              <a:buNone/>
              <a:defRPr>
                <a:solidFill>
                  <a:schemeClr val="accent1"/>
                </a:solidFill>
              </a:defRPr>
            </a:lvl5pPr>
            <a:lvl6pPr lvl="5">
              <a:spcBef>
                <a:spcPts val="0"/>
              </a:spcBef>
              <a:spcAft>
                <a:spcPts val="0"/>
              </a:spcAft>
              <a:buClr>
                <a:schemeClr val="accent1"/>
              </a:buClr>
              <a:buSzPts val="2400"/>
              <a:buNone/>
              <a:defRPr>
                <a:solidFill>
                  <a:schemeClr val="accent1"/>
                </a:solidFill>
              </a:defRPr>
            </a:lvl6pPr>
            <a:lvl7pPr lvl="6">
              <a:spcBef>
                <a:spcPts val="0"/>
              </a:spcBef>
              <a:spcAft>
                <a:spcPts val="0"/>
              </a:spcAft>
              <a:buClr>
                <a:schemeClr val="accent1"/>
              </a:buClr>
              <a:buSzPts val="2400"/>
              <a:buNone/>
              <a:defRPr>
                <a:solidFill>
                  <a:schemeClr val="accent1"/>
                </a:solidFill>
              </a:defRPr>
            </a:lvl7pPr>
            <a:lvl8pPr lvl="7">
              <a:spcBef>
                <a:spcPts val="0"/>
              </a:spcBef>
              <a:spcAft>
                <a:spcPts val="0"/>
              </a:spcAft>
              <a:buClr>
                <a:schemeClr val="accent1"/>
              </a:buClr>
              <a:buSzPts val="2400"/>
              <a:buNone/>
              <a:defRPr>
                <a:solidFill>
                  <a:schemeClr val="accent1"/>
                </a:solidFill>
              </a:defRPr>
            </a:lvl8pPr>
            <a:lvl9pPr lvl="8">
              <a:spcBef>
                <a:spcPts val="0"/>
              </a:spcBef>
              <a:spcAft>
                <a:spcPts val="0"/>
              </a:spcAft>
              <a:buClr>
                <a:schemeClr val="accent1"/>
              </a:buClr>
              <a:buSzPts val="2400"/>
              <a:buNone/>
              <a:defRPr>
                <a:solidFill>
                  <a:schemeClr val="accen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2">
  <p:cSld name="TITLE_AND_BODY_6">
    <p:spTree>
      <p:nvGrpSpPr>
        <p:cNvPr id="1" name="Shape 61"/>
        <p:cNvGrpSpPr/>
        <p:nvPr/>
      </p:nvGrpSpPr>
      <p:grpSpPr>
        <a:xfrm>
          <a:off x="0" y="0"/>
          <a:ext cx="0" cy="0"/>
          <a:chOff x="0" y="0"/>
          <a:chExt cx="0" cy="0"/>
        </a:xfrm>
      </p:grpSpPr>
      <p:sp>
        <p:nvSpPr>
          <p:cNvPr id="62" name="Google Shape;62;p15"/>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000"/>
              <a:buNone/>
              <a:defRPr sz="1000"/>
            </a:lvl1pPr>
            <a:lvl2pPr lvl="1">
              <a:lnSpc>
                <a:spcPct val="100000"/>
              </a:lnSpc>
              <a:spcBef>
                <a:spcPts val="0"/>
              </a:spcBef>
              <a:spcAft>
                <a:spcPts val="0"/>
              </a:spcAft>
              <a:buSzPts val="1000"/>
              <a:buNone/>
              <a:defRPr sz="1000"/>
            </a:lvl2pPr>
            <a:lvl3pPr lvl="2">
              <a:lnSpc>
                <a:spcPct val="100000"/>
              </a:lnSpc>
              <a:spcBef>
                <a:spcPts val="0"/>
              </a:spcBef>
              <a:spcAft>
                <a:spcPts val="0"/>
              </a:spcAft>
              <a:buSzPts val="1000"/>
              <a:buNone/>
              <a:defRPr sz="1000"/>
            </a:lvl3pPr>
            <a:lvl4pPr lvl="3">
              <a:lnSpc>
                <a:spcPct val="100000"/>
              </a:lnSpc>
              <a:spcBef>
                <a:spcPts val="0"/>
              </a:spcBef>
              <a:spcAft>
                <a:spcPts val="0"/>
              </a:spcAft>
              <a:buSzPts val="1000"/>
              <a:buNone/>
              <a:defRPr sz="1000"/>
            </a:lvl4pPr>
            <a:lvl5pPr lvl="4">
              <a:lnSpc>
                <a:spcPct val="100000"/>
              </a:lnSpc>
              <a:spcBef>
                <a:spcPts val="0"/>
              </a:spcBef>
              <a:spcAft>
                <a:spcPts val="0"/>
              </a:spcAft>
              <a:buSzPts val="1000"/>
              <a:buNone/>
              <a:defRPr sz="1000"/>
            </a:lvl5pPr>
            <a:lvl6pPr lvl="5">
              <a:lnSpc>
                <a:spcPct val="100000"/>
              </a:lnSpc>
              <a:spcBef>
                <a:spcPts val="0"/>
              </a:spcBef>
              <a:spcAft>
                <a:spcPts val="0"/>
              </a:spcAft>
              <a:buSzPts val="1000"/>
              <a:buNone/>
              <a:defRPr sz="1000"/>
            </a:lvl6pPr>
            <a:lvl7pPr lvl="6">
              <a:lnSpc>
                <a:spcPct val="100000"/>
              </a:lnSpc>
              <a:spcBef>
                <a:spcPts val="0"/>
              </a:spcBef>
              <a:spcAft>
                <a:spcPts val="0"/>
              </a:spcAft>
              <a:buSzPts val="1000"/>
              <a:buNone/>
              <a:defRPr sz="1000"/>
            </a:lvl7pPr>
            <a:lvl8pPr lvl="7">
              <a:lnSpc>
                <a:spcPct val="100000"/>
              </a:lnSpc>
              <a:spcBef>
                <a:spcPts val="0"/>
              </a:spcBef>
              <a:spcAft>
                <a:spcPts val="0"/>
              </a:spcAft>
              <a:buSzPts val="1000"/>
              <a:buNone/>
              <a:defRPr sz="1000"/>
            </a:lvl8pPr>
            <a:lvl9pPr lvl="8">
              <a:lnSpc>
                <a:spcPct val="100000"/>
              </a:lnSpc>
              <a:spcBef>
                <a:spcPts val="0"/>
              </a:spcBef>
              <a:spcAft>
                <a:spcPts val="0"/>
              </a:spcAft>
              <a:buSzPts val="1000"/>
              <a:buNone/>
              <a:defRPr sz="1000"/>
            </a:lvl9pPr>
          </a:lstStyle>
          <a:p>
            <a:endParaRPr/>
          </a:p>
        </p:txBody>
      </p:sp>
      <p:sp>
        <p:nvSpPr>
          <p:cNvPr id="63" name="Google Shape;63;p15"/>
          <p:cNvSpPr txBox="1">
            <a:spLocks noGrp="1"/>
          </p:cNvSpPr>
          <p:nvPr>
            <p:ph type="body" idx="2"/>
          </p:nvPr>
        </p:nvSpPr>
        <p:spPr>
          <a:xfrm>
            <a:off x="356650" y="2254175"/>
            <a:ext cx="8439900" cy="2802600"/>
          </a:xfrm>
          <a:prstGeom prst="rect">
            <a:avLst/>
          </a:prstGeom>
        </p:spPr>
        <p:txBody>
          <a:bodyPr spcFirstLastPara="1" wrap="square" lIns="91425" tIns="91425" rIns="91425" bIns="91425" anchor="t" anchorCtr="0">
            <a:noAutofit/>
          </a:bodyPr>
          <a:lstStyle>
            <a:lvl1pPr marL="457200" lvl="0" indent="-292100">
              <a:lnSpc>
                <a:spcPct val="115000"/>
              </a:lnSpc>
              <a:spcBef>
                <a:spcPts val="0"/>
              </a:spcBef>
              <a:spcAft>
                <a:spcPts val="0"/>
              </a:spcAft>
              <a:buSzPts val="1000"/>
              <a:buChar char="●"/>
              <a:defRPr sz="1000"/>
            </a:lvl1pPr>
            <a:lvl2pPr marL="914400" lvl="1" indent="-292100">
              <a:lnSpc>
                <a:spcPct val="115000"/>
              </a:lnSpc>
              <a:spcBef>
                <a:spcPts val="0"/>
              </a:spcBef>
              <a:spcAft>
                <a:spcPts val="0"/>
              </a:spcAft>
              <a:buSzPts val="1000"/>
              <a:buChar char="○"/>
              <a:defRPr sz="1000"/>
            </a:lvl2pPr>
            <a:lvl3pPr marL="1371600" lvl="2" indent="-292100">
              <a:lnSpc>
                <a:spcPct val="115000"/>
              </a:lnSpc>
              <a:spcBef>
                <a:spcPts val="0"/>
              </a:spcBef>
              <a:spcAft>
                <a:spcPts val="0"/>
              </a:spcAft>
              <a:buSzPts val="1000"/>
              <a:buChar char="■"/>
              <a:defRPr sz="1000"/>
            </a:lvl3pPr>
            <a:lvl4pPr marL="1828800" lvl="3" indent="-292100">
              <a:lnSpc>
                <a:spcPct val="115000"/>
              </a:lnSpc>
              <a:spcBef>
                <a:spcPts val="0"/>
              </a:spcBef>
              <a:spcAft>
                <a:spcPts val="0"/>
              </a:spcAft>
              <a:buSzPts val="1000"/>
              <a:buChar char="●"/>
              <a:defRPr sz="1000"/>
            </a:lvl4pPr>
            <a:lvl5pPr marL="2286000" lvl="4" indent="-292100">
              <a:lnSpc>
                <a:spcPct val="115000"/>
              </a:lnSpc>
              <a:spcBef>
                <a:spcPts val="0"/>
              </a:spcBef>
              <a:spcAft>
                <a:spcPts val="0"/>
              </a:spcAft>
              <a:buSzPts val="1000"/>
              <a:buChar char="○"/>
              <a:defRPr sz="1000"/>
            </a:lvl5pPr>
            <a:lvl6pPr marL="2743200" lvl="5" indent="-292100">
              <a:lnSpc>
                <a:spcPct val="115000"/>
              </a:lnSpc>
              <a:spcBef>
                <a:spcPts val="0"/>
              </a:spcBef>
              <a:spcAft>
                <a:spcPts val="0"/>
              </a:spcAft>
              <a:buSzPts val="1000"/>
              <a:buChar char="■"/>
              <a:defRPr sz="1000"/>
            </a:lvl6pPr>
            <a:lvl7pPr marL="3200400" lvl="6" indent="-292100">
              <a:lnSpc>
                <a:spcPct val="115000"/>
              </a:lnSpc>
              <a:spcBef>
                <a:spcPts val="0"/>
              </a:spcBef>
              <a:spcAft>
                <a:spcPts val="0"/>
              </a:spcAft>
              <a:buSzPts val="1000"/>
              <a:buChar char="●"/>
              <a:defRPr sz="1000"/>
            </a:lvl7pPr>
            <a:lvl8pPr marL="3657600" lvl="7" indent="-292100">
              <a:lnSpc>
                <a:spcPct val="115000"/>
              </a:lnSpc>
              <a:spcBef>
                <a:spcPts val="0"/>
              </a:spcBef>
              <a:spcAft>
                <a:spcPts val="0"/>
              </a:spcAft>
              <a:buSzPts val="1000"/>
              <a:buChar char="○"/>
              <a:defRPr sz="1000"/>
            </a:lvl8pPr>
            <a:lvl9pPr marL="4114800" lvl="8" indent="-292100">
              <a:lnSpc>
                <a:spcPct val="115000"/>
              </a:lnSpc>
              <a:spcBef>
                <a:spcPts val="0"/>
              </a:spcBef>
              <a:spcAft>
                <a:spcPts val="0"/>
              </a:spcAft>
              <a:buSzPts val="1000"/>
              <a:buChar char="■"/>
              <a:defRPr sz="10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5"/>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6" name="Google Shape;66;p15"/>
          <p:cNvSpPr txBox="1">
            <a:spLocks noGrp="1"/>
          </p:cNvSpPr>
          <p:nvPr>
            <p:ph type="subTitle" idx="3"/>
          </p:nvPr>
        </p:nvSpPr>
        <p:spPr>
          <a:xfrm>
            <a:off x="356600" y="1998275"/>
            <a:ext cx="2157900" cy="255900"/>
          </a:xfrm>
          <a:prstGeom prst="rect">
            <a:avLst/>
          </a:prstGeom>
        </p:spPr>
        <p:txBody>
          <a:bodyPr spcFirstLastPara="1" wrap="square" lIns="91425" tIns="91425" rIns="91425" bIns="91425" anchor="ctr" anchorCtr="0">
            <a:noAutofit/>
          </a:bodyPr>
          <a:lstStyle>
            <a:lvl1pPr lvl="0">
              <a:lnSpc>
                <a:spcPct val="115000"/>
              </a:lnSpc>
              <a:spcBef>
                <a:spcPts val="0"/>
              </a:spcBef>
              <a:spcAft>
                <a:spcPts val="0"/>
              </a:spcAft>
              <a:buClr>
                <a:schemeClr val="dk1"/>
              </a:buClr>
              <a:buSzPts val="1200"/>
              <a:buNone/>
              <a:defRPr sz="1200">
                <a:solidFill>
                  <a:schemeClr val="dk1"/>
                </a:solidFill>
              </a:defRPr>
            </a:lvl1pPr>
            <a:lvl2pPr lvl="1">
              <a:lnSpc>
                <a:spcPct val="115000"/>
              </a:lnSpc>
              <a:spcBef>
                <a:spcPts val="0"/>
              </a:spcBef>
              <a:spcAft>
                <a:spcPts val="0"/>
              </a:spcAft>
              <a:buClr>
                <a:schemeClr val="dk1"/>
              </a:buClr>
              <a:buSzPts val="1200"/>
              <a:buNone/>
              <a:defRPr sz="1200">
                <a:solidFill>
                  <a:schemeClr val="dk1"/>
                </a:solidFill>
              </a:defRPr>
            </a:lvl2pPr>
            <a:lvl3pPr lvl="2">
              <a:lnSpc>
                <a:spcPct val="115000"/>
              </a:lnSpc>
              <a:spcBef>
                <a:spcPts val="0"/>
              </a:spcBef>
              <a:spcAft>
                <a:spcPts val="0"/>
              </a:spcAft>
              <a:buClr>
                <a:schemeClr val="dk1"/>
              </a:buClr>
              <a:buSzPts val="1200"/>
              <a:buNone/>
              <a:defRPr sz="1200">
                <a:solidFill>
                  <a:schemeClr val="dk1"/>
                </a:solidFill>
              </a:defRPr>
            </a:lvl3pPr>
            <a:lvl4pPr lvl="3">
              <a:lnSpc>
                <a:spcPct val="115000"/>
              </a:lnSpc>
              <a:spcBef>
                <a:spcPts val="0"/>
              </a:spcBef>
              <a:spcAft>
                <a:spcPts val="0"/>
              </a:spcAft>
              <a:buClr>
                <a:schemeClr val="dk1"/>
              </a:buClr>
              <a:buSzPts val="1200"/>
              <a:buNone/>
              <a:defRPr sz="1200">
                <a:solidFill>
                  <a:schemeClr val="dk1"/>
                </a:solidFill>
              </a:defRPr>
            </a:lvl4pPr>
            <a:lvl5pPr lvl="4">
              <a:lnSpc>
                <a:spcPct val="115000"/>
              </a:lnSpc>
              <a:spcBef>
                <a:spcPts val="0"/>
              </a:spcBef>
              <a:spcAft>
                <a:spcPts val="0"/>
              </a:spcAft>
              <a:buClr>
                <a:schemeClr val="dk1"/>
              </a:buClr>
              <a:buSzPts val="1200"/>
              <a:buNone/>
              <a:defRPr sz="1200">
                <a:solidFill>
                  <a:schemeClr val="dk1"/>
                </a:solidFill>
              </a:defRPr>
            </a:lvl5pPr>
            <a:lvl6pPr lvl="5">
              <a:lnSpc>
                <a:spcPct val="115000"/>
              </a:lnSpc>
              <a:spcBef>
                <a:spcPts val="0"/>
              </a:spcBef>
              <a:spcAft>
                <a:spcPts val="0"/>
              </a:spcAft>
              <a:buClr>
                <a:schemeClr val="dk1"/>
              </a:buClr>
              <a:buSzPts val="1200"/>
              <a:buNone/>
              <a:defRPr sz="1200">
                <a:solidFill>
                  <a:schemeClr val="dk1"/>
                </a:solidFill>
              </a:defRPr>
            </a:lvl6pPr>
            <a:lvl7pPr lvl="6">
              <a:lnSpc>
                <a:spcPct val="115000"/>
              </a:lnSpc>
              <a:spcBef>
                <a:spcPts val="0"/>
              </a:spcBef>
              <a:spcAft>
                <a:spcPts val="0"/>
              </a:spcAft>
              <a:buClr>
                <a:schemeClr val="dk1"/>
              </a:buClr>
              <a:buSzPts val="1200"/>
              <a:buNone/>
              <a:defRPr sz="1200">
                <a:solidFill>
                  <a:schemeClr val="dk1"/>
                </a:solidFill>
              </a:defRPr>
            </a:lvl7pPr>
            <a:lvl8pPr lvl="7">
              <a:lnSpc>
                <a:spcPct val="115000"/>
              </a:lnSpc>
              <a:spcBef>
                <a:spcPts val="0"/>
              </a:spcBef>
              <a:spcAft>
                <a:spcPts val="0"/>
              </a:spcAft>
              <a:buClr>
                <a:schemeClr val="dk1"/>
              </a:buClr>
              <a:buSzPts val="1200"/>
              <a:buNone/>
              <a:defRPr sz="1200">
                <a:solidFill>
                  <a:schemeClr val="dk1"/>
                </a:solidFill>
              </a:defRPr>
            </a:lvl8pPr>
            <a:lvl9pPr lvl="8">
              <a:lnSpc>
                <a:spcPct val="115000"/>
              </a:lnSpc>
              <a:spcBef>
                <a:spcPts val="0"/>
              </a:spcBef>
              <a:spcAft>
                <a:spcPts val="0"/>
              </a:spcAft>
              <a:buClr>
                <a:schemeClr val="dk1"/>
              </a:buClr>
              <a:buSzPts val="1200"/>
              <a:buNone/>
              <a:defRPr sz="1200">
                <a:solidFill>
                  <a:schemeClr val="dk1"/>
                </a:solidFill>
              </a:defRPr>
            </a:lvl9pPr>
          </a:lstStyle>
          <a:p>
            <a:endParaRPr/>
          </a:p>
        </p:txBody>
      </p:sp>
      <p:sp>
        <p:nvSpPr>
          <p:cNvPr id="67" name="Google Shape;67;p15"/>
          <p:cNvSpPr txBox="1">
            <a:spLocks noGrp="1"/>
          </p:cNvSpPr>
          <p:nvPr>
            <p:ph type="title" idx="4"/>
          </p:nvPr>
        </p:nvSpPr>
        <p:spPr>
          <a:xfrm>
            <a:off x="356675" y="1363475"/>
            <a:ext cx="6501600" cy="634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400"/>
              <a:buNone/>
              <a:defRPr>
                <a:solidFill>
                  <a:schemeClr val="accent1"/>
                </a:solidFill>
              </a:defRPr>
            </a:lvl1pPr>
            <a:lvl2pPr lvl="1">
              <a:spcBef>
                <a:spcPts val="0"/>
              </a:spcBef>
              <a:spcAft>
                <a:spcPts val="0"/>
              </a:spcAft>
              <a:buClr>
                <a:schemeClr val="accent1"/>
              </a:buClr>
              <a:buSzPts val="2400"/>
              <a:buNone/>
              <a:defRPr>
                <a:solidFill>
                  <a:schemeClr val="accent1"/>
                </a:solidFill>
              </a:defRPr>
            </a:lvl2pPr>
            <a:lvl3pPr lvl="2">
              <a:spcBef>
                <a:spcPts val="0"/>
              </a:spcBef>
              <a:spcAft>
                <a:spcPts val="0"/>
              </a:spcAft>
              <a:buClr>
                <a:schemeClr val="accent1"/>
              </a:buClr>
              <a:buSzPts val="2400"/>
              <a:buNone/>
              <a:defRPr>
                <a:solidFill>
                  <a:schemeClr val="accent1"/>
                </a:solidFill>
              </a:defRPr>
            </a:lvl3pPr>
            <a:lvl4pPr lvl="3">
              <a:spcBef>
                <a:spcPts val="0"/>
              </a:spcBef>
              <a:spcAft>
                <a:spcPts val="0"/>
              </a:spcAft>
              <a:buClr>
                <a:schemeClr val="accent1"/>
              </a:buClr>
              <a:buSzPts val="2400"/>
              <a:buNone/>
              <a:defRPr>
                <a:solidFill>
                  <a:schemeClr val="accent1"/>
                </a:solidFill>
              </a:defRPr>
            </a:lvl4pPr>
            <a:lvl5pPr lvl="4">
              <a:spcBef>
                <a:spcPts val="0"/>
              </a:spcBef>
              <a:spcAft>
                <a:spcPts val="0"/>
              </a:spcAft>
              <a:buClr>
                <a:schemeClr val="accent1"/>
              </a:buClr>
              <a:buSzPts val="2400"/>
              <a:buNone/>
              <a:defRPr>
                <a:solidFill>
                  <a:schemeClr val="accent1"/>
                </a:solidFill>
              </a:defRPr>
            </a:lvl5pPr>
            <a:lvl6pPr lvl="5">
              <a:spcBef>
                <a:spcPts val="0"/>
              </a:spcBef>
              <a:spcAft>
                <a:spcPts val="0"/>
              </a:spcAft>
              <a:buClr>
                <a:schemeClr val="accent1"/>
              </a:buClr>
              <a:buSzPts val="2400"/>
              <a:buNone/>
              <a:defRPr>
                <a:solidFill>
                  <a:schemeClr val="accent1"/>
                </a:solidFill>
              </a:defRPr>
            </a:lvl6pPr>
            <a:lvl7pPr lvl="6">
              <a:spcBef>
                <a:spcPts val="0"/>
              </a:spcBef>
              <a:spcAft>
                <a:spcPts val="0"/>
              </a:spcAft>
              <a:buClr>
                <a:schemeClr val="accent1"/>
              </a:buClr>
              <a:buSzPts val="2400"/>
              <a:buNone/>
              <a:defRPr>
                <a:solidFill>
                  <a:schemeClr val="accent1"/>
                </a:solidFill>
              </a:defRPr>
            </a:lvl7pPr>
            <a:lvl8pPr lvl="7">
              <a:spcBef>
                <a:spcPts val="0"/>
              </a:spcBef>
              <a:spcAft>
                <a:spcPts val="0"/>
              </a:spcAft>
              <a:buClr>
                <a:schemeClr val="accent1"/>
              </a:buClr>
              <a:buSzPts val="2400"/>
              <a:buNone/>
              <a:defRPr>
                <a:solidFill>
                  <a:schemeClr val="accent1"/>
                </a:solidFill>
              </a:defRPr>
            </a:lvl8pPr>
            <a:lvl9pPr lvl="8">
              <a:spcBef>
                <a:spcPts val="0"/>
              </a:spcBef>
              <a:spcAft>
                <a:spcPts val="0"/>
              </a:spcAft>
              <a:buClr>
                <a:schemeClr val="accent1"/>
              </a:buClr>
              <a:buSzPts val="2400"/>
              <a:buNone/>
              <a:defRPr>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56625" y="539375"/>
            <a:ext cx="8439900" cy="824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sz="2400" b="1">
                <a:solidFill>
                  <a:schemeClr val="dk1"/>
                </a:solidFill>
                <a:latin typeface="Poppins"/>
                <a:ea typeface="Poppins"/>
                <a:cs typeface="Poppins"/>
                <a:sym typeface="Poppins"/>
              </a:defRPr>
            </a:lvl9pPr>
          </a:lstStyle>
          <a:p>
            <a:endParaRPr/>
          </a:p>
        </p:txBody>
      </p:sp>
      <p:sp>
        <p:nvSpPr>
          <p:cNvPr id="52" name="Google Shape;52;p13"/>
          <p:cNvSpPr txBox="1">
            <a:spLocks noGrp="1"/>
          </p:cNvSpPr>
          <p:nvPr>
            <p:ph type="body" idx="1"/>
          </p:nvPr>
        </p:nvSpPr>
        <p:spPr>
          <a:xfrm>
            <a:off x="356625" y="1363475"/>
            <a:ext cx="8439900" cy="32055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2"/>
              </a:buClr>
              <a:buSzPts val="1200"/>
              <a:buFont typeface="DM Sans"/>
              <a:buChar char="●"/>
              <a:defRPr sz="1200">
                <a:solidFill>
                  <a:schemeClr val="dk2"/>
                </a:solidFill>
                <a:latin typeface="DM Sans"/>
                <a:ea typeface="DM Sans"/>
                <a:cs typeface="DM Sans"/>
                <a:sym typeface="DM Sans"/>
              </a:defRPr>
            </a:lvl1pPr>
            <a:lvl2pPr marL="914400" lvl="1" indent="-304800">
              <a:lnSpc>
                <a:spcPct val="115000"/>
              </a:lnSpc>
              <a:spcBef>
                <a:spcPts val="0"/>
              </a:spcBef>
              <a:spcAft>
                <a:spcPts val="0"/>
              </a:spcAft>
              <a:buClr>
                <a:schemeClr val="dk2"/>
              </a:buClr>
              <a:buSzPts val="1200"/>
              <a:buFont typeface="DM Sans"/>
              <a:buChar char="○"/>
              <a:defRPr sz="1200">
                <a:solidFill>
                  <a:schemeClr val="dk2"/>
                </a:solidFill>
                <a:latin typeface="DM Sans"/>
                <a:ea typeface="DM Sans"/>
                <a:cs typeface="DM Sans"/>
                <a:sym typeface="DM Sans"/>
              </a:defRPr>
            </a:lvl2pPr>
            <a:lvl3pPr marL="1371600" lvl="2" indent="-304800">
              <a:lnSpc>
                <a:spcPct val="115000"/>
              </a:lnSpc>
              <a:spcBef>
                <a:spcPts val="0"/>
              </a:spcBef>
              <a:spcAft>
                <a:spcPts val="0"/>
              </a:spcAft>
              <a:buClr>
                <a:schemeClr val="dk2"/>
              </a:buClr>
              <a:buSzPts val="1200"/>
              <a:buFont typeface="DM Sans"/>
              <a:buChar char="■"/>
              <a:defRPr sz="1200">
                <a:solidFill>
                  <a:schemeClr val="dk2"/>
                </a:solidFill>
                <a:latin typeface="DM Sans"/>
                <a:ea typeface="DM Sans"/>
                <a:cs typeface="DM Sans"/>
                <a:sym typeface="DM Sans"/>
              </a:defRPr>
            </a:lvl3pPr>
            <a:lvl4pPr marL="1828800" lvl="3" indent="-304800">
              <a:lnSpc>
                <a:spcPct val="115000"/>
              </a:lnSpc>
              <a:spcBef>
                <a:spcPts val="0"/>
              </a:spcBef>
              <a:spcAft>
                <a:spcPts val="0"/>
              </a:spcAft>
              <a:buClr>
                <a:schemeClr val="dk2"/>
              </a:buClr>
              <a:buSzPts val="1200"/>
              <a:buFont typeface="DM Sans"/>
              <a:buChar char="●"/>
              <a:defRPr sz="1200">
                <a:solidFill>
                  <a:schemeClr val="dk2"/>
                </a:solidFill>
                <a:latin typeface="DM Sans"/>
                <a:ea typeface="DM Sans"/>
                <a:cs typeface="DM Sans"/>
                <a:sym typeface="DM Sans"/>
              </a:defRPr>
            </a:lvl4pPr>
            <a:lvl5pPr marL="2286000" lvl="4" indent="-304800">
              <a:lnSpc>
                <a:spcPct val="115000"/>
              </a:lnSpc>
              <a:spcBef>
                <a:spcPts val="0"/>
              </a:spcBef>
              <a:spcAft>
                <a:spcPts val="0"/>
              </a:spcAft>
              <a:buClr>
                <a:schemeClr val="dk2"/>
              </a:buClr>
              <a:buSzPts val="1200"/>
              <a:buFont typeface="DM Sans"/>
              <a:buChar char="○"/>
              <a:defRPr sz="1200">
                <a:solidFill>
                  <a:schemeClr val="dk2"/>
                </a:solidFill>
                <a:latin typeface="DM Sans"/>
                <a:ea typeface="DM Sans"/>
                <a:cs typeface="DM Sans"/>
                <a:sym typeface="DM Sans"/>
              </a:defRPr>
            </a:lvl5pPr>
            <a:lvl6pPr marL="2743200" lvl="5" indent="-304800">
              <a:lnSpc>
                <a:spcPct val="115000"/>
              </a:lnSpc>
              <a:spcBef>
                <a:spcPts val="0"/>
              </a:spcBef>
              <a:spcAft>
                <a:spcPts val="0"/>
              </a:spcAft>
              <a:buClr>
                <a:schemeClr val="dk2"/>
              </a:buClr>
              <a:buSzPts val="1200"/>
              <a:buFont typeface="DM Sans"/>
              <a:buChar char="■"/>
              <a:defRPr sz="1200">
                <a:solidFill>
                  <a:schemeClr val="dk2"/>
                </a:solidFill>
                <a:latin typeface="DM Sans"/>
                <a:ea typeface="DM Sans"/>
                <a:cs typeface="DM Sans"/>
                <a:sym typeface="DM Sans"/>
              </a:defRPr>
            </a:lvl6pPr>
            <a:lvl7pPr marL="3200400" lvl="6" indent="-304800">
              <a:lnSpc>
                <a:spcPct val="115000"/>
              </a:lnSpc>
              <a:spcBef>
                <a:spcPts val="0"/>
              </a:spcBef>
              <a:spcAft>
                <a:spcPts val="0"/>
              </a:spcAft>
              <a:buClr>
                <a:schemeClr val="dk2"/>
              </a:buClr>
              <a:buSzPts val="1200"/>
              <a:buFont typeface="DM Sans"/>
              <a:buChar char="●"/>
              <a:defRPr sz="1200">
                <a:solidFill>
                  <a:schemeClr val="dk2"/>
                </a:solidFill>
                <a:latin typeface="DM Sans"/>
                <a:ea typeface="DM Sans"/>
                <a:cs typeface="DM Sans"/>
                <a:sym typeface="DM Sans"/>
              </a:defRPr>
            </a:lvl7pPr>
            <a:lvl8pPr marL="3657600" lvl="7" indent="-304800">
              <a:lnSpc>
                <a:spcPct val="115000"/>
              </a:lnSpc>
              <a:spcBef>
                <a:spcPts val="0"/>
              </a:spcBef>
              <a:spcAft>
                <a:spcPts val="0"/>
              </a:spcAft>
              <a:buClr>
                <a:schemeClr val="dk2"/>
              </a:buClr>
              <a:buSzPts val="1200"/>
              <a:buFont typeface="DM Sans"/>
              <a:buChar char="○"/>
              <a:defRPr sz="1200">
                <a:solidFill>
                  <a:schemeClr val="dk2"/>
                </a:solidFill>
                <a:latin typeface="DM Sans"/>
                <a:ea typeface="DM Sans"/>
                <a:cs typeface="DM Sans"/>
                <a:sym typeface="DM Sans"/>
              </a:defRPr>
            </a:lvl8pPr>
            <a:lvl9pPr marL="4114800" lvl="8" indent="-304800">
              <a:lnSpc>
                <a:spcPct val="115000"/>
              </a:lnSpc>
              <a:spcBef>
                <a:spcPts val="0"/>
              </a:spcBef>
              <a:spcAft>
                <a:spcPts val="0"/>
              </a:spcAft>
              <a:buClr>
                <a:schemeClr val="dk2"/>
              </a:buClr>
              <a:buSzPts val="1200"/>
              <a:buFont typeface="DM Sans"/>
              <a:buChar char="■"/>
              <a:defRPr sz="1200">
                <a:solidFill>
                  <a:schemeClr val="dk2"/>
                </a:solidFill>
                <a:latin typeface="DM Sans"/>
                <a:ea typeface="DM Sans"/>
                <a:cs typeface="DM Sans"/>
                <a:sym typeface="DM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oppins"/>
                <a:ea typeface="Poppins"/>
                <a:cs typeface="Poppins"/>
                <a:sym typeface="Poppins"/>
              </a:defRPr>
            </a:lvl1pPr>
            <a:lvl2pPr lvl="1" algn="r">
              <a:buNone/>
              <a:defRPr sz="1000">
                <a:solidFill>
                  <a:schemeClr val="dk2"/>
                </a:solidFill>
                <a:latin typeface="Poppins"/>
                <a:ea typeface="Poppins"/>
                <a:cs typeface="Poppins"/>
                <a:sym typeface="Poppins"/>
              </a:defRPr>
            </a:lvl2pPr>
            <a:lvl3pPr lvl="2" algn="r">
              <a:buNone/>
              <a:defRPr sz="1000">
                <a:solidFill>
                  <a:schemeClr val="dk2"/>
                </a:solidFill>
                <a:latin typeface="Poppins"/>
                <a:ea typeface="Poppins"/>
                <a:cs typeface="Poppins"/>
                <a:sym typeface="Poppins"/>
              </a:defRPr>
            </a:lvl3pPr>
            <a:lvl4pPr lvl="3" algn="r">
              <a:buNone/>
              <a:defRPr sz="1000">
                <a:solidFill>
                  <a:schemeClr val="dk2"/>
                </a:solidFill>
                <a:latin typeface="Poppins"/>
                <a:ea typeface="Poppins"/>
                <a:cs typeface="Poppins"/>
                <a:sym typeface="Poppins"/>
              </a:defRPr>
            </a:lvl4pPr>
            <a:lvl5pPr lvl="4" algn="r">
              <a:buNone/>
              <a:defRPr sz="1000">
                <a:solidFill>
                  <a:schemeClr val="dk2"/>
                </a:solidFill>
                <a:latin typeface="Poppins"/>
                <a:ea typeface="Poppins"/>
                <a:cs typeface="Poppins"/>
                <a:sym typeface="Poppins"/>
              </a:defRPr>
            </a:lvl5pPr>
            <a:lvl6pPr lvl="5" algn="r">
              <a:buNone/>
              <a:defRPr sz="1000">
                <a:solidFill>
                  <a:schemeClr val="dk2"/>
                </a:solidFill>
                <a:latin typeface="Poppins"/>
                <a:ea typeface="Poppins"/>
                <a:cs typeface="Poppins"/>
                <a:sym typeface="Poppins"/>
              </a:defRPr>
            </a:lvl6pPr>
            <a:lvl7pPr lvl="6" algn="r">
              <a:buNone/>
              <a:defRPr sz="1000">
                <a:solidFill>
                  <a:schemeClr val="dk2"/>
                </a:solidFill>
                <a:latin typeface="Poppins"/>
                <a:ea typeface="Poppins"/>
                <a:cs typeface="Poppins"/>
                <a:sym typeface="Poppins"/>
              </a:defRPr>
            </a:lvl7pPr>
            <a:lvl8pPr lvl="7" algn="r">
              <a:buNone/>
              <a:defRPr sz="1000">
                <a:solidFill>
                  <a:schemeClr val="dk2"/>
                </a:solidFill>
                <a:latin typeface="Poppins"/>
                <a:ea typeface="Poppins"/>
                <a:cs typeface="Poppins"/>
                <a:sym typeface="Poppins"/>
              </a:defRPr>
            </a:lvl8pPr>
            <a:lvl9pPr lvl="8" algn="r">
              <a:buNone/>
              <a:defRPr sz="1000">
                <a:solidFill>
                  <a:schemeClr val="dk2"/>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hyperlink" Target="https://medium.com/@georgeanil/visualizing-size-of-large-language-models-ec576caa5557"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7.xml"/><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FE2813E3-6D15-EE01-F929-82B77A417DFD}"/>
            </a:ext>
          </a:extLst>
        </p:cNvPr>
        <p:cNvGrpSpPr/>
        <p:nvPr/>
      </p:nvGrpSpPr>
      <p:grpSpPr>
        <a:xfrm>
          <a:off x="0" y="0"/>
          <a:ext cx="0" cy="0"/>
          <a:chOff x="0" y="0"/>
          <a:chExt cx="0" cy="0"/>
        </a:xfrm>
      </p:grpSpPr>
      <p:sp>
        <p:nvSpPr>
          <p:cNvPr id="72" name="Google Shape;72;p16">
            <a:extLst>
              <a:ext uri="{FF2B5EF4-FFF2-40B4-BE49-F238E27FC236}">
                <a16:creationId xmlns:a16="http://schemas.microsoft.com/office/drawing/2014/main" id="{C320DE56-87F7-323B-F534-CE91C565B798}"/>
              </a:ext>
            </a:extLst>
          </p:cNvPr>
          <p:cNvSpPr txBox="1">
            <a:spLocks noGrp="1"/>
          </p:cNvSpPr>
          <p:nvPr>
            <p:ph type="body" idx="2"/>
          </p:nvPr>
        </p:nvSpPr>
        <p:spPr>
          <a:xfrm>
            <a:off x="356650" y="3149950"/>
            <a:ext cx="4901400" cy="1840500"/>
          </a:xfrm>
          <a:prstGeom prst="rect">
            <a:avLst/>
          </a:prstGeom>
        </p:spPr>
        <p:txBody>
          <a:bodyPr spcFirstLastPara="1" wrap="square" lIns="91425" tIns="91425" rIns="91425" bIns="91425" anchor="t" anchorCtr="0">
            <a:noAutofit/>
          </a:bodyPr>
          <a:lstStyle/>
          <a:p>
            <a:pPr marL="0" lvl="0" indent="0">
              <a:spcAft>
                <a:spcPts val="1200"/>
              </a:spcAft>
              <a:buNone/>
            </a:pPr>
            <a:r>
              <a:rPr lang="en-US" sz="1200" dirty="0">
                <a:latin typeface="DM Sans" pitchFamily="2" charset="77"/>
              </a:rPr>
              <a:t>Technical Generative AI Concepts Explained Simply</a:t>
            </a:r>
          </a:p>
        </p:txBody>
      </p:sp>
      <p:sp>
        <p:nvSpPr>
          <p:cNvPr id="73" name="Google Shape;73;p16">
            <a:extLst>
              <a:ext uri="{FF2B5EF4-FFF2-40B4-BE49-F238E27FC236}">
                <a16:creationId xmlns:a16="http://schemas.microsoft.com/office/drawing/2014/main" id="{932BB34B-0126-5D90-7612-C9550EE2A1A8}"/>
              </a:ext>
            </a:extLst>
          </p:cNvPr>
          <p:cNvSpPr/>
          <p:nvPr/>
        </p:nvSpPr>
        <p:spPr>
          <a:xfrm>
            <a:off x="4798175" y="554175"/>
            <a:ext cx="918000" cy="91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Poppins"/>
              <a:cs typeface="Poppins"/>
              <a:sym typeface="Poppins"/>
            </a:endParaRPr>
          </a:p>
        </p:txBody>
      </p:sp>
      <p:sp>
        <p:nvSpPr>
          <p:cNvPr id="74" name="Google Shape;74;p16">
            <a:extLst>
              <a:ext uri="{FF2B5EF4-FFF2-40B4-BE49-F238E27FC236}">
                <a16:creationId xmlns:a16="http://schemas.microsoft.com/office/drawing/2014/main" id="{975B693D-2641-783A-9131-394F55705E0C}"/>
              </a:ext>
            </a:extLst>
          </p:cNvPr>
          <p:cNvSpPr txBox="1">
            <a:spLocks noGrp="1"/>
          </p:cNvSpPr>
          <p:nvPr>
            <p:ph type="title"/>
          </p:nvPr>
        </p:nvSpPr>
        <p:spPr>
          <a:xfrm>
            <a:off x="356650" y="1649075"/>
            <a:ext cx="4901400" cy="150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tx1"/>
                </a:solidFill>
                <a:latin typeface="DM Sans" pitchFamily="2" charset="77"/>
              </a:rPr>
              <a:t>AI Masterclass</a:t>
            </a:r>
            <a:endParaRPr sz="3000" dirty="0">
              <a:solidFill>
                <a:schemeClr val="tx1"/>
              </a:solidFill>
              <a:latin typeface="DM Sans" pitchFamily="2" charset="77"/>
            </a:endParaRPr>
          </a:p>
        </p:txBody>
      </p:sp>
      <p:pic>
        <p:nvPicPr>
          <p:cNvPr id="75" name="Google Shape;75;p16" descr="[right]" title="[frontpage_image]">
            <a:extLst>
              <a:ext uri="{FF2B5EF4-FFF2-40B4-BE49-F238E27FC236}">
                <a16:creationId xmlns:a16="http://schemas.microsoft.com/office/drawing/2014/main" id="{3572E54F-AFB7-320C-E573-E02D49D58A48}"/>
              </a:ext>
            </a:extLst>
          </p:cNvPr>
          <p:cNvPicPr preferRelativeResize="0"/>
          <p:nvPr/>
        </p:nvPicPr>
        <p:blipFill>
          <a:blip r:embed="rId3">
            <a:alphaModFix/>
          </a:blip>
          <a:stretch>
            <a:fillRect/>
          </a:stretch>
        </p:blipFill>
        <p:spPr>
          <a:xfrm>
            <a:off x="5257867" y="153173"/>
            <a:ext cx="3227769" cy="4837174"/>
          </a:xfrm>
          <a:prstGeom prst="rect">
            <a:avLst/>
          </a:prstGeom>
          <a:noFill/>
          <a:ln>
            <a:noFill/>
          </a:ln>
        </p:spPr>
      </p:pic>
      <p:sp>
        <p:nvSpPr>
          <p:cNvPr id="76" name="Google Shape;76;p16">
            <a:extLst>
              <a:ext uri="{FF2B5EF4-FFF2-40B4-BE49-F238E27FC236}">
                <a16:creationId xmlns:a16="http://schemas.microsoft.com/office/drawing/2014/main" id="{4CBAB940-56C5-8F6C-A968-C2D19EB59B17}"/>
              </a:ext>
            </a:extLst>
          </p:cNvPr>
          <p:cNvSpPr/>
          <p:nvPr/>
        </p:nvSpPr>
        <p:spPr>
          <a:xfrm>
            <a:off x="7969700" y="3780225"/>
            <a:ext cx="918000" cy="91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Poppins"/>
              <a:cs typeface="Poppins"/>
              <a:sym typeface="Poppins"/>
            </a:endParaRPr>
          </a:p>
        </p:txBody>
      </p:sp>
      <p:pic>
        <p:nvPicPr>
          <p:cNvPr id="7" name="Picture 6">
            <a:extLst>
              <a:ext uri="{FF2B5EF4-FFF2-40B4-BE49-F238E27FC236}">
                <a16:creationId xmlns:a16="http://schemas.microsoft.com/office/drawing/2014/main" id="{F915095A-A41F-4C22-B1D1-49FEDD373EBE}"/>
              </a:ext>
            </a:extLst>
          </p:cNvPr>
          <p:cNvPicPr>
            <a:picLocks noChangeAspect="1"/>
          </p:cNvPicPr>
          <p:nvPr/>
        </p:nvPicPr>
        <p:blipFill>
          <a:blip r:embed="rId4"/>
          <a:stretch>
            <a:fillRect/>
          </a:stretch>
        </p:blipFill>
        <p:spPr>
          <a:xfrm>
            <a:off x="463944" y="4780868"/>
            <a:ext cx="170697" cy="170697"/>
          </a:xfrm>
          <a:prstGeom prst="rect">
            <a:avLst/>
          </a:prstGeom>
        </p:spPr>
      </p:pic>
      <p:sp>
        <p:nvSpPr>
          <p:cNvPr id="10" name="Google Shape;72;p16">
            <a:extLst>
              <a:ext uri="{FF2B5EF4-FFF2-40B4-BE49-F238E27FC236}">
                <a16:creationId xmlns:a16="http://schemas.microsoft.com/office/drawing/2014/main" id="{801EF60B-92B0-1D0E-3818-3101752EED42}"/>
              </a:ext>
            </a:extLst>
          </p:cNvPr>
          <p:cNvSpPr txBox="1">
            <a:spLocks/>
          </p:cNvSpPr>
          <p:nvPr/>
        </p:nvSpPr>
        <p:spPr>
          <a:xfrm>
            <a:off x="593743" y="4684772"/>
            <a:ext cx="4901400" cy="3827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1pPr>
            <a:lvl2pPr marL="914400" marR="0" lvl="1"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2pPr>
            <a:lvl3pPr marL="1371600" marR="0" lvl="2"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3pPr>
            <a:lvl4pPr marL="1828800" marR="0" lvl="3"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4pPr>
            <a:lvl5pPr marL="2286000" marR="0" lvl="4"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5pPr>
            <a:lvl6pPr marL="2743200" marR="0" lvl="5"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6pPr>
            <a:lvl7pPr marL="3200400" marR="0" lvl="6"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7pPr>
            <a:lvl8pPr marL="3657600" marR="0" lvl="7"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8pPr>
            <a:lvl9pPr marL="4114800" marR="0" lvl="8"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9pPr>
          </a:lstStyle>
          <a:p>
            <a:pPr marL="0" indent="0">
              <a:spcAft>
                <a:spcPts val="1200"/>
              </a:spcAft>
              <a:buNone/>
            </a:pPr>
            <a:r>
              <a:rPr lang="en-US" sz="800" dirty="0" err="1">
                <a:latin typeface="DM Sans" pitchFamily="2" charset="77"/>
              </a:rPr>
              <a:t>github.com</a:t>
            </a:r>
            <a:r>
              <a:rPr lang="en-US" sz="800" dirty="0">
                <a:latin typeface="DM Sans" pitchFamily="2" charset="77"/>
              </a:rPr>
              <a:t>/</a:t>
            </a:r>
            <a:r>
              <a:rPr lang="en-US" sz="900" dirty="0">
                <a:latin typeface="DM Sans" pitchFamily="2" charset="77"/>
              </a:rPr>
              <a:t>Esteban-D-Lopez</a:t>
            </a:r>
            <a:r>
              <a:rPr lang="en-US" sz="800" dirty="0">
                <a:latin typeface="DM Sans" pitchFamily="2" charset="77"/>
              </a:rPr>
              <a:t>/</a:t>
            </a:r>
            <a:r>
              <a:rPr lang="en-US" sz="800" dirty="0" err="1">
                <a:latin typeface="DM Sans" pitchFamily="2" charset="77"/>
              </a:rPr>
              <a:t>TheAIWalkthrough</a:t>
            </a:r>
            <a:endParaRPr lang="en-US" sz="800" dirty="0">
              <a:latin typeface="DM Sans" pitchFamily="2" charset="77"/>
            </a:endParaRPr>
          </a:p>
        </p:txBody>
      </p:sp>
    </p:spTree>
    <p:extLst>
      <p:ext uri="{BB962C8B-B14F-4D97-AF65-F5344CB8AC3E}">
        <p14:creationId xmlns:p14="http://schemas.microsoft.com/office/powerpoint/2010/main" val="2167383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977"/>
        <p:cNvGrpSpPr/>
        <p:nvPr/>
      </p:nvGrpSpPr>
      <p:grpSpPr>
        <a:xfrm>
          <a:off x="0" y="0"/>
          <a:ext cx="0" cy="0"/>
          <a:chOff x="0" y="0"/>
          <a:chExt cx="0" cy="0"/>
        </a:xfrm>
      </p:grpSpPr>
      <p:cxnSp>
        <p:nvCxnSpPr>
          <p:cNvPr id="2978" name="Google Shape;2978;p101"/>
          <p:cNvCxnSpPr/>
          <p:nvPr/>
        </p:nvCxnSpPr>
        <p:spPr>
          <a:xfrm>
            <a:off x="5242050" y="1460819"/>
            <a:ext cx="1040100" cy="641400"/>
          </a:xfrm>
          <a:prstGeom prst="curvedConnector3">
            <a:avLst>
              <a:gd name="adj1" fmla="val 49995"/>
            </a:avLst>
          </a:prstGeom>
          <a:noFill/>
          <a:ln w="19050" cap="flat" cmpd="sng">
            <a:solidFill>
              <a:srgbClr val="E6DFD6"/>
            </a:solidFill>
            <a:prstDash val="solid"/>
            <a:round/>
            <a:headEnd type="none" w="med" len="med"/>
            <a:tailEnd type="none" w="med" len="med"/>
          </a:ln>
        </p:spPr>
      </p:cxnSp>
      <p:cxnSp>
        <p:nvCxnSpPr>
          <p:cNvPr id="2979" name="Google Shape;2979;p101"/>
          <p:cNvCxnSpPr/>
          <p:nvPr/>
        </p:nvCxnSpPr>
        <p:spPr>
          <a:xfrm>
            <a:off x="5242050" y="1837341"/>
            <a:ext cx="1040100" cy="264900"/>
          </a:xfrm>
          <a:prstGeom prst="curvedConnector3">
            <a:avLst>
              <a:gd name="adj1" fmla="val 49995"/>
            </a:avLst>
          </a:prstGeom>
          <a:noFill/>
          <a:ln w="19050" cap="flat" cmpd="sng">
            <a:solidFill>
              <a:srgbClr val="E6DFD6"/>
            </a:solidFill>
            <a:prstDash val="solid"/>
            <a:round/>
            <a:headEnd type="none" w="med" len="med"/>
            <a:tailEnd type="none" w="med" len="med"/>
          </a:ln>
        </p:spPr>
      </p:cxnSp>
      <p:cxnSp>
        <p:nvCxnSpPr>
          <p:cNvPr id="2980" name="Google Shape;2980;p101"/>
          <p:cNvCxnSpPr/>
          <p:nvPr/>
        </p:nvCxnSpPr>
        <p:spPr>
          <a:xfrm rot="10800000" flipH="1">
            <a:off x="5242050" y="2102263"/>
            <a:ext cx="1040100" cy="111600"/>
          </a:xfrm>
          <a:prstGeom prst="curvedConnector3">
            <a:avLst>
              <a:gd name="adj1" fmla="val 49995"/>
            </a:avLst>
          </a:prstGeom>
          <a:noFill/>
          <a:ln w="19050" cap="flat" cmpd="sng">
            <a:solidFill>
              <a:srgbClr val="E6DFD6"/>
            </a:solidFill>
            <a:prstDash val="solid"/>
            <a:round/>
            <a:headEnd type="none" w="med" len="med"/>
            <a:tailEnd type="none" w="med" len="med"/>
          </a:ln>
        </p:spPr>
      </p:cxnSp>
      <p:cxnSp>
        <p:nvCxnSpPr>
          <p:cNvPr id="2981" name="Google Shape;2981;p101"/>
          <p:cNvCxnSpPr/>
          <p:nvPr/>
        </p:nvCxnSpPr>
        <p:spPr>
          <a:xfrm rot="10800000" flipH="1">
            <a:off x="5242050" y="1537963"/>
            <a:ext cx="1040100" cy="675900"/>
          </a:xfrm>
          <a:prstGeom prst="curvedConnector3">
            <a:avLst>
              <a:gd name="adj1" fmla="val 49995"/>
            </a:avLst>
          </a:prstGeom>
          <a:noFill/>
          <a:ln w="19050" cap="flat" cmpd="sng">
            <a:solidFill>
              <a:srgbClr val="E6DFD6"/>
            </a:solidFill>
            <a:prstDash val="solid"/>
            <a:round/>
            <a:headEnd type="none" w="med" len="med"/>
            <a:tailEnd type="none" w="med" len="med"/>
          </a:ln>
        </p:spPr>
      </p:cxnSp>
      <p:cxnSp>
        <p:nvCxnSpPr>
          <p:cNvPr id="2982" name="Google Shape;2982;p101"/>
          <p:cNvCxnSpPr/>
          <p:nvPr/>
        </p:nvCxnSpPr>
        <p:spPr>
          <a:xfrm rot="10800000" flipH="1">
            <a:off x="5242050" y="1537941"/>
            <a:ext cx="1040100" cy="299400"/>
          </a:xfrm>
          <a:prstGeom prst="curvedConnector3">
            <a:avLst>
              <a:gd name="adj1" fmla="val 49995"/>
            </a:avLst>
          </a:prstGeom>
          <a:noFill/>
          <a:ln w="19050" cap="flat" cmpd="sng">
            <a:solidFill>
              <a:srgbClr val="E6DFD6"/>
            </a:solidFill>
            <a:prstDash val="solid"/>
            <a:round/>
            <a:headEnd type="none" w="med" len="med"/>
            <a:tailEnd type="none" w="med" len="med"/>
          </a:ln>
        </p:spPr>
      </p:cxnSp>
      <p:cxnSp>
        <p:nvCxnSpPr>
          <p:cNvPr id="2983" name="Google Shape;2983;p101"/>
          <p:cNvCxnSpPr/>
          <p:nvPr/>
        </p:nvCxnSpPr>
        <p:spPr>
          <a:xfrm>
            <a:off x="5242050" y="1460819"/>
            <a:ext cx="1040100" cy="77100"/>
          </a:xfrm>
          <a:prstGeom prst="curvedConnector3">
            <a:avLst>
              <a:gd name="adj1" fmla="val 49995"/>
            </a:avLst>
          </a:prstGeom>
          <a:noFill/>
          <a:ln w="19050" cap="flat" cmpd="sng">
            <a:solidFill>
              <a:srgbClr val="E6DFD6"/>
            </a:solidFill>
            <a:prstDash val="solid"/>
            <a:round/>
            <a:headEnd type="none" w="med" len="med"/>
            <a:tailEnd type="none" w="med" len="med"/>
          </a:ln>
        </p:spPr>
      </p:cxnSp>
      <p:cxnSp>
        <p:nvCxnSpPr>
          <p:cNvPr id="2984" name="Google Shape;2984;p101"/>
          <p:cNvCxnSpPr/>
          <p:nvPr/>
        </p:nvCxnSpPr>
        <p:spPr>
          <a:xfrm>
            <a:off x="6718538" y="1538041"/>
            <a:ext cx="1040100" cy="272700"/>
          </a:xfrm>
          <a:prstGeom prst="curvedConnector3">
            <a:avLst>
              <a:gd name="adj1" fmla="val 49996"/>
            </a:avLst>
          </a:prstGeom>
          <a:noFill/>
          <a:ln w="19050" cap="flat" cmpd="sng">
            <a:solidFill>
              <a:srgbClr val="E6DFD6"/>
            </a:solidFill>
            <a:prstDash val="solid"/>
            <a:round/>
            <a:headEnd type="none" w="med" len="med"/>
            <a:tailEnd type="none" w="med" len="med"/>
          </a:ln>
        </p:spPr>
      </p:cxnSp>
      <p:cxnSp>
        <p:nvCxnSpPr>
          <p:cNvPr id="2985" name="Google Shape;2985;p101"/>
          <p:cNvCxnSpPr/>
          <p:nvPr/>
        </p:nvCxnSpPr>
        <p:spPr>
          <a:xfrm>
            <a:off x="5242050" y="1460819"/>
            <a:ext cx="1040100" cy="2320200"/>
          </a:xfrm>
          <a:prstGeom prst="curvedConnector3">
            <a:avLst>
              <a:gd name="adj1" fmla="val 49995"/>
            </a:avLst>
          </a:prstGeom>
          <a:noFill/>
          <a:ln w="19050" cap="flat" cmpd="sng">
            <a:solidFill>
              <a:srgbClr val="E6DFD6"/>
            </a:solidFill>
            <a:prstDash val="solid"/>
            <a:round/>
            <a:headEnd type="none" w="med" len="med"/>
            <a:tailEnd type="none" w="med" len="med"/>
          </a:ln>
        </p:spPr>
      </p:cxnSp>
      <p:cxnSp>
        <p:nvCxnSpPr>
          <p:cNvPr id="2986" name="Google Shape;2986;p101"/>
          <p:cNvCxnSpPr/>
          <p:nvPr/>
        </p:nvCxnSpPr>
        <p:spPr>
          <a:xfrm>
            <a:off x="5242050" y="1837341"/>
            <a:ext cx="1040100" cy="2491200"/>
          </a:xfrm>
          <a:prstGeom prst="curvedConnector3">
            <a:avLst>
              <a:gd name="adj1" fmla="val 49998"/>
            </a:avLst>
          </a:prstGeom>
          <a:noFill/>
          <a:ln w="19050" cap="flat" cmpd="sng">
            <a:solidFill>
              <a:srgbClr val="E6DFD6"/>
            </a:solidFill>
            <a:prstDash val="solid"/>
            <a:round/>
            <a:headEnd type="none" w="med" len="med"/>
            <a:tailEnd type="none" w="med" len="med"/>
          </a:ln>
        </p:spPr>
      </p:cxnSp>
      <p:cxnSp>
        <p:nvCxnSpPr>
          <p:cNvPr id="2987" name="Google Shape;2987;p101"/>
          <p:cNvCxnSpPr/>
          <p:nvPr/>
        </p:nvCxnSpPr>
        <p:spPr>
          <a:xfrm>
            <a:off x="5242050" y="2213863"/>
            <a:ext cx="1040100" cy="1019700"/>
          </a:xfrm>
          <a:prstGeom prst="curvedConnector3">
            <a:avLst>
              <a:gd name="adj1" fmla="val 49995"/>
            </a:avLst>
          </a:prstGeom>
          <a:noFill/>
          <a:ln w="19050" cap="flat" cmpd="sng">
            <a:solidFill>
              <a:srgbClr val="E6DFD6"/>
            </a:solidFill>
            <a:prstDash val="solid"/>
            <a:round/>
            <a:headEnd type="none" w="med" len="med"/>
            <a:tailEnd type="none" w="med" len="med"/>
          </a:ln>
        </p:spPr>
      </p:cxnSp>
      <p:cxnSp>
        <p:nvCxnSpPr>
          <p:cNvPr id="2988" name="Google Shape;2988;p101"/>
          <p:cNvCxnSpPr/>
          <p:nvPr/>
        </p:nvCxnSpPr>
        <p:spPr>
          <a:xfrm rot="10800000" flipH="1">
            <a:off x="6718606" y="3336496"/>
            <a:ext cx="1039800" cy="992100"/>
          </a:xfrm>
          <a:prstGeom prst="curvedConnector3">
            <a:avLst>
              <a:gd name="adj1" fmla="val 40348"/>
            </a:avLst>
          </a:prstGeom>
          <a:noFill/>
          <a:ln w="19050" cap="flat" cmpd="sng">
            <a:solidFill>
              <a:srgbClr val="E6DFD6"/>
            </a:solidFill>
            <a:prstDash val="solid"/>
            <a:round/>
            <a:headEnd type="none" w="med" len="med"/>
            <a:tailEnd type="none" w="med" len="med"/>
          </a:ln>
        </p:spPr>
      </p:cxnSp>
      <p:cxnSp>
        <p:nvCxnSpPr>
          <p:cNvPr id="2989" name="Google Shape;2989;p101"/>
          <p:cNvCxnSpPr/>
          <p:nvPr/>
        </p:nvCxnSpPr>
        <p:spPr>
          <a:xfrm flipH="1">
            <a:off x="6685750" y="3336484"/>
            <a:ext cx="1072800" cy="444600"/>
          </a:xfrm>
          <a:prstGeom prst="curvedConnector3">
            <a:avLst>
              <a:gd name="adj1" fmla="val 60964"/>
            </a:avLst>
          </a:prstGeom>
          <a:noFill/>
          <a:ln w="19050" cap="flat" cmpd="sng">
            <a:solidFill>
              <a:srgbClr val="E6DFD6"/>
            </a:solidFill>
            <a:prstDash val="solid"/>
            <a:round/>
            <a:headEnd type="none" w="med" len="med"/>
            <a:tailEnd type="none" w="med" len="med"/>
          </a:ln>
        </p:spPr>
      </p:cxnSp>
      <p:cxnSp>
        <p:nvCxnSpPr>
          <p:cNvPr id="2990" name="Google Shape;2990;p101"/>
          <p:cNvCxnSpPr/>
          <p:nvPr/>
        </p:nvCxnSpPr>
        <p:spPr>
          <a:xfrm flipH="1">
            <a:off x="6718450" y="2583421"/>
            <a:ext cx="1040100" cy="650400"/>
          </a:xfrm>
          <a:prstGeom prst="curvedConnector3">
            <a:avLst>
              <a:gd name="adj1" fmla="val 49996"/>
            </a:avLst>
          </a:prstGeom>
          <a:noFill/>
          <a:ln w="19050" cap="flat" cmpd="sng">
            <a:solidFill>
              <a:srgbClr val="E6DFD6"/>
            </a:solidFill>
            <a:prstDash val="solid"/>
            <a:round/>
            <a:headEnd type="none" w="med" len="med"/>
            <a:tailEnd type="none" w="med" len="med"/>
          </a:ln>
        </p:spPr>
      </p:cxnSp>
      <p:cxnSp>
        <p:nvCxnSpPr>
          <p:cNvPr id="2991" name="Google Shape;2991;p101"/>
          <p:cNvCxnSpPr/>
          <p:nvPr/>
        </p:nvCxnSpPr>
        <p:spPr>
          <a:xfrm flipH="1">
            <a:off x="6718450" y="1810709"/>
            <a:ext cx="1040100" cy="291600"/>
          </a:xfrm>
          <a:prstGeom prst="curvedConnector3">
            <a:avLst>
              <a:gd name="adj1" fmla="val 66114"/>
            </a:avLst>
          </a:prstGeom>
          <a:noFill/>
          <a:ln w="19050" cap="flat" cmpd="sng">
            <a:solidFill>
              <a:srgbClr val="E6DFD6"/>
            </a:solidFill>
            <a:prstDash val="solid"/>
            <a:round/>
            <a:headEnd type="none" w="med" len="med"/>
            <a:tailEnd type="none" w="med" len="med"/>
          </a:ln>
        </p:spPr>
      </p:cxnSp>
      <p:cxnSp>
        <p:nvCxnSpPr>
          <p:cNvPr id="2992" name="Google Shape;2992;p101"/>
          <p:cNvCxnSpPr/>
          <p:nvPr/>
        </p:nvCxnSpPr>
        <p:spPr>
          <a:xfrm rot="10800000">
            <a:off x="6718450" y="2102221"/>
            <a:ext cx="1040100" cy="481200"/>
          </a:xfrm>
          <a:prstGeom prst="curvedConnector3">
            <a:avLst>
              <a:gd name="adj1" fmla="val 49996"/>
            </a:avLst>
          </a:prstGeom>
          <a:noFill/>
          <a:ln w="19050" cap="flat" cmpd="sng">
            <a:solidFill>
              <a:srgbClr val="E6DFD6"/>
            </a:solidFill>
            <a:prstDash val="solid"/>
            <a:round/>
            <a:headEnd type="none" w="med" len="med"/>
            <a:tailEnd type="none" w="med" len="med"/>
          </a:ln>
        </p:spPr>
      </p:cxnSp>
      <p:cxnSp>
        <p:nvCxnSpPr>
          <p:cNvPr id="2993" name="Google Shape;2993;p101"/>
          <p:cNvCxnSpPr/>
          <p:nvPr/>
        </p:nvCxnSpPr>
        <p:spPr>
          <a:xfrm flipH="1">
            <a:off x="6718750" y="3336484"/>
            <a:ext cx="1039800" cy="992100"/>
          </a:xfrm>
          <a:prstGeom prst="curvedConnector3">
            <a:avLst>
              <a:gd name="adj1" fmla="val 50007"/>
            </a:avLst>
          </a:prstGeom>
          <a:noFill/>
          <a:ln w="19050" cap="flat" cmpd="sng">
            <a:solidFill>
              <a:srgbClr val="FFEA9B"/>
            </a:solidFill>
            <a:prstDash val="solid"/>
            <a:round/>
            <a:headEnd type="none" w="med" len="med"/>
            <a:tailEnd type="none" w="med" len="med"/>
          </a:ln>
        </p:spPr>
      </p:cxnSp>
      <p:cxnSp>
        <p:nvCxnSpPr>
          <p:cNvPr id="2994" name="Google Shape;2994;p101"/>
          <p:cNvCxnSpPr/>
          <p:nvPr/>
        </p:nvCxnSpPr>
        <p:spPr>
          <a:xfrm rot="10800000" flipH="1">
            <a:off x="6718538" y="3336541"/>
            <a:ext cx="1040100" cy="444600"/>
          </a:xfrm>
          <a:prstGeom prst="curvedConnector3">
            <a:avLst>
              <a:gd name="adj1" fmla="val 49996"/>
            </a:avLst>
          </a:prstGeom>
          <a:noFill/>
          <a:ln w="19050" cap="flat" cmpd="sng">
            <a:solidFill>
              <a:srgbClr val="FFEA9B"/>
            </a:solidFill>
            <a:prstDash val="solid"/>
            <a:round/>
            <a:headEnd type="none" w="med" len="med"/>
            <a:tailEnd type="none" w="med" len="med"/>
          </a:ln>
        </p:spPr>
      </p:cxnSp>
      <p:cxnSp>
        <p:nvCxnSpPr>
          <p:cNvPr id="2995" name="Google Shape;2995;p101"/>
          <p:cNvCxnSpPr/>
          <p:nvPr/>
        </p:nvCxnSpPr>
        <p:spPr>
          <a:xfrm rot="10800000" flipH="1">
            <a:off x="6718538" y="1810716"/>
            <a:ext cx="1040100" cy="291600"/>
          </a:xfrm>
          <a:prstGeom prst="curvedConnector3">
            <a:avLst>
              <a:gd name="adj1" fmla="val 50000"/>
            </a:avLst>
          </a:prstGeom>
          <a:noFill/>
          <a:ln w="19050" cap="flat" cmpd="sng">
            <a:solidFill>
              <a:srgbClr val="A9A8B2"/>
            </a:solidFill>
            <a:prstDash val="solid"/>
            <a:round/>
            <a:headEnd type="none" w="med" len="med"/>
            <a:tailEnd type="none" w="med" len="med"/>
          </a:ln>
        </p:spPr>
      </p:cxnSp>
      <p:cxnSp>
        <p:nvCxnSpPr>
          <p:cNvPr id="2996" name="Google Shape;2996;p101"/>
          <p:cNvCxnSpPr/>
          <p:nvPr/>
        </p:nvCxnSpPr>
        <p:spPr>
          <a:xfrm>
            <a:off x="5242050" y="2556798"/>
            <a:ext cx="1040100" cy="98700"/>
          </a:xfrm>
          <a:prstGeom prst="curvedConnector3">
            <a:avLst>
              <a:gd name="adj1" fmla="val 49995"/>
            </a:avLst>
          </a:prstGeom>
          <a:noFill/>
          <a:ln w="19050" cap="flat" cmpd="sng">
            <a:solidFill>
              <a:srgbClr val="FAD1C7"/>
            </a:solidFill>
            <a:prstDash val="solid"/>
            <a:round/>
            <a:headEnd type="none" w="med" len="med"/>
            <a:tailEnd type="none" w="med" len="med"/>
          </a:ln>
        </p:spPr>
      </p:cxnSp>
      <p:cxnSp>
        <p:nvCxnSpPr>
          <p:cNvPr id="2997" name="Google Shape;2997;p101"/>
          <p:cNvCxnSpPr/>
          <p:nvPr/>
        </p:nvCxnSpPr>
        <p:spPr>
          <a:xfrm rot="10800000" flipH="1">
            <a:off x="5242050" y="2655520"/>
            <a:ext cx="1040100" cy="277800"/>
          </a:xfrm>
          <a:prstGeom prst="curvedConnector3">
            <a:avLst>
              <a:gd name="adj1" fmla="val 49995"/>
            </a:avLst>
          </a:prstGeom>
          <a:noFill/>
          <a:ln w="19050" cap="flat" cmpd="sng">
            <a:solidFill>
              <a:srgbClr val="FAD1C7"/>
            </a:solidFill>
            <a:prstDash val="solid"/>
            <a:round/>
            <a:headEnd type="none" w="med" len="med"/>
            <a:tailEnd type="none" w="med" len="med"/>
          </a:ln>
        </p:spPr>
      </p:cxnSp>
      <p:cxnSp>
        <p:nvCxnSpPr>
          <p:cNvPr id="2998" name="Google Shape;2998;p101"/>
          <p:cNvCxnSpPr/>
          <p:nvPr/>
        </p:nvCxnSpPr>
        <p:spPr>
          <a:xfrm rot="10800000" flipH="1">
            <a:off x="5242050" y="2655242"/>
            <a:ext cx="1040100" cy="654600"/>
          </a:xfrm>
          <a:prstGeom prst="curvedConnector3">
            <a:avLst>
              <a:gd name="adj1" fmla="val 49995"/>
            </a:avLst>
          </a:prstGeom>
          <a:noFill/>
          <a:ln w="19050" cap="flat" cmpd="sng">
            <a:solidFill>
              <a:srgbClr val="FAD1C7"/>
            </a:solidFill>
            <a:prstDash val="solid"/>
            <a:round/>
            <a:headEnd type="none" w="med" len="med"/>
            <a:tailEnd type="none" w="med" len="med"/>
          </a:ln>
        </p:spPr>
      </p:cxnSp>
      <p:cxnSp>
        <p:nvCxnSpPr>
          <p:cNvPr id="2999" name="Google Shape;2999;p101"/>
          <p:cNvCxnSpPr/>
          <p:nvPr/>
        </p:nvCxnSpPr>
        <p:spPr>
          <a:xfrm rot="10800000" flipH="1">
            <a:off x="5242050" y="2655299"/>
            <a:ext cx="1040100" cy="1374000"/>
          </a:xfrm>
          <a:prstGeom prst="curvedConnector3">
            <a:avLst>
              <a:gd name="adj1" fmla="val 49995"/>
            </a:avLst>
          </a:prstGeom>
          <a:noFill/>
          <a:ln w="19050" cap="flat" cmpd="sng">
            <a:solidFill>
              <a:srgbClr val="FFEA9B"/>
            </a:solidFill>
            <a:prstDash val="solid"/>
            <a:round/>
            <a:headEnd type="none" w="med" len="med"/>
            <a:tailEnd type="none" w="med" len="med"/>
          </a:ln>
        </p:spPr>
      </p:cxnSp>
      <p:cxnSp>
        <p:nvCxnSpPr>
          <p:cNvPr id="3000" name="Google Shape;3000;p101"/>
          <p:cNvCxnSpPr/>
          <p:nvPr/>
        </p:nvCxnSpPr>
        <p:spPr>
          <a:xfrm rot="10800000" flipH="1">
            <a:off x="6718538" y="1810591"/>
            <a:ext cx="1040100" cy="844800"/>
          </a:xfrm>
          <a:prstGeom prst="curvedConnector3">
            <a:avLst>
              <a:gd name="adj1" fmla="val 49996"/>
            </a:avLst>
          </a:prstGeom>
          <a:noFill/>
          <a:ln w="19050" cap="flat" cmpd="sng">
            <a:solidFill>
              <a:srgbClr val="FAD1C7"/>
            </a:solidFill>
            <a:prstDash val="solid"/>
            <a:round/>
            <a:headEnd type="none" w="med" len="med"/>
            <a:tailEnd type="none" w="med" len="med"/>
          </a:ln>
        </p:spPr>
      </p:cxnSp>
      <p:cxnSp>
        <p:nvCxnSpPr>
          <p:cNvPr id="3001" name="Google Shape;3001;p101"/>
          <p:cNvCxnSpPr/>
          <p:nvPr/>
        </p:nvCxnSpPr>
        <p:spPr>
          <a:xfrm rot="10800000" flipH="1">
            <a:off x="6718538" y="2583391"/>
            <a:ext cx="1040100" cy="72000"/>
          </a:xfrm>
          <a:prstGeom prst="curvedConnector3">
            <a:avLst>
              <a:gd name="adj1" fmla="val 49996"/>
            </a:avLst>
          </a:prstGeom>
          <a:noFill/>
          <a:ln w="19050" cap="flat" cmpd="sng">
            <a:solidFill>
              <a:srgbClr val="FAD1C7"/>
            </a:solidFill>
            <a:prstDash val="solid"/>
            <a:round/>
            <a:headEnd type="none" w="med" len="med"/>
            <a:tailEnd type="none" w="med" len="med"/>
          </a:ln>
        </p:spPr>
      </p:cxnSp>
      <p:cxnSp>
        <p:nvCxnSpPr>
          <p:cNvPr id="3002" name="Google Shape;3002;p101"/>
          <p:cNvCxnSpPr/>
          <p:nvPr/>
        </p:nvCxnSpPr>
        <p:spPr>
          <a:xfrm>
            <a:off x="6718538" y="2655391"/>
            <a:ext cx="1040100" cy="681000"/>
          </a:xfrm>
          <a:prstGeom prst="curvedConnector3">
            <a:avLst>
              <a:gd name="adj1" fmla="val 49996"/>
            </a:avLst>
          </a:prstGeom>
          <a:noFill/>
          <a:ln w="19050" cap="flat" cmpd="sng">
            <a:solidFill>
              <a:srgbClr val="FAD1C7"/>
            </a:solidFill>
            <a:prstDash val="solid"/>
            <a:round/>
            <a:headEnd type="none" w="med" len="med"/>
            <a:tailEnd type="none" w="med" len="med"/>
          </a:ln>
        </p:spPr>
      </p:cxnSp>
      <p:cxnSp>
        <p:nvCxnSpPr>
          <p:cNvPr id="3003" name="Google Shape;3003;p101"/>
          <p:cNvCxnSpPr/>
          <p:nvPr/>
        </p:nvCxnSpPr>
        <p:spPr>
          <a:xfrm rot="10800000" flipH="1">
            <a:off x="5242050" y="2102377"/>
            <a:ext cx="1040100" cy="1550400"/>
          </a:xfrm>
          <a:prstGeom prst="curvedConnector3">
            <a:avLst>
              <a:gd name="adj1" fmla="val 49995"/>
            </a:avLst>
          </a:prstGeom>
          <a:noFill/>
          <a:ln w="19050" cap="flat" cmpd="sng">
            <a:solidFill>
              <a:srgbClr val="FFEA9B"/>
            </a:solidFill>
            <a:prstDash val="solid"/>
            <a:round/>
            <a:headEnd type="none" w="med" len="med"/>
            <a:tailEnd type="none" w="med" len="med"/>
          </a:ln>
        </p:spPr>
      </p:cxnSp>
      <p:cxnSp>
        <p:nvCxnSpPr>
          <p:cNvPr id="3004" name="Google Shape;3004;p101"/>
          <p:cNvCxnSpPr/>
          <p:nvPr/>
        </p:nvCxnSpPr>
        <p:spPr>
          <a:xfrm rot="10800000" flipH="1">
            <a:off x="5242050" y="1538042"/>
            <a:ext cx="1040100" cy="1771800"/>
          </a:xfrm>
          <a:prstGeom prst="curvedConnector3">
            <a:avLst>
              <a:gd name="adj1" fmla="val 49995"/>
            </a:avLst>
          </a:prstGeom>
          <a:noFill/>
          <a:ln w="19050" cap="flat" cmpd="sng">
            <a:solidFill>
              <a:srgbClr val="FAD1C7"/>
            </a:solidFill>
            <a:prstDash val="solid"/>
            <a:round/>
            <a:headEnd type="none" w="med" len="med"/>
            <a:tailEnd type="none" w="med" len="med"/>
          </a:ln>
        </p:spPr>
      </p:cxnSp>
      <p:cxnSp>
        <p:nvCxnSpPr>
          <p:cNvPr id="3005" name="Google Shape;3005;p101"/>
          <p:cNvCxnSpPr/>
          <p:nvPr/>
        </p:nvCxnSpPr>
        <p:spPr>
          <a:xfrm rot="10800000" flipH="1">
            <a:off x="5242050" y="1538020"/>
            <a:ext cx="1040100" cy="1395300"/>
          </a:xfrm>
          <a:prstGeom prst="curvedConnector3">
            <a:avLst>
              <a:gd name="adj1" fmla="val 49995"/>
            </a:avLst>
          </a:prstGeom>
          <a:noFill/>
          <a:ln w="19050" cap="flat" cmpd="sng">
            <a:solidFill>
              <a:srgbClr val="FAD1C7"/>
            </a:solidFill>
            <a:prstDash val="solid"/>
            <a:round/>
            <a:headEnd type="none" w="med" len="med"/>
            <a:tailEnd type="none" w="med" len="med"/>
          </a:ln>
        </p:spPr>
      </p:cxnSp>
      <p:cxnSp>
        <p:nvCxnSpPr>
          <p:cNvPr id="3006" name="Google Shape;3006;p101"/>
          <p:cNvCxnSpPr/>
          <p:nvPr/>
        </p:nvCxnSpPr>
        <p:spPr>
          <a:xfrm rot="10800000" flipH="1">
            <a:off x="5242050" y="1537998"/>
            <a:ext cx="1040100" cy="1018800"/>
          </a:xfrm>
          <a:prstGeom prst="curvedConnector3">
            <a:avLst>
              <a:gd name="adj1" fmla="val 49995"/>
            </a:avLst>
          </a:prstGeom>
          <a:noFill/>
          <a:ln w="19050" cap="flat" cmpd="sng">
            <a:solidFill>
              <a:srgbClr val="FAD1C7"/>
            </a:solidFill>
            <a:prstDash val="solid"/>
            <a:round/>
            <a:headEnd type="none" w="med" len="med"/>
            <a:tailEnd type="none" w="med" len="med"/>
          </a:ln>
        </p:spPr>
      </p:cxnSp>
      <p:cxnSp>
        <p:nvCxnSpPr>
          <p:cNvPr id="3007" name="Google Shape;3007;p101"/>
          <p:cNvCxnSpPr/>
          <p:nvPr/>
        </p:nvCxnSpPr>
        <p:spPr>
          <a:xfrm rot="10800000">
            <a:off x="6718450" y="1538059"/>
            <a:ext cx="1040100" cy="2551500"/>
          </a:xfrm>
          <a:prstGeom prst="curvedConnector3">
            <a:avLst>
              <a:gd name="adj1" fmla="val 49996"/>
            </a:avLst>
          </a:prstGeom>
          <a:noFill/>
          <a:ln w="19050" cap="flat" cmpd="sng">
            <a:solidFill>
              <a:srgbClr val="FAD1C7"/>
            </a:solidFill>
            <a:prstDash val="solid"/>
            <a:round/>
            <a:headEnd type="none" w="med" len="med"/>
            <a:tailEnd type="none" w="med" len="med"/>
          </a:ln>
        </p:spPr>
      </p:cxnSp>
      <p:cxnSp>
        <p:nvCxnSpPr>
          <p:cNvPr id="3008" name="Google Shape;3008;p101"/>
          <p:cNvCxnSpPr/>
          <p:nvPr/>
        </p:nvCxnSpPr>
        <p:spPr>
          <a:xfrm>
            <a:off x="5242050" y="2213863"/>
            <a:ext cx="1040100" cy="1567200"/>
          </a:xfrm>
          <a:prstGeom prst="curvedConnector3">
            <a:avLst>
              <a:gd name="adj1" fmla="val 49995"/>
            </a:avLst>
          </a:prstGeom>
          <a:noFill/>
          <a:ln w="19050" cap="flat" cmpd="sng">
            <a:solidFill>
              <a:srgbClr val="E6DFD6"/>
            </a:solidFill>
            <a:prstDash val="solid"/>
            <a:round/>
            <a:headEnd type="none" w="med" len="med"/>
            <a:tailEnd type="none" w="med" len="med"/>
          </a:ln>
        </p:spPr>
      </p:cxnSp>
      <p:cxnSp>
        <p:nvCxnSpPr>
          <p:cNvPr id="3009" name="Google Shape;3009;p101"/>
          <p:cNvCxnSpPr/>
          <p:nvPr/>
        </p:nvCxnSpPr>
        <p:spPr>
          <a:xfrm>
            <a:off x="6718538" y="1538041"/>
            <a:ext cx="1040100" cy="2551500"/>
          </a:xfrm>
          <a:prstGeom prst="curvedConnector3">
            <a:avLst>
              <a:gd name="adj1" fmla="val 41420"/>
            </a:avLst>
          </a:prstGeom>
          <a:noFill/>
          <a:ln w="19050" cap="flat" cmpd="sng">
            <a:solidFill>
              <a:srgbClr val="E6DFD6"/>
            </a:solidFill>
            <a:prstDash val="solid"/>
            <a:round/>
            <a:headEnd type="none" w="med" len="med"/>
            <a:tailEnd type="none" w="med" len="med"/>
          </a:ln>
        </p:spPr>
      </p:cxnSp>
      <p:cxnSp>
        <p:nvCxnSpPr>
          <p:cNvPr id="3010" name="Google Shape;3010;p101"/>
          <p:cNvCxnSpPr/>
          <p:nvPr/>
        </p:nvCxnSpPr>
        <p:spPr>
          <a:xfrm flipH="1">
            <a:off x="6718450" y="1810709"/>
            <a:ext cx="1040100" cy="291600"/>
          </a:xfrm>
          <a:prstGeom prst="curvedConnector3">
            <a:avLst>
              <a:gd name="adj1" fmla="val 49996"/>
            </a:avLst>
          </a:prstGeom>
          <a:noFill/>
          <a:ln w="19050" cap="flat" cmpd="sng">
            <a:solidFill>
              <a:srgbClr val="FFEA9B"/>
            </a:solidFill>
            <a:prstDash val="solid"/>
            <a:round/>
            <a:headEnd type="none" w="med" len="med"/>
            <a:tailEnd type="none" w="med" len="med"/>
          </a:ln>
        </p:spPr>
      </p:cxnSp>
      <p:cxnSp>
        <p:nvCxnSpPr>
          <p:cNvPr id="3011" name="Google Shape;3011;p101"/>
          <p:cNvCxnSpPr/>
          <p:nvPr/>
        </p:nvCxnSpPr>
        <p:spPr>
          <a:xfrm>
            <a:off x="5242050" y="3652777"/>
            <a:ext cx="1040100" cy="128400"/>
          </a:xfrm>
          <a:prstGeom prst="curvedConnector3">
            <a:avLst>
              <a:gd name="adj1" fmla="val 49995"/>
            </a:avLst>
          </a:prstGeom>
          <a:noFill/>
          <a:ln w="19050" cap="flat" cmpd="sng">
            <a:solidFill>
              <a:srgbClr val="FFEA9B"/>
            </a:solidFill>
            <a:prstDash val="solid"/>
            <a:round/>
            <a:headEnd type="none" w="med" len="med"/>
            <a:tailEnd type="none" w="med" len="med"/>
          </a:ln>
        </p:spPr>
      </p:cxnSp>
      <p:cxnSp>
        <p:nvCxnSpPr>
          <p:cNvPr id="3012" name="Google Shape;3012;p101"/>
          <p:cNvCxnSpPr/>
          <p:nvPr/>
        </p:nvCxnSpPr>
        <p:spPr>
          <a:xfrm>
            <a:off x="5242050" y="3652777"/>
            <a:ext cx="1040100" cy="675900"/>
          </a:xfrm>
          <a:prstGeom prst="curvedConnector3">
            <a:avLst>
              <a:gd name="adj1" fmla="val 49998"/>
            </a:avLst>
          </a:prstGeom>
          <a:noFill/>
          <a:ln w="19050" cap="flat" cmpd="sng">
            <a:solidFill>
              <a:srgbClr val="FFEA9B"/>
            </a:solidFill>
            <a:prstDash val="solid"/>
            <a:round/>
            <a:headEnd type="none" w="med" len="med"/>
            <a:tailEnd type="none" w="med" len="med"/>
          </a:ln>
        </p:spPr>
      </p:cxnSp>
      <p:cxnSp>
        <p:nvCxnSpPr>
          <p:cNvPr id="3013" name="Google Shape;3013;p101"/>
          <p:cNvCxnSpPr/>
          <p:nvPr/>
        </p:nvCxnSpPr>
        <p:spPr>
          <a:xfrm rot="10800000" flipH="1">
            <a:off x="5242050" y="1538077"/>
            <a:ext cx="1040100" cy="2114700"/>
          </a:xfrm>
          <a:prstGeom prst="curvedConnector3">
            <a:avLst>
              <a:gd name="adj1" fmla="val 49995"/>
            </a:avLst>
          </a:prstGeom>
          <a:noFill/>
          <a:ln w="19050" cap="flat" cmpd="sng">
            <a:solidFill>
              <a:srgbClr val="FFEA9B"/>
            </a:solidFill>
            <a:prstDash val="solid"/>
            <a:round/>
            <a:headEnd type="none" w="med" len="med"/>
            <a:tailEnd type="none" w="med" len="med"/>
          </a:ln>
        </p:spPr>
      </p:cxnSp>
      <p:cxnSp>
        <p:nvCxnSpPr>
          <p:cNvPr id="3014" name="Google Shape;3014;p101"/>
          <p:cNvCxnSpPr/>
          <p:nvPr/>
        </p:nvCxnSpPr>
        <p:spPr>
          <a:xfrm rot="10800000" flipH="1">
            <a:off x="5242050" y="1538099"/>
            <a:ext cx="1040100" cy="2491200"/>
          </a:xfrm>
          <a:prstGeom prst="curvedConnector3">
            <a:avLst>
              <a:gd name="adj1" fmla="val 49995"/>
            </a:avLst>
          </a:prstGeom>
          <a:noFill/>
          <a:ln w="19050" cap="flat" cmpd="sng">
            <a:solidFill>
              <a:srgbClr val="FFEA9B"/>
            </a:solidFill>
            <a:prstDash val="solid"/>
            <a:round/>
            <a:headEnd type="none" w="med" len="med"/>
            <a:tailEnd type="none" w="med" len="med"/>
          </a:ln>
        </p:spPr>
      </p:cxnSp>
      <p:cxnSp>
        <p:nvCxnSpPr>
          <p:cNvPr id="3015" name="Google Shape;3015;p101"/>
          <p:cNvCxnSpPr/>
          <p:nvPr/>
        </p:nvCxnSpPr>
        <p:spPr>
          <a:xfrm rot="10800000">
            <a:off x="6718450" y="1538059"/>
            <a:ext cx="1040100" cy="2551500"/>
          </a:xfrm>
          <a:prstGeom prst="curvedConnector3">
            <a:avLst>
              <a:gd name="adj1" fmla="val 41333"/>
            </a:avLst>
          </a:prstGeom>
          <a:noFill/>
          <a:ln w="19050" cap="flat" cmpd="sng">
            <a:solidFill>
              <a:srgbClr val="FFEA9B"/>
            </a:solidFill>
            <a:prstDash val="solid"/>
            <a:round/>
            <a:headEnd type="none" w="med" len="med"/>
            <a:tailEnd type="none" w="med" len="med"/>
          </a:ln>
        </p:spPr>
      </p:cxnSp>
      <p:cxnSp>
        <p:nvCxnSpPr>
          <p:cNvPr id="3016" name="Google Shape;3016;p101"/>
          <p:cNvCxnSpPr/>
          <p:nvPr/>
        </p:nvCxnSpPr>
        <p:spPr>
          <a:xfrm rot="10800000">
            <a:off x="6718450" y="3233584"/>
            <a:ext cx="1040100" cy="102900"/>
          </a:xfrm>
          <a:prstGeom prst="curvedConnector3">
            <a:avLst>
              <a:gd name="adj1" fmla="val 49996"/>
            </a:avLst>
          </a:prstGeom>
          <a:noFill/>
          <a:ln w="19050" cap="flat" cmpd="sng">
            <a:solidFill>
              <a:srgbClr val="E6DFD6"/>
            </a:solidFill>
            <a:prstDash val="solid"/>
            <a:round/>
            <a:headEnd type="none" w="med" len="med"/>
            <a:tailEnd type="none" w="med" len="med"/>
          </a:ln>
        </p:spPr>
      </p:cxnSp>
      <p:cxnSp>
        <p:nvCxnSpPr>
          <p:cNvPr id="3017" name="Google Shape;3017;p101"/>
          <p:cNvCxnSpPr/>
          <p:nvPr/>
        </p:nvCxnSpPr>
        <p:spPr>
          <a:xfrm rot="10800000" flipH="1">
            <a:off x="5242050" y="2655321"/>
            <a:ext cx="1040100" cy="1750500"/>
          </a:xfrm>
          <a:prstGeom prst="curvedConnector3">
            <a:avLst>
              <a:gd name="adj1" fmla="val 49995"/>
            </a:avLst>
          </a:prstGeom>
          <a:noFill/>
          <a:ln w="19050" cap="flat" cmpd="sng">
            <a:solidFill>
              <a:srgbClr val="FFEA9B"/>
            </a:solidFill>
            <a:prstDash val="solid"/>
            <a:round/>
            <a:headEnd type="none" w="med" len="med"/>
            <a:tailEnd type="none" w="med" len="med"/>
          </a:ln>
        </p:spPr>
      </p:cxnSp>
      <p:cxnSp>
        <p:nvCxnSpPr>
          <p:cNvPr id="3018" name="Google Shape;3018;p101"/>
          <p:cNvCxnSpPr/>
          <p:nvPr/>
        </p:nvCxnSpPr>
        <p:spPr>
          <a:xfrm rot="10800000" flipH="1">
            <a:off x="5242050" y="1538121"/>
            <a:ext cx="1040100" cy="2867700"/>
          </a:xfrm>
          <a:prstGeom prst="curvedConnector3">
            <a:avLst>
              <a:gd name="adj1" fmla="val 49995"/>
            </a:avLst>
          </a:prstGeom>
          <a:noFill/>
          <a:ln w="19050" cap="flat" cmpd="sng">
            <a:solidFill>
              <a:srgbClr val="FFEA9B"/>
            </a:solidFill>
            <a:prstDash val="solid"/>
            <a:round/>
            <a:headEnd type="none" w="med" len="med"/>
            <a:tailEnd type="none" w="med" len="med"/>
          </a:ln>
        </p:spPr>
      </p:cxnSp>
      <p:sp>
        <p:nvSpPr>
          <p:cNvPr id="3019" name="Google Shape;3019;p101"/>
          <p:cNvSpPr/>
          <p:nvPr/>
        </p:nvSpPr>
        <p:spPr>
          <a:xfrm>
            <a:off x="6046250" y="1408971"/>
            <a:ext cx="837000" cy="299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DM Sans" pitchFamily="2" charset="77"/>
              <a:ea typeface="Poppins"/>
              <a:cs typeface="Poppins"/>
              <a:sym typeface="Poppins"/>
            </a:endParaRPr>
          </a:p>
        </p:txBody>
      </p:sp>
      <p:sp>
        <p:nvSpPr>
          <p:cNvPr id="3020" name="Google Shape;3020;p101"/>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DM Sans" pitchFamily="2" charset="77"/>
              </a:rPr>
              <a:t>Large Language Models</a:t>
            </a:r>
            <a:endParaRPr>
              <a:latin typeface="DM Sans" pitchFamily="2" charset="77"/>
            </a:endParaRPr>
          </a:p>
        </p:txBody>
      </p:sp>
      <p:sp>
        <p:nvSpPr>
          <p:cNvPr id="3021" name="Google Shape;3021;p101"/>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DM Sans" pitchFamily="2" charset="77"/>
              </a:rPr>
              <a:t>Visualizing a Large Language Model</a:t>
            </a:r>
            <a:endParaRPr>
              <a:latin typeface="DM Sans" pitchFamily="2" charset="77"/>
            </a:endParaRPr>
          </a:p>
        </p:txBody>
      </p:sp>
      <p:grpSp>
        <p:nvGrpSpPr>
          <p:cNvPr id="3022" name="Google Shape;3022;p101"/>
          <p:cNvGrpSpPr/>
          <p:nvPr/>
        </p:nvGrpSpPr>
        <p:grpSpPr>
          <a:xfrm>
            <a:off x="7766995" y="3588960"/>
            <a:ext cx="839217" cy="1091831"/>
            <a:chOff x="5937095" y="-3335091"/>
            <a:chExt cx="2669266" cy="5728391"/>
          </a:xfrm>
        </p:grpSpPr>
        <p:grpSp>
          <p:nvGrpSpPr>
            <p:cNvPr id="3023" name="Google Shape;3023;p101"/>
            <p:cNvGrpSpPr/>
            <p:nvPr/>
          </p:nvGrpSpPr>
          <p:grpSpPr>
            <a:xfrm>
              <a:off x="5937095" y="-3335091"/>
              <a:ext cx="2669266" cy="5728391"/>
              <a:chOff x="3485022" y="-1838862"/>
              <a:chExt cx="1446600" cy="3616180"/>
            </a:xfrm>
          </p:grpSpPr>
          <p:sp>
            <p:nvSpPr>
              <p:cNvPr id="3024" name="Google Shape;3024;p101"/>
              <p:cNvSpPr/>
              <p:nvPr/>
            </p:nvSpPr>
            <p:spPr>
              <a:xfrm>
                <a:off x="3485022" y="-1838862"/>
                <a:ext cx="1446600" cy="30948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25" name="Google Shape;3025;p101"/>
              <p:cNvSpPr/>
              <p:nvPr/>
            </p:nvSpPr>
            <p:spPr>
              <a:xfrm rot="8100000">
                <a:off x="3742580" y="660025"/>
                <a:ext cx="931684" cy="922987"/>
              </a:xfrm>
              <a:prstGeom prst="round1Rect">
                <a:avLst>
                  <a:gd name="adj" fmla="val 16667"/>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sp>
          <p:nvSpPr>
            <p:cNvPr id="3026" name="Google Shape;3026;p101"/>
            <p:cNvSpPr/>
            <p:nvPr/>
          </p:nvSpPr>
          <p:spPr>
            <a:xfrm rot="8361060">
              <a:off x="6470497" y="486856"/>
              <a:ext cx="1602184" cy="1587508"/>
            </a:xfrm>
            <a:prstGeom prst="round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grpSp>
        <p:nvGrpSpPr>
          <p:cNvPr id="3027" name="Google Shape;3027;p101"/>
          <p:cNvGrpSpPr/>
          <p:nvPr/>
        </p:nvGrpSpPr>
        <p:grpSpPr>
          <a:xfrm>
            <a:off x="7766995" y="2792267"/>
            <a:ext cx="839217" cy="1091831"/>
            <a:chOff x="5937095" y="-3335091"/>
            <a:chExt cx="2669266" cy="5728391"/>
          </a:xfrm>
        </p:grpSpPr>
        <p:grpSp>
          <p:nvGrpSpPr>
            <p:cNvPr id="3028" name="Google Shape;3028;p101"/>
            <p:cNvGrpSpPr/>
            <p:nvPr/>
          </p:nvGrpSpPr>
          <p:grpSpPr>
            <a:xfrm>
              <a:off x="5937095" y="-3335091"/>
              <a:ext cx="2669266" cy="5728391"/>
              <a:chOff x="3485022" y="-1838862"/>
              <a:chExt cx="1446600" cy="3616180"/>
            </a:xfrm>
          </p:grpSpPr>
          <p:sp>
            <p:nvSpPr>
              <p:cNvPr id="3029" name="Google Shape;3029;p101"/>
              <p:cNvSpPr/>
              <p:nvPr/>
            </p:nvSpPr>
            <p:spPr>
              <a:xfrm>
                <a:off x="3485022" y="-1838862"/>
                <a:ext cx="1446600" cy="30948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30" name="Google Shape;3030;p101"/>
              <p:cNvSpPr/>
              <p:nvPr/>
            </p:nvSpPr>
            <p:spPr>
              <a:xfrm rot="8100000">
                <a:off x="3742580" y="660025"/>
                <a:ext cx="931684" cy="922987"/>
              </a:xfrm>
              <a:prstGeom prst="round1Rect">
                <a:avLst>
                  <a:gd name="adj" fmla="val 16667"/>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sp>
          <p:nvSpPr>
            <p:cNvPr id="3031" name="Google Shape;3031;p101"/>
            <p:cNvSpPr/>
            <p:nvPr/>
          </p:nvSpPr>
          <p:spPr>
            <a:xfrm rot="8361060">
              <a:off x="6470497" y="486856"/>
              <a:ext cx="1602184" cy="1587508"/>
            </a:xfrm>
            <a:prstGeom prst="round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grpSp>
        <p:nvGrpSpPr>
          <p:cNvPr id="3032" name="Google Shape;3032;p101"/>
          <p:cNvGrpSpPr/>
          <p:nvPr/>
        </p:nvGrpSpPr>
        <p:grpSpPr>
          <a:xfrm>
            <a:off x="7766995" y="2059932"/>
            <a:ext cx="839217" cy="1091831"/>
            <a:chOff x="5937095" y="-3335091"/>
            <a:chExt cx="2669266" cy="5728391"/>
          </a:xfrm>
        </p:grpSpPr>
        <p:grpSp>
          <p:nvGrpSpPr>
            <p:cNvPr id="3033" name="Google Shape;3033;p101"/>
            <p:cNvGrpSpPr/>
            <p:nvPr/>
          </p:nvGrpSpPr>
          <p:grpSpPr>
            <a:xfrm>
              <a:off x="5937095" y="-3335091"/>
              <a:ext cx="2669266" cy="5728391"/>
              <a:chOff x="3485022" y="-1838862"/>
              <a:chExt cx="1446600" cy="3616180"/>
            </a:xfrm>
          </p:grpSpPr>
          <p:sp>
            <p:nvSpPr>
              <p:cNvPr id="3034" name="Google Shape;3034;p101"/>
              <p:cNvSpPr/>
              <p:nvPr/>
            </p:nvSpPr>
            <p:spPr>
              <a:xfrm>
                <a:off x="3485022" y="-1838862"/>
                <a:ext cx="1446600" cy="30948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35" name="Google Shape;3035;p101"/>
              <p:cNvSpPr/>
              <p:nvPr/>
            </p:nvSpPr>
            <p:spPr>
              <a:xfrm rot="8100000">
                <a:off x="3742580" y="660025"/>
                <a:ext cx="931684" cy="922987"/>
              </a:xfrm>
              <a:prstGeom prst="round1Rect">
                <a:avLst>
                  <a:gd name="adj" fmla="val 16667"/>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sp>
          <p:nvSpPr>
            <p:cNvPr id="3036" name="Google Shape;3036;p101"/>
            <p:cNvSpPr/>
            <p:nvPr/>
          </p:nvSpPr>
          <p:spPr>
            <a:xfrm rot="8361060">
              <a:off x="6470497" y="486856"/>
              <a:ext cx="1602184" cy="1587508"/>
            </a:xfrm>
            <a:prstGeom prst="round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grpSp>
        <p:nvGrpSpPr>
          <p:cNvPr id="3037" name="Google Shape;3037;p101"/>
          <p:cNvGrpSpPr/>
          <p:nvPr/>
        </p:nvGrpSpPr>
        <p:grpSpPr>
          <a:xfrm>
            <a:off x="7766988" y="1361180"/>
            <a:ext cx="839217" cy="993890"/>
            <a:chOff x="5937071" y="-2821234"/>
            <a:chExt cx="2669266" cy="5214535"/>
          </a:xfrm>
        </p:grpSpPr>
        <p:grpSp>
          <p:nvGrpSpPr>
            <p:cNvPr id="3038" name="Google Shape;3038;p101"/>
            <p:cNvGrpSpPr/>
            <p:nvPr/>
          </p:nvGrpSpPr>
          <p:grpSpPr>
            <a:xfrm>
              <a:off x="5937071" y="-2821234"/>
              <a:ext cx="2669266" cy="5214535"/>
              <a:chOff x="3485010" y="-1514478"/>
              <a:chExt cx="1446600" cy="3291796"/>
            </a:xfrm>
          </p:grpSpPr>
          <p:sp>
            <p:nvSpPr>
              <p:cNvPr id="3039" name="Google Shape;3039;p101"/>
              <p:cNvSpPr/>
              <p:nvPr/>
            </p:nvSpPr>
            <p:spPr>
              <a:xfrm>
                <a:off x="3485010" y="-1514478"/>
                <a:ext cx="1446600" cy="2770500"/>
              </a:xfrm>
              <a:prstGeom prst="roundRect">
                <a:avLst>
                  <a:gd name="adj" fmla="val 16667"/>
                </a:avLst>
              </a:prstGeom>
              <a:solidFill>
                <a:schemeClr val="dk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40" name="Google Shape;3040;p101"/>
              <p:cNvSpPr/>
              <p:nvPr/>
            </p:nvSpPr>
            <p:spPr>
              <a:xfrm rot="8100000">
                <a:off x="3742580" y="660025"/>
                <a:ext cx="931684" cy="922987"/>
              </a:xfrm>
              <a:prstGeom prst="round1Rect">
                <a:avLst>
                  <a:gd name="adj" fmla="val 16667"/>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sp>
          <p:nvSpPr>
            <p:cNvPr id="3041" name="Google Shape;3041;p101"/>
            <p:cNvSpPr/>
            <p:nvPr/>
          </p:nvSpPr>
          <p:spPr>
            <a:xfrm rot="8361060">
              <a:off x="6470497" y="486856"/>
              <a:ext cx="1602184" cy="1587508"/>
            </a:xfrm>
            <a:prstGeom prst="round1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sp>
        <p:nvSpPr>
          <p:cNvPr id="3042" name="Google Shape;3042;p101"/>
          <p:cNvSpPr/>
          <p:nvPr/>
        </p:nvSpPr>
        <p:spPr>
          <a:xfrm>
            <a:off x="4967580" y="1355894"/>
            <a:ext cx="307500" cy="273000"/>
          </a:xfrm>
          <a:prstGeom prst="roundRect">
            <a:avLst>
              <a:gd name="adj" fmla="val 16389"/>
            </a:avLst>
          </a:prstGeom>
          <a:solidFill>
            <a:srgbClr val="FFFFFF"/>
          </a:solidFill>
          <a:ln>
            <a:noFill/>
          </a:ln>
          <a:effectLst>
            <a:outerShdw blurRad="114300" dist="104775" dir="12420000" algn="bl" rotWithShape="0">
              <a:srgbClr val="666666">
                <a:alpha val="9000"/>
              </a:srgbClr>
            </a:outerShdw>
          </a:effectLst>
        </p:spPr>
        <p:txBody>
          <a:bodyPr spcFirstLastPara="1" wrap="square" lIns="182875" tIns="182875" rIns="182875" bIns="18287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3043" name="Google Shape;3043;p101"/>
          <p:cNvSpPr/>
          <p:nvPr/>
        </p:nvSpPr>
        <p:spPr>
          <a:xfrm>
            <a:off x="4967580" y="1728724"/>
            <a:ext cx="307500" cy="273000"/>
          </a:xfrm>
          <a:prstGeom prst="roundRect">
            <a:avLst>
              <a:gd name="adj" fmla="val 16389"/>
            </a:avLst>
          </a:prstGeom>
          <a:solidFill>
            <a:srgbClr val="FFFFFF"/>
          </a:solidFill>
          <a:ln>
            <a:noFill/>
          </a:ln>
          <a:effectLst>
            <a:outerShdw blurRad="114300" dist="104775" dir="12420000" algn="bl" rotWithShape="0">
              <a:srgbClr val="666666">
                <a:alpha val="9000"/>
              </a:srgbClr>
            </a:outerShdw>
          </a:effectLst>
        </p:spPr>
        <p:txBody>
          <a:bodyPr spcFirstLastPara="1" wrap="square" lIns="182875" tIns="182875" rIns="182875" bIns="18287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3044" name="Google Shape;3044;p101"/>
          <p:cNvSpPr/>
          <p:nvPr/>
        </p:nvSpPr>
        <p:spPr>
          <a:xfrm>
            <a:off x="4967580" y="2101554"/>
            <a:ext cx="307500" cy="273000"/>
          </a:xfrm>
          <a:prstGeom prst="roundRect">
            <a:avLst>
              <a:gd name="adj" fmla="val 16389"/>
            </a:avLst>
          </a:prstGeom>
          <a:solidFill>
            <a:srgbClr val="FFFFFF"/>
          </a:solidFill>
          <a:ln>
            <a:noFill/>
          </a:ln>
          <a:effectLst>
            <a:outerShdw blurRad="114300" dist="104775" dir="12420000" algn="bl" rotWithShape="0">
              <a:srgbClr val="666666">
                <a:alpha val="9000"/>
              </a:srgbClr>
            </a:outerShdw>
          </a:effectLst>
        </p:spPr>
        <p:txBody>
          <a:bodyPr spcFirstLastPara="1" wrap="square" lIns="182875" tIns="182875" rIns="182875" bIns="18287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3045" name="Google Shape;3045;p101"/>
          <p:cNvSpPr/>
          <p:nvPr/>
        </p:nvSpPr>
        <p:spPr>
          <a:xfrm>
            <a:off x="4967580" y="2441126"/>
            <a:ext cx="307500" cy="273000"/>
          </a:xfrm>
          <a:prstGeom prst="roundRect">
            <a:avLst>
              <a:gd name="adj" fmla="val 16389"/>
            </a:avLst>
          </a:prstGeom>
          <a:solidFill>
            <a:srgbClr val="FFFFFF"/>
          </a:solidFill>
          <a:ln>
            <a:noFill/>
          </a:ln>
          <a:effectLst>
            <a:outerShdw blurRad="114300" dist="104775" dir="12420000" algn="bl" rotWithShape="0">
              <a:srgbClr val="666666">
                <a:alpha val="9000"/>
              </a:srgbClr>
            </a:outerShdw>
          </a:effectLst>
        </p:spPr>
        <p:txBody>
          <a:bodyPr spcFirstLastPara="1" wrap="square" lIns="182875" tIns="182875" rIns="182875" bIns="18287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3046" name="Google Shape;3046;p101"/>
          <p:cNvSpPr/>
          <p:nvPr/>
        </p:nvSpPr>
        <p:spPr>
          <a:xfrm>
            <a:off x="4967580" y="2813956"/>
            <a:ext cx="307500" cy="273000"/>
          </a:xfrm>
          <a:prstGeom prst="roundRect">
            <a:avLst>
              <a:gd name="adj" fmla="val 16389"/>
            </a:avLst>
          </a:prstGeom>
          <a:solidFill>
            <a:srgbClr val="FFFFFF"/>
          </a:solidFill>
          <a:ln>
            <a:noFill/>
          </a:ln>
          <a:effectLst>
            <a:outerShdw blurRad="114300" dist="104775" dir="12420000" algn="bl" rotWithShape="0">
              <a:srgbClr val="666666">
                <a:alpha val="9000"/>
              </a:srgbClr>
            </a:outerShdw>
          </a:effectLst>
        </p:spPr>
        <p:txBody>
          <a:bodyPr spcFirstLastPara="1" wrap="square" lIns="182875" tIns="182875" rIns="182875" bIns="18287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3047" name="Google Shape;3047;p101"/>
          <p:cNvSpPr/>
          <p:nvPr/>
        </p:nvSpPr>
        <p:spPr>
          <a:xfrm>
            <a:off x="4967580" y="3186786"/>
            <a:ext cx="307500" cy="273000"/>
          </a:xfrm>
          <a:prstGeom prst="roundRect">
            <a:avLst>
              <a:gd name="adj" fmla="val 16389"/>
            </a:avLst>
          </a:prstGeom>
          <a:solidFill>
            <a:srgbClr val="FFFFFF"/>
          </a:solidFill>
          <a:ln>
            <a:noFill/>
          </a:ln>
          <a:effectLst>
            <a:outerShdw blurRad="114300" dist="104775" dir="12420000" algn="bl" rotWithShape="0">
              <a:srgbClr val="666666">
                <a:alpha val="9000"/>
              </a:srgbClr>
            </a:outerShdw>
          </a:effectLst>
        </p:spPr>
        <p:txBody>
          <a:bodyPr spcFirstLastPara="1" wrap="square" lIns="182875" tIns="182875" rIns="182875" bIns="18287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3048" name="Google Shape;3048;p101"/>
          <p:cNvSpPr/>
          <p:nvPr/>
        </p:nvSpPr>
        <p:spPr>
          <a:xfrm>
            <a:off x="4967580" y="3526358"/>
            <a:ext cx="307500" cy="273000"/>
          </a:xfrm>
          <a:prstGeom prst="roundRect">
            <a:avLst>
              <a:gd name="adj" fmla="val 16389"/>
            </a:avLst>
          </a:prstGeom>
          <a:solidFill>
            <a:srgbClr val="FFFFFF"/>
          </a:solidFill>
          <a:ln>
            <a:noFill/>
          </a:ln>
          <a:effectLst>
            <a:outerShdw blurRad="114300" dist="104775" dir="12420000" algn="bl" rotWithShape="0">
              <a:srgbClr val="666666">
                <a:alpha val="9000"/>
              </a:srgbClr>
            </a:outerShdw>
          </a:effectLst>
        </p:spPr>
        <p:txBody>
          <a:bodyPr spcFirstLastPara="1" wrap="square" lIns="182875" tIns="182875" rIns="182875" bIns="18287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3049" name="Google Shape;3049;p101"/>
          <p:cNvSpPr/>
          <p:nvPr/>
        </p:nvSpPr>
        <p:spPr>
          <a:xfrm>
            <a:off x="4967580" y="3899188"/>
            <a:ext cx="307500" cy="273000"/>
          </a:xfrm>
          <a:prstGeom prst="roundRect">
            <a:avLst>
              <a:gd name="adj" fmla="val 16389"/>
            </a:avLst>
          </a:prstGeom>
          <a:solidFill>
            <a:srgbClr val="FFFFFF"/>
          </a:solidFill>
          <a:ln>
            <a:noFill/>
          </a:ln>
          <a:effectLst>
            <a:outerShdw blurRad="114300" dist="104775" dir="12420000" algn="bl" rotWithShape="0">
              <a:srgbClr val="666666">
                <a:alpha val="9000"/>
              </a:srgbClr>
            </a:outerShdw>
          </a:effectLst>
        </p:spPr>
        <p:txBody>
          <a:bodyPr spcFirstLastPara="1" wrap="square" lIns="182875" tIns="182875" rIns="182875" bIns="18287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3050" name="Google Shape;3050;p101"/>
          <p:cNvSpPr/>
          <p:nvPr/>
        </p:nvSpPr>
        <p:spPr>
          <a:xfrm>
            <a:off x="4967580" y="4272018"/>
            <a:ext cx="307500" cy="273000"/>
          </a:xfrm>
          <a:prstGeom prst="roundRect">
            <a:avLst>
              <a:gd name="adj" fmla="val 16389"/>
            </a:avLst>
          </a:prstGeom>
          <a:solidFill>
            <a:srgbClr val="FFFFFF"/>
          </a:solidFill>
          <a:ln>
            <a:noFill/>
          </a:ln>
          <a:effectLst>
            <a:outerShdw blurRad="114300" dist="104775" dir="12420000" algn="bl" rotWithShape="0">
              <a:srgbClr val="666666">
                <a:alpha val="9000"/>
              </a:srgbClr>
            </a:outerShdw>
          </a:effectLst>
        </p:spPr>
        <p:txBody>
          <a:bodyPr spcFirstLastPara="1" wrap="square" lIns="182875" tIns="182875" rIns="182875" bIns="18287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3051" name="Google Shape;3051;p101"/>
          <p:cNvSpPr txBox="1">
            <a:spLocks noGrp="1"/>
          </p:cNvSpPr>
          <p:nvPr>
            <p:ph type="title"/>
          </p:nvPr>
        </p:nvSpPr>
        <p:spPr>
          <a:xfrm>
            <a:off x="7767025" y="1484771"/>
            <a:ext cx="839100" cy="5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DM Sans" pitchFamily="2" charset="77"/>
              </a:rPr>
              <a:t>Outcome represents structured output.</a:t>
            </a:r>
            <a:endParaRPr sz="800">
              <a:solidFill>
                <a:schemeClr val="lt1"/>
              </a:solidFill>
              <a:latin typeface="DM Sans" pitchFamily="2" charset="77"/>
            </a:endParaRPr>
          </a:p>
        </p:txBody>
      </p:sp>
      <p:sp>
        <p:nvSpPr>
          <p:cNvPr id="3052" name="Google Shape;3052;p101"/>
          <p:cNvSpPr txBox="1">
            <a:spLocks noGrp="1"/>
          </p:cNvSpPr>
          <p:nvPr>
            <p:ph type="title"/>
          </p:nvPr>
        </p:nvSpPr>
        <p:spPr>
          <a:xfrm>
            <a:off x="7767025" y="2332246"/>
            <a:ext cx="839100" cy="5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DM Sans" pitchFamily="2" charset="77"/>
              </a:rPr>
              <a:t>Reflects user’s conversational intent.</a:t>
            </a:r>
            <a:endParaRPr sz="800">
              <a:solidFill>
                <a:schemeClr val="lt1"/>
              </a:solidFill>
              <a:latin typeface="DM Sans" pitchFamily="2" charset="77"/>
            </a:endParaRPr>
          </a:p>
        </p:txBody>
      </p:sp>
      <p:sp>
        <p:nvSpPr>
          <p:cNvPr id="3053" name="Google Shape;3053;p101"/>
          <p:cNvSpPr txBox="1">
            <a:spLocks noGrp="1"/>
          </p:cNvSpPr>
          <p:nvPr>
            <p:ph type="title"/>
          </p:nvPr>
        </p:nvSpPr>
        <p:spPr>
          <a:xfrm>
            <a:off x="7767025" y="3151771"/>
            <a:ext cx="839100" cy="5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DM Sans" pitchFamily="2" charset="77"/>
              </a:rPr>
              <a:t>Generates context-driven response.</a:t>
            </a:r>
            <a:endParaRPr sz="800">
              <a:solidFill>
                <a:schemeClr val="lt1"/>
              </a:solidFill>
              <a:latin typeface="DM Sans" pitchFamily="2" charset="77"/>
            </a:endParaRPr>
          </a:p>
        </p:txBody>
      </p:sp>
      <p:sp>
        <p:nvSpPr>
          <p:cNvPr id="3054" name="Google Shape;3054;p101"/>
          <p:cNvSpPr txBox="1">
            <a:spLocks noGrp="1"/>
          </p:cNvSpPr>
          <p:nvPr>
            <p:ph type="title"/>
          </p:nvPr>
        </p:nvSpPr>
        <p:spPr>
          <a:xfrm>
            <a:off x="7767025" y="3861284"/>
            <a:ext cx="839100" cy="547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DM Sans" pitchFamily="2" charset="77"/>
              </a:rPr>
              <a:t>Constructed from probabilistic analysis.</a:t>
            </a:r>
            <a:endParaRPr sz="800">
              <a:solidFill>
                <a:schemeClr val="lt1"/>
              </a:solidFill>
              <a:latin typeface="DM Sans" pitchFamily="2" charset="77"/>
            </a:endParaRPr>
          </a:p>
        </p:txBody>
      </p:sp>
      <p:sp>
        <p:nvSpPr>
          <p:cNvPr id="3055" name="Google Shape;3055;p101"/>
          <p:cNvSpPr/>
          <p:nvPr/>
        </p:nvSpPr>
        <p:spPr>
          <a:xfrm>
            <a:off x="6046250" y="1952734"/>
            <a:ext cx="837000" cy="299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DM Sans" pitchFamily="2" charset="77"/>
              <a:ea typeface="Poppins"/>
              <a:cs typeface="Poppins"/>
              <a:sym typeface="Poppins"/>
            </a:endParaRPr>
          </a:p>
        </p:txBody>
      </p:sp>
      <p:sp>
        <p:nvSpPr>
          <p:cNvPr id="3056" name="Google Shape;3056;p101"/>
          <p:cNvSpPr/>
          <p:nvPr/>
        </p:nvSpPr>
        <p:spPr>
          <a:xfrm>
            <a:off x="6046250" y="2496496"/>
            <a:ext cx="837000" cy="299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DM Sans" pitchFamily="2" charset="77"/>
              <a:ea typeface="Poppins"/>
              <a:cs typeface="Poppins"/>
              <a:sym typeface="Poppins"/>
            </a:endParaRPr>
          </a:p>
        </p:txBody>
      </p:sp>
      <p:sp>
        <p:nvSpPr>
          <p:cNvPr id="3057" name="Google Shape;3057;p101"/>
          <p:cNvSpPr/>
          <p:nvPr/>
        </p:nvSpPr>
        <p:spPr>
          <a:xfrm>
            <a:off x="6046250" y="3040259"/>
            <a:ext cx="837000" cy="299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DM Sans" pitchFamily="2" charset="77"/>
              <a:ea typeface="Poppins"/>
              <a:cs typeface="Poppins"/>
              <a:sym typeface="Poppins"/>
            </a:endParaRPr>
          </a:p>
        </p:txBody>
      </p:sp>
      <p:sp>
        <p:nvSpPr>
          <p:cNvPr id="3058" name="Google Shape;3058;p101"/>
          <p:cNvSpPr/>
          <p:nvPr/>
        </p:nvSpPr>
        <p:spPr>
          <a:xfrm>
            <a:off x="6046250" y="3584021"/>
            <a:ext cx="837000" cy="299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DM Sans" pitchFamily="2" charset="77"/>
              <a:ea typeface="Poppins"/>
              <a:cs typeface="Poppins"/>
              <a:sym typeface="Poppins"/>
            </a:endParaRPr>
          </a:p>
        </p:txBody>
      </p:sp>
      <p:sp>
        <p:nvSpPr>
          <p:cNvPr id="3059" name="Google Shape;3059;p101"/>
          <p:cNvSpPr/>
          <p:nvPr/>
        </p:nvSpPr>
        <p:spPr>
          <a:xfrm>
            <a:off x="6046250" y="4127784"/>
            <a:ext cx="837000" cy="2994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DM Sans" pitchFamily="2" charset="77"/>
              <a:ea typeface="Poppins"/>
              <a:cs typeface="Poppins"/>
              <a:sym typeface="Poppins"/>
            </a:endParaRPr>
          </a:p>
        </p:txBody>
      </p:sp>
      <p:sp>
        <p:nvSpPr>
          <p:cNvPr id="3060" name="Google Shape;3060;p101" title="INSIGHTFUL"/>
          <p:cNvSpPr/>
          <p:nvPr/>
        </p:nvSpPr>
        <p:spPr>
          <a:xfrm>
            <a:off x="5042662" y="3597491"/>
            <a:ext cx="160745" cy="143616"/>
          </a:xfrm>
          <a:custGeom>
            <a:avLst/>
            <a:gdLst/>
            <a:ahLst/>
            <a:cxnLst/>
            <a:rect l="l" t="t" r="r" b="b"/>
            <a:pathLst>
              <a:path w="171005" h="152783" extrusionOk="0">
                <a:moveTo>
                  <a:pt x="52563" y="65178"/>
                </a:moveTo>
                <a:lnTo>
                  <a:pt x="52563" y="140168"/>
                </a:lnTo>
                <a:lnTo>
                  <a:pt x="13316" y="140168"/>
                </a:lnTo>
                <a:lnTo>
                  <a:pt x="13316" y="65178"/>
                </a:lnTo>
                <a:close/>
                <a:moveTo>
                  <a:pt x="105126" y="12615"/>
                </a:moveTo>
                <a:lnTo>
                  <a:pt x="105126" y="140168"/>
                </a:lnTo>
                <a:lnTo>
                  <a:pt x="65879" y="140168"/>
                </a:lnTo>
                <a:lnTo>
                  <a:pt x="65879" y="12615"/>
                </a:lnTo>
                <a:close/>
                <a:moveTo>
                  <a:pt x="157689" y="82699"/>
                </a:moveTo>
                <a:lnTo>
                  <a:pt x="157689" y="140168"/>
                </a:lnTo>
                <a:lnTo>
                  <a:pt x="118442" y="140168"/>
                </a:lnTo>
                <a:lnTo>
                  <a:pt x="118442" y="82699"/>
                </a:lnTo>
                <a:close/>
                <a:moveTo>
                  <a:pt x="52563" y="0"/>
                </a:moveTo>
                <a:lnTo>
                  <a:pt x="52563" y="52563"/>
                </a:lnTo>
                <a:lnTo>
                  <a:pt x="0" y="52563"/>
                </a:lnTo>
                <a:lnTo>
                  <a:pt x="0" y="152783"/>
                </a:lnTo>
                <a:lnTo>
                  <a:pt x="171004" y="152783"/>
                </a:lnTo>
                <a:lnTo>
                  <a:pt x="171004" y="70084"/>
                </a:lnTo>
                <a:lnTo>
                  <a:pt x="118442" y="70084"/>
                </a:lnTo>
                <a:lnTo>
                  <a:pt x="1184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nvGrpSpPr>
          <p:cNvPr id="3061" name="Google Shape;3061;p101"/>
          <p:cNvGrpSpPr/>
          <p:nvPr/>
        </p:nvGrpSpPr>
        <p:grpSpPr>
          <a:xfrm>
            <a:off x="5028926" y="1406445"/>
            <a:ext cx="188223" cy="175676"/>
            <a:chOff x="624910" y="460092"/>
            <a:chExt cx="382568" cy="357065"/>
          </a:xfrm>
        </p:grpSpPr>
        <p:sp>
          <p:nvSpPr>
            <p:cNvPr id="3062" name="Google Shape;3062;p101"/>
            <p:cNvSpPr/>
            <p:nvPr/>
          </p:nvSpPr>
          <p:spPr>
            <a:xfrm>
              <a:off x="917701" y="613118"/>
              <a:ext cx="89777" cy="115283"/>
            </a:xfrm>
            <a:custGeom>
              <a:avLst/>
              <a:gdLst/>
              <a:ahLst/>
              <a:cxnLst/>
              <a:rect l="l" t="t" r="r" b="b"/>
              <a:pathLst>
                <a:path w="46217" h="59348" extrusionOk="0">
                  <a:moveTo>
                    <a:pt x="0" y="1"/>
                  </a:moveTo>
                  <a:lnTo>
                    <a:pt x="0" y="13131"/>
                  </a:lnTo>
                  <a:lnTo>
                    <a:pt x="13130" y="13131"/>
                  </a:lnTo>
                  <a:lnTo>
                    <a:pt x="17332" y="13656"/>
                  </a:lnTo>
                  <a:lnTo>
                    <a:pt x="24159" y="16282"/>
                  </a:lnTo>
                  <a:lnTo>
                    <a:pt x="29411" y="21534"/>
                  </a:lnTo>
                  <a:lnTo>
                    <a:pt x="32562" y="28886"/>
                  </a:lnTo>
                  <a:lnTo>
                    <a:pt x="33087" y="33088"/>
                  </a:lnTo>
                  <a:lnTo>
                    <a:pt x="33087" y="59347"/>
                  </a:lnTo>
                  <a:lnTo>
                    <a:pt x="46217" y="59347"/>
                  </a:lnTo>
                  <a:lnTo>
                    <a:pt x="46217" y="33088"/>
                  </a:lnTo>
                  <a:lnTo>
                    <a:pt x="45692" y="26260"/>
                  </a:lnTo>
                  <a:lnTo>
                    <a:pt x="40440" y="14181"/>
                  </a:lnTo>
                  <a:lnTo>
                    <a:pt x="31512" y="5253"/>
                  </a:lnTo>
                  <a:lnTo>
                    <a:pt x="19958" y="526"/>
                  </a:lnTo>
                  <a:lnTo>
                    <a:pt x="131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63" name="Google Shape;3063;p101"/>
            <p:cNvSpPr/>
            <p:nvPr/>
          </p:nvSpPr>
          <p:spPr>
            <a:xfrm>
              <a:off x="853429" y="460092"/>
              <a:ext cx="128545" cy="127525"/>
            </a:xfrm>
            <a:custGeom>
              <a:avLst/>
              <a:gdLst/>
              <a:ahLst/>
              <a:cxnLst/>
              <a:rect l="l" t="t" r="r" b="b"/>
              <a:pathLst>
                <a:path w="66175" h="65650" extrusionOk="0">
                  <a:moveTo>
                    <a:pt x="33087" y="1"/>
                  </a:moveTo>
                  <a:lnTo>
                    <a:pt x="27836" y="526"/>
                  </a:lnTo>
                  <a:lnTo>
                    <a:pt x="18382" y="3152"/>
                  </a:lnTo>
                  <a:lnTo>
                    <a:pt x="10504" y="8929"/>
                  </a:lnTo>
                  <a:lnTo>
                    <a:pt x="4727" y="16282"/>
                  </a:lnTo>
                  <a:lnTo>
                    <a:pt x="1051" y="24685"/>
                  </a:lnTo>
                  <a:lnTo>
                    <a:pt x="1" y="33613"/>
                  </a:lnTo>
                  <a:lnTo>
                    <a:pt x="1576" y="43066"/>
                  </a:lnTo>
                  <a:lnTo>
                    <a:pt x="6303" y="51994"/>
                  </a:lnTo>
                  <a:lnTo>
                    <a:pt x="9979" y="56196"/>
                  </a:lnTo>
                  <a:lnTo>
                    <a:pt x="13655" y="59872"/>
                  </a:lnTo>
                  <a:lnTo>
                    <a:pt x="22584" y="64074"/>
                  </a:lnTo>
                  <a:lnTo>
                    <a:pt x="32037" y="65649"/>
                  </a:lnTo>
                  <a:lnTo>
                    <a:pt x="41490" y="64599"/>
                  </a:lnTo>
                  <a:lnTo>
                    <a:pt x="49893" y="60923"/>
                  </a:lnTo>
                  <a:lnTo>
                    <a:pt x="57246" y="55671"/>
                  </a:lnTo>
                  <a:lnTo>
                    <a:pt x="62498" y="47793"/>
                  </a:lnTo>
                  <a:lnTo>
                    <a:pt x="65649" y="38339"/>
                  </a:lnTo>
                  <a:lnTo>
                    <a:pt x="66174" y="33088"/>
                  </a:lnTo>
                  <a:lnTo>
                    <a:pt x="65649" y="26260"/>
                  </a:lnTo>
                  <a:lnTo>
                    <a:pt x="60397" y="14181"/>
                  </a:lnTo>
                  <a:lnTo>
                    <a:pt x="51469" y="5253"/>
                  </a:lnTo>
                  <a:lnTo>
                    <a:pt x="33087" y="13130"/>
                  </a:lnTo>
                  <a:lnTo>
                    <a:pt x="39390" y="13656"/>
                  </a:lnTo>
                  <a:lnTo>
                    <a:pt x="48843" y="20483"/>
                  </a:lnTo>
                  <a:lnTo>
                    <a:pt x="53045" y="30462"/>
                  </a:lnTo>
                  <a:lnTo>
                    <a:pt x="50944" y="42016"/>
                  </a:lnTo>
                  <a:lnTo>
                    <a:pt x="47267" y="46742"/>
                  </a:lnTo>
                  <a:lnTo>
                    <a:pt x="42016" y="50944"/>
                  </a:lnTo>
                  <a:lnTo>
                    <a:pt x="30987" y="52520"/>
                  </a:lnTo>
                  <a:lnTo>
                    <a:pt x="20483" y="48318"/>
                  </a:lnTo>
                  <a:lnTo>
                    <a:pt x="14181" y="39390"/>
                  </a:lnTo>
                  <a:lnTo>
                    <a:pt x="13655" y="33088"/>
                  </a:lnTo>
                  <a:lnTo>
                    <a:pt x="13655" y="28886"/>
                  </a:lnTo>
                  <a:lnTo>
                    <a:pt x="16807" y="21533"/>
                  </a:lnTo>
                  <a:lnTo>
                    <a:pt x="22058" y="16282"/>
                  </a:lnTo>
                  <a:lnTo>
                    <a:pt x="28886" y="13656"/>
                  </a:lnTo>
                  <a:lnTo>
                    <a:pt x="33087" y="13130"/>
                  </a:lnTo>
                  <a:lnTo>
                    <a:pt x="330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64" name="Google Shape;3064;p101"/>
            <p:cNvSpPr/>
            <p:nvPr/>
          </p:nvSpPr>
          <p:spPr>
            <a:xfrm>
              <a:off x="726928" y="728400"/>
              <a:ext cx="178533" cy="88757"/>
            </a:xfrm>
            <a:custGeom>
              <a:avLst/>
              <a:gdLst/>
              <a:ahLst/>
              <a:cxnLst/>
              <a:rect l="l" t="t" r="r" b="b"/>
              <a:pathLst>
                <a:path w="91909" h="45692" extrusionOk="0">
                  <a:moveTo>
                    <a:pt x="25734" y="0"/>
                  </a:moveTo>
                  <a:lnTo>
                    <a:pt x="14180" y="5252"/>
                  </a:lnTo>
                  <a:lnTo>
                    <a:pt x="5252" y="14180"/>
                  </a:lnTo>
                  <a:lnTo>
                    <a:pt x="0" y="25734"/>
                  </a:lnTo>
                  <a:lnTo>
                    <a:pt x="0" y="32562"/>
                  </a:lnTo>
                  <a:lnTo>
                    <a:pt x="0" y="45691"/>
                  </a:lnTo>
                  <a:lnTo>
                    <a:pt x="13130" y="45691"/>
                  </a:lnTo>
                  <a:lnTo>
                    <a:pt x="13130" y="32562"/>
                  </a:lnTo>
                  <a:lnTo>
                    <a:pt x="13130" y="28360"/>
                  </a:lnTo>
                  <a:lnTo>
                    <a:pt x="16281" y="21533"/>
                  </a:lnTo>
                  <a:lnTo>
                    <a:pt x="21533" y="16281"/>
                  </a:lnTo>
                  <a:lnTo>
                    <a:pt x="28360" y="13130"/>
                  </a:lnTo>
                  <a:lnTo>
                    <a:pt x="63023" y="13130"/>
                  </a:lnTo>
                  <a:lnTo>
                    <a:pt x="69850" y="16281"/>
                  </a:lnTo>
                  <a:lnTo>
                    <a:pt x="75102" y="21533"/>
                  </a:lnTo>
                  <a:lnTo>
                    <a:pt x="78253" y="28360"/>
                  </a:lnTo>
                  <a:lnTo>
                    <a:pt x="78778" y="32562"/>
                  </a:lnTo>
                  <a:lnTo>
                    <a:pt x="78778" y="45691"/>
                  </a:lnTo>
                  <a:lnTo>
                    <a:pt x="91908" y="45691"/>
                  </a:lnTo>
                  <a:lnTo>
                    <a:pt x="91908" y="32562"/>
                  </a:lnTo>
                  <a:lnTo>
                    <a:pt x="91383" y="25734"/>
                  </a:lnTo>
                  <a:lnTo>
                    <a:pt x="86131" y="14180"/>
                  </a:lnTo>
                  <a:lnTo>
                    <a:pt x="77203" y="5252"/>
                  </a:lnTo>
                  <a:lnTo>
                    <a:pt x="65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65" name="Google Shape;3065;p101"/>
            <p:cNvSpPr/>
            <p:nvPr/>
          </p:nvSpPr>
          <p:spPr>
            <a:xfrm>
              <a:off x="751411" y="575371"/>
              <a:ext cx="128545" cy="127525"/>
            </a:xfrm>
            <a:custGeom>
              <a:avLst/>
              <a:gdLst/>
              <a:ahLst/>
              <a:cxnLst/>
              <a:rect l="l" t="t" r="r" b="b"/>
              <a:pathLst>
                <a:path w="66175" h="65650" extrusionOk="0">
                  <a:moveTo>
                    <a:pt x="27836" y="1"/>
                  </a:moveTo>
                  <a:lnTo>
                    <a:pt x="18382" y="3152"/>
                  </a:lnTo>
                  <a:lnTo>
                    <a:pt x="10505" y="8404"/>
                  </a:lnTo>
                  <a:lnTo>
                    <a:pt x="4727" y="15757"/>
                  </a:lnTo>
                  <a:lnTo>
                    <a:pt x="1051" y="24160"/>
                  </a:lnTo>
                  <a:lnTo>
                    <a:pt x="1" y="33613"/>
                  </a:lnTo>
                  <a:lnTo>
                    <a:pt x="1576" y="43066"/>
                  </a:lnTo>
                  <a:lnTo>
                    <a:pt x="6303" y="51995"/>
                  </a:lnTo>
                  <a:lnTo>
                    <a:pt x="9979" y="55671"/>
                  </a:lnTo>
                  <a:lnTo>
                    <a:pt x="13656" y="59347"/>
                  </a:lnTo>
                  <a:lnTo>
                    <a:pt x="22584" y="64074"/>
                  </a:lnTo>
                  <a:lnTo>
                    <a:pt x="32037" y="65649"/>
                  </a:lnTo>
                  <a:lnTo>
                    <a:pt x="41491" y="64599"/>
                  </a:lnTo>
                  <a:lnTo>
                    <a:pt x="49894" y="60923"/>
                  </a:lnTo>
                  <a:lnTo>
                    <a:pt x="57246" y="55146"/>
                  </a:lnTo>
                  <a:lnTo>
                    <a:pt x="62498" y="47268"/>
                  </a:lnTo>
                  <a:lnTo>
                    <a:pt x="65649" y="37814"/>
                  </a:lnTo>
                  <a:lnTo>
                    <a:pt x="66174" y="32563"/>
                  </a:lnTo>
                  <a:lnTo>
                    <a:pt x="65649" y="25735"/>
                  </a:lnTo>
                  <a:lnTo>
                    <a:pt x="60397" y="14181"/>
                  </a:lnTo>
                  <a:lnTo>
                    <a:pt x="51469" y="5253"/>
                  </a:lnTo>
                  <a:lnTo>
                    <a:pt x="33088" y="13131"/>
                  </a:lnTo>
                  <a:lnTo>
                    <a:pt x="39390" y="13656"/>
                  </a:lnTo>
                  <a:lnTo>
                    <a:pt x="48843" y="19958"/>
                  </a:lnTo>
                  <a:lnTo>
                    <a:pt x="53045" y="30462"/>
                  </a:lnTo>
                  <a:lnTo>
                    <a:pt x="50944" y="41491"/>
                  </a:lnTo>
                  <a:lnTo>
                    <a:pt x="47268" y="46743"/>
                  </a:lnTo>
                  <a:lnTo>
                    <a:pt x="42016" y="50419"/>
                  </a:lnTo>
                  <a:lnTo>
                    <a:pt x="30987" y="52520"/>
                  </a:lnTo>
                  <a:lnTo>
                    <a:pt x="20483" y="48318"/>
                  </a:lnTo>
                  <a:lnTo>
                    <a:pt x="14181" y="38865"/>
                  </a:lnTo>
                  <a:lnTo>
                    <a:pt x="13656" y="32563"/>
                  </a:lnTo>
                  <a:lnTo>
                    <a:pt x="13656" y="28361"/>
                  </a:lnTo>
                  <a:lnTo>
                    <a:pt x="16807" y="21534"/>
                  </a:lnTo>
                  <a:lnTo>
                    <a:pt x="22059" y="16282"/>
                  </a:lnTo>
                  <a:lnTo>
                    <a:pt x="28886" y="13131"/>
                  </a:lnTo>
                  <a:lnTo>
                    <a:pt x="33088" y="13131"/>
                  </a:lnTo>
                  <a:lnTo>
                    <a:pt x="330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66" name="Google Shape;3066;p101"/>
            <p:cNvSpPr/>
            <p:nvPr/>
          </p:nvSpPr>
          <p:spPr>
            <a:xfrm>
              <a:off x="624910" y="613118"/>
              <a:ext cx="88757" cy="115283"/>
            </a:xfrm>
            <a:custGeom>
              <a:avLst/>
              <a:gdLst/>
              <a:ahLst/>
              <a:cxnLst/>
              <a:rect l="l" t="t" r="r" b="b"/>
              <a:pathLst>
                <a:path w="45692" h="59348" extrusionOk="0">
                  <a:moveTo>
                    <a:pt x="32562" y="1"/>
                  </a:moveTo>
                  <a:lnTo>
                    <a:pt x="25735" y="526"/>
                  </a:lnTo>
                  <a:lnTo>
                    <a:pt x="14181" y="5253"/>
                  </a:lnTo>
                  <a:lnTo>
                    <a:pt x="5252" y="14181"/>
                  </a:lnTo>
                  <a:lnTo>
                    <a:pt x="0" y="26260"/>
                  </a:lnTo>
                  <a:lnTo>
                    <a:pt x="0" y="33088"/>
                  </a:lnTo>
                  <a:lnTo>
                    <a:pt x="0" y="59347"/>
                  </a:lnTo>
                  <a:lnTo>
                    <a:pt x="13130" y="59347"/>
                  </a:lnTo>
                  <a:lnTo>
                    <a:pt x="13130" y="33088"/>
                  </a:lnTo>
                  <a:lnTo>
                    <a:pt x="13130" y="28886"/>
                  </a:lnTo>
                  <a:lnTo>
                    <a:pt x="16281" y="21534"/>
                  </a:lnTo>
                  <a:lnTo>
                    <a:pt x="21533" y="16282"/>
                  </a:lnTo>
                  <a:lnTo>
                    <a:pt x="28361" y="13656"/>
                  </a:lnTo>
                  <a:lnTo>
                    <a:pt x="32562" y="13131"/>
                  </a:lnTo>
                  <a:lnTo>
                    <a:pt x="45692" y="13131"/>
                  </a:lnTo>
                  <a:lnTo>
                    <a:pt x="45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67" name="Google Shape;3067;p101" title="TEAM"/>
            <p:cNvSpPr/>
            <p:nvPr/>
          </p:nvSpPr>
          <p:spPr>
            <a:xfrm>
              <a:off x="649393" y="460092"/>
              <a:ext cx="128545" cy="127525"/>
            </a:xfrm>
            <a:custGeom>
              <a:avLst/>
              <a:gdLst/>
              <a:ahLst/>
              <a:cxnLst/>
              <a:rect l="l" t="t" r="r" b="b"/>
              <a:pathLst>
                <a:path w="66175" h="65650" extrusionOk="0">
                  <a:moveTo>
                    <a:pt x="33088" y="1"/>
                  </a:moveTo>
                  <a:lnTo>
                    <a:pt x="27836" y="526"/>
                  </a:lnTo>
                  <a:lnTo>
                    <a:pt x="18383" y="3152"/>
                  </a:lnTo>
                  <a:lnTo>
                    <a:pt x="10505" y="8929"/>
                  </a:lnTo>
                  <a:lnTo>
                    <a:pt x="4728" y="16282"/>
                  </a:lnTo>
                  <a:lnTo>
                    <a:pt x="1051" y="24685"/>
                  </a:lnTo>
                  <a:lnTo>
                    <a:pt x="1" y="33613"/>
                  </a:lnTo>
                  <a:lnTo>
                    <a:pt x="1577" y="43066"/>
                  </a:lnTo>
                  <a:lnTo>
                    <a:pt x="6303" y="51994"/>
                  </a:lnTo>
                  <a:lnTo>
                    <a:pt x="9980" y="56196"/>
                  </a:lnTo>
                  <a:lnTo>
                    <a:pt x="13656" y="59872"/>
                  </a:lnTo>
                  <a:lnTo>
                    <a:pt x="22584" y="64074"/>
                  </a:lnTo>
                  <a:lnTo>
                    <a:pt x="32037" y="65649"/>
                  </a:lnTo>
                  <a:lnTo>
                    <a:pt x="41491" y="64599"/>
                  </a:lnTo>
                  <a:lnTo>
                    <a:pt x="49894" y="60923"/>
                  </a:lnTo>
                  <a:lnTo>
                    <a:pt x="57246" y="55671"/>
                  </a:lnTo>
                  <a:lnTo>
                    <a:pt x="62498" y="47793"/>
                  </a:lnTo>
                  <a:lnTo>
                    <a:pt x="65649" y="38339"/>
                  </a:lnTo>
                  <a:lnTo>
                    <a:pt x="66175" y="33088"/>
                  </a:lnTo>
                  <a:lnTo>
                    <a:pt x="65649" y="26260"/>
                  </a:lnTo>
                  <a:lnTo>
                    <a:pt x="60398" y="14181"/>
                  </a:lnTo>
                  <a:lnTo>
                    <a:pt x="51469" y="5253"/>
                  </a:lnTo>
                  <a:lnTo>
                    <a:pt x="33088" y="13130"/>
                  </a:lnTo>
                  <a:lnTo>
                    <a:pt x="39390" y="13656"/>
                  </a:lnTo>
                  <a:lnTo>
                    <a:pt x="48843" y="20483"/>
                  </a:lnTo>
                  <a:lnTo>
                    <a:pt x="53045" y="30462"/>
                  </a:lnTo>
                  <a:lnTo>
                    <a:pt x="50944" y="42016"/>
                  </a:lnTo>
                  <a:lnTo>
                    <a:pt x="47268" y="46742"/>
                  </a:lnTo>
                  <a:lnTo>
                    <a:pt x="42016" y="50944"/>
                  </a:lnTo>
                  <a:lnTo>
                    <a:pt x="30987" y="52520"/>
                  </a:lnTo>
                  <a:lnTo>
                    <a:pt x="20483" y="48318"/>
                  </a:lnTo>
                  <a:lnTo>
                    <a:pt x="14181" y="39390"/>
                  </a:lnTo>
                  <a:lnTo>
                    <a:pt x="13656" y="33088"/>
                  </a:lnTo>
                  <a:lnTo>
                    <a:pt x="13656" y="28886"/>
                  </a:lnTo>
                  <a:lnTo>
                    <a:pt x="16807" y="21533"/>
                  </a:lnTo>
                  <a:lnTo>
                    <a:pt x="22059" y="16282"/>
                  </a:lnTo>
                  <a:lnTo>
                    <a:pt x="28886" y="13656"/>
                  </a:lnTo>
                  <a:lnTo>
                    <a:pt x="33088" y="13130"/>
                  </a:lnTo>
                  <a:lnTo>
                    <a:pt x="330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sp>
        <p:nvSpPr>
          <p:cNvPr id="3068" name="Google Shape;3068;p101" title="CARD"/>
          <p:cNvSpPr/>
          <p:nvPr/>
        </p:nvSpPr>
        <p:spPr>
          <a:xfrm>
            <a:off x="5042447" y="1789366"/>
            <a:ext cx="161362" cy="145225"/>
          </a:xfrm>
          <a:custGeom>
            <a:avLst/>
            <a:gdLst/>
            <a:ahLst/>
            <a:cxnLst/>
            <a:rect l="l" t="t" r="r" b="b"/>
            <a:pathLst>
              <a:path w="174918" h="157426" extrusionOk="0">
                <a:moveTo>
                  <a:pt x="161973" y="13294"/>
                </a:moveTo>
                <a:lnTo>
                  <a:pt x="161973" y="34984"/>
                </a:lnTo>
                <a:lnTo>
                  <a:pt x="13294" y="34984"/>
                </a:lnTo>
                <a:lnTo>
                  <a:pt x="13294" y="13294"/>
                </a:lnTo>
                <a:close/>
                <a:moveTo>
                  <a:pt x="10496" y="0"/>
                </a:moveTo>
                <a:lnTo>
                  <a:pt x="5948" y="2099"/>
                </a:lnTo>
                <a:lnTo>
                  <a:pt x="3849" y="3848"/>
                </a:lnTo>
                <a:lnTo>
                  <a:pt x="2100" y="5947"/>
                </a:lnTo>
                <a:lnTo>
                  <a:pt x="1" y="10495"/>
                </a:lnTo>
                <a:lnTo>
                  <a:pt x="1" y="13294"/>
                </a:lnTo>
                <a:lnTo>
                  <a:pt x="1" y="126990"/>
                </a:lnTo>
                <a:lnTo>
                  <a:pt x="1" y="129439"/>
                </a:lnTo>
                <a:lnTo>
                  <a:pt x="2100" y="133986"/>
                </a:lnTo>
                <a:lnTo>
                  <a:pt x="3849" y="136085"/>
                </a:lnTo>
                <a:lnTo>
                  <a:pt x="5948" y="137835"/>
                </a:lnTo>
                <a:lnTo>
                  <a:pt x="10496" y="139934"/>
                </a:lnTo>
                <a:lnTo>
                  <a:pt x="64020" y="139934"/>
                </a:lnTo>
                <a:lnTo>
                  <a:pt x="64020" y="126990"/>
                </a:lnTo>
                <a:lnTo>
                  <a:pt x="13294" y="126990"/>
                </a:lnTo>
                <a:lnTo>
                  <a:pt x="13294" y="65419"/>
                </a:lnTo>
                <a:lnTo>
                  <a:pt x="174917" y="65419"/>
                </a:lnTo>
                <a:lnTo>
                  <a:pt x="174917" y="13294"/>
                </a:lnTo>
                <a:lnTo>
                  <a:pt x="174917" y="10495"/>
                </a:lnTo>
                <a:lnTo>
                  <a:pt x="172818" y="5947"/>
                </a:lnTo>
                <a:lnTo>
                  <a:pt x="171069" y="3848"/>
                </a:lnTo>
                <a:lnTo>
                  <a:pt x="168970" y="2099"/>
                </a:lnTo>
                <a:lnTo>
                  <a:pt x="164422" y="0"/>
                </a:lnTo>
                <a:close/>
                <a:moveTo>
                  <a:pt x="165822" y="86059"/>
                </a:moveTo>
                <a:lnTo>
                  <a:pt x="113347" y="138534"/>
                </a:lnTo>
                <a:lnTo>
                  <a:pt x="85360" y="110897"/>
                </a:lnTo>
                <a:lnTo>
                  <a:pt x="76264" y="120343"/>
                </a:lnTo>
                <a:lnTo>
                  <a:pt x="113347" y="157425"/>
                </a:lnTo>
                <a:lnTo>
                  <a:pt x="174917" y="95855"/>
                </a:lnTo>
                <a:lnTo>
                  <a:pt x="165822" y="860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69" name="Google Shape;3069;p101" title="DIAMOND"/>
          <p:cNvSpPr/>
          <p:nvPr/>
        </p:nvSpPr>
        <p:spPr>
          <a:xfrm>
            <a:off x="5042731" y="2881504"/>
            <a:ext cx="160699" cy="144098"/>
          </a:xfrm>
          <a:custGeom>
            <a:avLst/>
            <a:gdLst/>
            <a:ahLst/>
            <a:cxnLst/>
            <a:rect l="l" t="t" r="r" b="b"/>
            <a:pathLst>
              <a:path w="169603" h="152082" extrusionOk="0">
                <a:moveTo>
                  <a:pt x="60973" y="12615"/>
                </a:moveTo>
                <a:lnTo>
                  <a:pt x="45555" y="43452"/>
                </a:lnTo>
                <a:lnTo>
                  <a:pt x="17521" y="43452"/>
                </a:lnTo>
                <a:lnTo>
                  <a:pt x="32940" y="12615"/>
                </a:lnTo>
                <a:close/>
                <a:moveTo>
                  <a:pt x="93912" y="12615"/>
                </a:moveTo>
                <a:lnTo>
                  <a:pt x="109331" y="43452"/>
                </a:lnTo>
                <a:lnTo>
                  <a:pt x="60272" y="43452"/>
                </a:lnTo>
                <a:lnTo>
                  <a:pt x="75691" y="12615"/>
                </a:lnTo>
                <a:close/>
                <a:moveTo>
                  <a:pt x="136663" y="12615"/>
                </a:moveTo>
                <a:lnTo>
                  <a:pt x="152082" y="43452"/>
                </a:lnTo>
                <a:lnTo>
                  <a:pt x="124048" y="43452"/>
                </a:lnTo>
                <a:lnTo>
                  <a:pt x="108630" y="12615"/>
                </a:lnTo>
                <a:close/>
                <a:moveTo>
                  <a:pt x="78494" y="56768"/>
                </a:moveTo>
                <a:lnTo>
                  <a:pt x="78494" y="123347"/>
                </a:lnTo>
                <a:lnTo>
                  <a:pt x="23128" y="56768"/>
                </a:lnTo>
                <a:close/>
                <a:moveTo>
                  <a:pt x="146475" y="56768"/>
                </a:moveTo>
                <a:lnTo>
                  <a:pt x="91109" y="123347"/>
                </a:lnTo>
                <a:lnTo>
                  <a:pt x="91109" y="56768"/>
                </a:lnTo>
                <a:close/>
                <a:moveTo>
                  <a:pt x="24530" y="0"/>
                </a:moveTo>
                <a:lnTo>
                  <a:pt x="0" y="49760"/>
                </a:lnTo>
                <a:lnTo>
                  <a:pt x="84801" y="152082"/>
                </a:lnTo>
                <a:lnTo>
                  <a:pt x="169603" y="49760"/>
                </a:lnTo>
                <a:lnTo>
                  <a:pt x="145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70" name="Google Shape;3070;p101" title="DIVERSITY1"/>
          <p:cNvSpPr/>
          <p:nvPr/>
        </p:nvSpPr>
        <p:spPr>
          <a:xfrm>
            <a:off x="5039778" y="2511754"/>
            <a:ext cx="166509" cy="153519"/>
          </a:xfrm>
          <a:custGeom>
            <a:avLst/>
            <a:gdLst/>
            <a:ahLst/>
            <a:cxnLst/>
            <a:rect l="l" t="t" r="r" b="b"/>
            <a:pathLst>
              <a:path w="197637" h="182218" extrusionOk="0">
                <a:moveTo>
                  <a:pt x="98818" y="12615"/>
                </a:moveTo>
                <a:lnTo>
                  <a:pt x="103023" y="13316"/>
                </a:lnTo>
                <a:lnTo>
                  <a:pt x="106528" y="16120"/>
                </a:lnTo>
                <a:lnTo>
                  <a:pt x="109331" y="19624"/>
                </a:lnTo>
                <a:lnTo>
                  <a:pt x="110032" y="23829"/>
                </a:lnTo>
                <a:lnTo>
                  <a:pt x="109331" y="28034"/>
                </a:lnTo>
                <a:lnTo>
                  <a:pt x="106528" y="31538"/>
                </a:lnTo>
                <a:lnTo>
                  <a:pt x="103023" y="34341"/>
                </a:lnTo>
                <a:lnTo>
                  <a:pt x="98818" y="35042"/>
                </a:lnTo>
                <a:lnTo>
                  <a:pt x="94613" y="34341"/>
                </a:lnTo>
                <a:lnTo>
                  <a:pt x="91109" y="31538"/>
                </a:lnTo>
                <a:lnTo>
                  <a:pt x="88306" y="28034"/>
                </a:lnTo>
                <a:lnTo>
                  <a:pt x="87605" y="23829"/>
                </a:lnTo>
                <a:lnTo>
                  <a:pt x="88306" y="19624"/>
                </a:lnTo>
                <a:lnTo>
                  <a:pt x="91109" y="16120"/>
                </a:lnTo>
                <a:lnTo>
                  <a:pt x="94613" y="13316"/>
                </a:lnTo>
                <a:lnTo>
                  <a:pt x="98818" y="12615"/>
                </a:lnTo>
                <a:close/>
                <a:moveTo>
                  <a:pt x="93913" y="0"/>
                </a:moveTo>
                <a:lnTo>
                  <a:pt x="85503" y="3505"/>
                </a:lnTo>
                <a:lnTo>
                  <a:pt x="81998" y="7009"/>
                </a:lnTo>
                <a:lnTo>
                  <a:pt x="78494" y="10513"/>
                </a:lnTo>
                <a:lnTo>
                  <a:pt x="74990" y="18923"/>
                </a:lnTo>
                <a:lnTo>
                  <a:pt x="74990" y="23829"/>
                </a:lnTo>
                <a:lnTo>
                  <a:pt x="74990" y="25931"/>
                </a:lnTo>
                <a:lnTo>
                  <a:pt x="74990" y="28034"/>
                </a:lnTo>
                <a:lnTo>
                  <a:pt x="75691" y="30136"/>
                </a:lnTo>
                <a:lnTo>
                  <a:pt x="76392" y="32239"/>
                </a:lnTo>
                <a:lnTo>
                  <a:pt x="64477" y="32239"/>
                </a:lnTo>
                <a:lnTo>
                  <a:pt x="53264" y="37145"/>
                </a:lnTo>
                <a:lnTo>
                  <a:pt x="49059" y="41350"/>
                </a:lnTo>
                <a:lnTo>
                  <a:pt x="44854" y="45555"/>
                </a:lnTo>
                <a:lnTo>
                  <a:pt x="39948" y="56768"/>
                </a:lnTo>
                <a:lnTo>
                  <a:pt x="39948" y="63776"/>
                </a:lnTo>
                <a:lnTo>
                  <a:pt x="39948" y="70785"/>
                </a:lnTo>
                <a:lnTo>
                  <a:pt x="42752" y="77793"/>
                </a:lnTo>
                <a:lnTo>
                  <a:pt x="46256" y="84802"/>
                </a:lnTo>
                <a:lnTo>
                  <a:pt x="51162" y="91810"/>
                </a:lnTo>
                <a:lnTo>
                  <a:pt x="57469" y="98818"/>
                </a:lnTo>
                <a:lnTo>
                  <a:pt x="64477" y="106527"/>
                </a:lnTo>
                <a:lnTo>
                  <a:pt x="72887" y="114237"/>
                </a:lnTo>
                <a:lnTo>
                  <a:pt x="81998" y="121946"/>
                </a:lnTo>
                <a:lnTo>
                  <a:pt x="91109" y="112835"/>
                </a:lnTo>
                <a:lnTo>
                  <a:pt x="82699" y="105126"/>
                </a:lnTo>
                <a:lnTo>
                  <a:pt x="75691" y="98117"/>
                </a:lnTo>
                <a:lnTo>
                  <a:pt x="68682" y="91810"/>
                </a:lnTo>
                <a:lnTo>
                  <a:pt x="63076" y="85502"/>
                </a:lnTo>
                <a:lnTo>
                  <a:pt x="58871" y="79195"/>
                </a:lnTo>
                <a:lnTo>
                  <a:pt x="55367" y="73588"/>
                </a:lnTo>
                <a:lnTo>
                  <a:pt x="53264" y="68682"/>
                </a:lnTo>
                <a:lnTo>
                  <a:pt x="52563" y="63776"/>
                </a:lnTo>
                <a:lnTo>
                  <a:pt x="53965" y="56067"/>
                </a:lnTo>
                <a:lnTo>
                  <a:pt x="58170" y="50461"/>
                </a:lnTo>
                <a:lnTo>
                  <a:pt x="63777" y="46256"/>
                </a:lnTo>
                <a:lnTo>
                  <a:pt x="71486" y="44854"/>
                </a:lnTo>
                <a:lnTo>
                  <a:pt x="78494" y="45555"/>
                </a:lnTo>
                <a:lnTo>
                  <a:pt x="83400" y="49059"/>
                </a:lnTo>
                <a:lnTo>
                  <a:pt x="88306" y="53965"/>
                </a:lnTo>
                <a:lnTo>
                  <a:pt x="96015" y="62375"/>
                </a:lnTo>
                <a:lnTo>
                  <a:pt x="101622" y="62375"/>
                </a:lnTo>
                <a:lnTo>
                  <a:pt x="108630" y="54666"/>
                </a:lnTo>
                <a:lnTo>
                  <a:pt x="114237" y="49760"/>
                </a:lnTo>
                <a:lnTo>
                  <a:pt x="119143" y="45555"/>
                </a:lnTo>
                <a:lnTo>
                  <a:pt x="126151" y="44854"/>
                </a:lnTo>
                <a:lnTo>
                  <a:pt x="132459" y="45555"/>
                </a:lnTo>
                <a:lnTo>
                  <a:pt x="136664" y="48358"/>
                </a:lnTo>
                <a:lnTo>
                  <a:pt x="140869" y="51862"/>
                </a:lnTo>
                <a:lnTo>
                  <a:pt x="142971" y="56768"/>
                </a:lnTo>
                <a:lnTo>
                  <a:pt x="146475" y="56067"/>
                </a:lnTo>
                <a:lnTo>
                  <a:pt x="153484" y="56067"/>
                </a:lnTo>
                <a:lnTo>
                  <a:pt x="156988" y="56768"/>
                </a:lnTo>
                <a:lnTo>
                  <a:pt x="155586" y="51161"/>
                </a:lnTo>
                <a:lnTo>
                  <a:pt x="149979" y="42751"/>
                </a:lnTo>
                <a:lnTo>
                  <a:pt x="146475" y="39247"/>
                </a:lnTo>
                <a:lnTo>
                  <a:pt x="142270" y="35743"/>
                </a:lnTo>
                <a:lnTo>
                  <a:pt x="131758" y="32239"/>
                </a:lnTo>
                <a:lnTo>
                  <a:pt x="121245" y="32239"/>
                </a:lnTo>
                <a:lnTo>
                  <a:pt x="121946" y="30136"/>
                </a:lnTo>
                <a:lnTo>
                  <a:pt x="122647" y="28034"/>
                </a:lnTo>
                <a:lnTo>
                  <a:pt x="122647" y="25931"/>
                </a:lnTo>
                <a:lnTo>
                  <a:pt x="122647" y="23829"/>
                </a:lnTo>
                <a:lnTo>
                  <a:pt x="122647" y="18923"/>
                </a:lnTo>
                <a:lnTo>
                  <a:pt x="119143" y="10513"/>
                </a:lnTo>
                <a:lnTo>
                  <a:pt x="115638" y="7009"/>
                </a:lnTo>
                <a:lnTo>
                  <a:pt x="112134" y="3505"/>
                </a:lnTo>
                <a:lnTo>
                  <a:pt x="103724" y="0"/>
                </a:lnTo>
                <a:close/>
                <a:moveTo>
                  <a:pt x="28735" y="135963"/>
                </a:moveTo>
                <a:lnTo>
                  <a:pt x="32239" y="138766"/>
                </a:lnTo>
                <a:lnTo>
                  <a:pt x="35042" y="142270"/>
                </a:lnTo>
                <a:lnTo>
                  <a:pt x="35042" y="146475"/>
                </a:lnTo>
                <a:lnTo>
                  <a:pt x="35042" y="150680"/>
                </a:lnTo>
                <a:lnTo>
                  <a:pt x="32239" y="154184"/>
                </a:lnTo>
                <a:lnTo>
                  <a:pt x="28735" y="156988"/>
                </a:lnTo>
                <a:lnTo>
                  <a:pt x="24530" y="157689"/>
                </a:lnTo>
                <a:lnTo>
                  <a:pt x="20325" y="156988"/>
                </a:lnTo>
                <a:lnTo>
                  <a:pt x="16821" y="154184"/>
                </a:lnTo>
                <a:lnTo>
                  <a:pt x="14017" y="150680"/>
                </a:lnTo>
                <a:lnTo>
                  <a:pt x="13316" y="146475"/>
                </a:lnTo>
                <a:lnTo>
                  <a:pt x="14017" y="142270"/>
                </a:lnTo>
                <a:lnTo>
                  <a:pt x="16821" y="138766"/>
                </a:lnTo>
                <a:lnTo>
                  <a:pt x="20325" y="135963"/>
                </a:lnTo>
                <a:close/>
                <a:moveTo>
                  <a:pt x="173107" y="135262"/>
                </a:moveTo>
                <a:lnTo>
                  <a:pt x="177312" y="135963"/>
                </a:lnTo>
                <a:lnTo>
                  <a:pt x="180816" y="138766"/>
                </a:lnTo>
                <a:lnTo>
                  <a:pt x="183620" y="142270"/>
                </a:lnTo>
                <a:lnTo>
                  <a:pt x="184320" y="146475"/>
                </a:lnTo>
                <a:lnTo>
                  <a:pt x="183620" y="150680"/>
                </a:lnTo>
                <a:lnTo>
                  <a:pt x="180816" y="154184"/>
                </a:lnTo>
                <a:lnTo>
                  <a:pt x="178013" y="156988"/>
                </a:lnTo>
                <a:lnTo>
                  <a:pt x="173808" y="157689"/>
                </a:lnTo>
                <a:lnTo>
                  <a:pt x="168902" y="156988"/>
                </a:lnTo>
                <a:lnTo>
                  <a:pt x="165398" y="154184"/>
                </a:lnTo>
                <a:lnTo>
                  <a:pt x="162595" y="150680"/>
                </a:lnTo>
                <a:lnTo>
                  <a:pt x="162595" y="146475"/>
                </a:lnTo>
                <a:lnTo>
                  <a:pt x="162595" y="142270"/>
                </a:lnTo>
                <a:lnTo>
                  <a:pt x="165398" y="138766"/>
                </a:lnTo>
                <a:lnTo>
                  <a:pt x="168902" y="135963"/>
                </a:lnTo>
                <a:lnTo>
                  <a:pt x="173107" y="135262"/>
                </a:lnTo>
                <a:close/>
                <a:moveTo>
                  <a:pt x="28034" y="75691"/>
                </a:moveTo>
                <a:lnTo>
                  <a:pt x="21726" y="80597"/>
                </a:lnTo>
                <a:lnTo>
                  <a:pt x="16821" y="87605"/>
                </a:lnTo>
                <a:lnTo>
                  <a:pt x="14017" y="94613"/>
                </a:lnTo>
                <a:lnTo>
                  <a:pt x="13316" y="102322"/>
                </a:lnTo>
                <a:lnTo>
                  <a:pt x="13316" y="107929"/>
                </a:lnTo>
                <a:lnTo>
                  <a:pt x="15419" y="113536"/>
                </a:lnTo>
                <a:lnTo>
                  <a:pt x="17521" y="118442"/>
                </a:lnTo>
                <a:lnTo>
                  <a:pt x="21026" y="123348"/>
                </a:lnTo>
                <a:lnTo>
                  <a:pt x="16821" y="123348"/>
                </a:lnTo>
                <a:lnTo>
                  <a:pt x="9111" y="127553"/>
                </a:lnTo>
                <a:lnTo>
                  <a:pt x="6308" y="131057"/>
                </a:lnTo>
                <a:lnTo>
                  <a:pt x="1402" y="138065"/>
                </a:lnTo>
                <a:lnTo>
                  <a:pt x="1" y="146475"/>
                </a:lnTo>
                <a:lnTo>
                  <a:pt x="701" y="151381"/>
                </a:lnTo>
                <a:lnTo>
                  <a:pt x="4206" y="159791"/>
                </a:lnTo>
                <a:lnTo>
                  <a:pt x="7009" y="163996"/>
                </a:lnTo>
                <a:lnTo>
                  <a:pt x="10513" y="166799"/>
                </a:lnTo>
                <a:lnTo>
                  <a:pt x="19624" y="170304"/>
                </a:lnTo>
                <a:lnTo>
                  <a:pt x="24530" y="171004"/>
                </a:lnTo>
                <a:lnTo>
                  <a:pt x="29436" y="170304"/>
                </a:lnTo>
                <a:lnTo>
                  <a:pt x="35042" y="168201"/>
                </a:lnTo>
                <a:lnTo>
                  <a:pt x="39247" y="165398"/>
                </a:lnTo>
                <a:lnTo>
                  <a:pt x="42752" y="161193"/>
                </a:lnTo>
                <a:lnTo>
                  <a:pt x="46957" y="170304"/>
                </a:lnTo>
                <a:lnTo>
                  <a:pt x="54666" y="176611"/>
                </a:lnTo>
                <a:lnTo>
                  <a:pt x="62375" y="180816"/>
                </a:lnTo>
                <a:lnTo>
                  <a:pt x="72187" y="182218"/>
                </a:lnTo>
                <a:lnTo>
                  <a:pt x="78494" y="181517"/>
                </a:lnTo>
                <a:lnTo>
                  <a:pt x="88306" y="178013"/>
                </a:lnTo>
                <a:lnTo>
                  <a:pt x="92511" y="174509"/>
                </a:lnTo>
                <a:lnTo>
                  <a:pt x="100220" y="166099"/>
                </a:lnTo>
                <a:lnTo>
                  <a:pt x="105827" y="156287"/>
                </a:lnTo>
                <a:lnTo>
                  <a:pt x="110032" y="145073"/>
                </a:lnTo>
                <a:lnTo>
                  <a:pt x="113536" y="133159"/>
                </a:lnTo>
                <a:lnTo>
                  <a:pt x="115638" y="121245"/>
                </a:lnTo>
                <a:lnTo>
                  <a:pt x="117741" y="111433"/>
                </a:lnTo>
                <a:lnTo>
                  <a:pt x="105126" y="107929"/>
                </a:lnTo>
                <a:lnTo>
                  <a:pt x="103724" y="114938"/>
                </a:lnTo>
                <a:lnTo>
                  <a:pt x="101622" y="124048"/>
                </a:lnTo>
                <a:lnTo>
                  <a:pt x="99519" y="134561"/>
                </a:lnTo>
                <a:lnTo>
                  <a:pt x="96015" y="144373"/>
                </a:lnTo>
                <a:lnTo>
                  <a:pt x="91810" y="154184"/>
                </a:lnTo>
                <a:lnTo>
                  <a:pt x="86904" y="161894"/>
                </a:lnTo>
                <a:lnTo>
                  <a:pt x="83400" y="164697"/>
                </a:lnTo>
                <a:lnTo>
                  <a:pt x="76392" y="168201"/>
                </a:lnTo>
                <a:lnTo>
                  <a:pt x="72187" y="168902"/>
                </a:lnTo>
                <a:lnTo>
                  <a:pt x="65178" y="168201"/>
                </a:lnTo>
                <a:lnTo>
                  <a:pt x="58871" y="163295"/>
                </a:lnTo>
                <a:lnTo>
                  <a:pt x="54666" y="157689"/>
                </a:lnTo>
                <a:lnTo>
                  <a:pt x="53965" y="150680"/>
                </a:lnTo>
                <a:lnTo>
                  <a:pt x="53965" y="146475"/>
                </a:lnTo>
                <a:lnTo>
                  <a:pt x="55367" y="141569"/>
                </a:lnTo>
                <a:lnTo>
                  <a:pt x="57469" y="135963"/>
                </a:lnTo>
                <a:lnTo>
                  <a:pt x="59572" y="129655"/>
                </a:lnTo>
                <a:lnTo>
                  <a:pt x="56067" y="124048"/>
                </a:lnTo>
                <a:lnTo>
                  <a:pt x="46256" y="121946"/>
                </a:lnTo>
                <a:lnTo>
                  <a:pt x="36444" y="119143"/>
                </a:lnTo>
                <a:lnTo>
                  <a:pt x="31538" y="117040"/>
                </a:lnTo>
                <a:lnTo>
                  <a:pt x="26632" y="108630"/>
                </a:lnTo>
                <a:lnTo>
                  <a:pt x="26632" y="103023"/>
                </a:lnTo>
                <a:lnTo>
                  <a:pt x="26632" y="98818"/>
                </a:lnTo>
                <a:lnTo>
                  <a:pt x="28034" y="94613"/>
                </a:lnTo>
                <a:lnTo>
                  <a:pt x="30837" y="91109"/>
                </a:lnTo>
                <a:lnTo>
                  <a:pt x="33641" y="88306"/>
                </a:lnTo>
                <a:lnTo>
                  <a:pt x="32239" y="85502"/>
                </a:lnTo>
                <a:lnTo>
                  <a:pt x="30837" y="81998"/>
                </a:lnTo>
                <a:lnTo>
                  <a:pt x="29436" y="79195"/>
                </a:lnTo>
                <a:lnTo>
                  <a:pt x="28034" y="75691"/>
                </a:lnTo>
                <a:close/>
                <a:moveTo>
                  <a:pt x="137364" y="70785"/>
                </a:moveTo>
                <a:lnTo>
                  <a:pt x="125450" y="74289"/>
                </a:lnTo>
                <a:lnTo>
                  <a:pt x="112134" y="77793"/>
                </a:lnTo>
                <a:lnTo>
                  <a:pt x="96716" y="82699"/>
                </a:lnTo>
                <a:lnTo>
                  <a:pt x="100220" y="95314"/>
                </a:lnTo>
                <a:lnTo>
                  <a:pt x="114938" y="90408"/>
                </a:lnTo>
                <a:lnTo>
                  <a:pt x="127553" y="86904"/>
                </a:lnTo>
                <a:lnTo>
                  <a:pt x="139467" y="84101"/>
                </a:lnTo>
                <a:lnTo>
                  <a:pt x="148578" y="84101"/>
                </a:lnTo>
                <a:lnTo>
                  <a:pt x="156988" y="84802"/>
                </a:lnTo>
                <a:lnTo>
                  <a:pt x="164697" y="88306"/>
                </a:lnTo>
                <a:lnTo>
                  <a:pt x="167500" y="91109"/>
                </a:lnTo>
                <a:lnTo>
                  <a:pt x="171005" y="98117"/>
                </a:lnTo>
                <a:lnTo>
                  <a:pt x="171005" y="102322"/>
                </a:lnTo>
                <a:lnTo>
                  <a:pt x="171005" y="108630"/>
                </a:lnTo>
                <a:lnTo>
                  <a:pt x="166099" y="117040"/>
                </a:lnTo>
                <a:lnTo>
                  <a:pt x="161193" y="119143"/>
                </a:lnTo>
                <a:lnTo>
                  <a:pt x="151381" y="121946"/>
                </a:lnTo>
                <a:lnTo>
                  <a:pt x="141569" y="124048"/>
                </a:lnTo>
                <a:lnTo>
                  <a:pt x="138065" y="129655"/>
                </a:lnTo>
                <a:lnTo>
                  <a:pt x="140168" y="135963"/>
                </a:lnTo>
                <a:lnTo>
                  <a:pt x="142270" y="141569"/>
                </a:lnTo>
                <a:lnTo>
                  <a:pt x="143672" y="145774"/>
                </a:lnTo>
                <a:lnTo>
                  <a:pt x="143672" y="149979"/>
                </a:lnTo>
                <a:lnTo>
                  <a:pt x="142971" y="157689"/>
                </a:lnTo>
                <a:lnTo>
                  <a:pt x="138766" y="163295"/>
                </a:lnTo>
                <a:lnTo>
                  <a:pt x="132459" y="168201"/>
                </a:lnTo>
                <a:lnTo>
                  <a:pt x="125450" y="168902"/>
                </a:lnTo>
                <a:lnTo>
                  <a:pt x="123348" y="168902"/>
                </a:lnTo>
                <a:lnTo>
                  <a:pt x="121245" y="168201"/>
                </a:lnTo>
                <a:lnTo>
                  <a:pt x="119143" y="167500"/>
                </a:lnTo>
                <a:lnTo>
                  <a:pt x="116339" y="166799"/>
                </a:lnTo>
                <a:lnTo>
                  <a:pt x="114938" y="169603"/>
                </a:lnTo>
                <a:lnTo>
                  <a:pt x="113536" y="172406"/>
                </a:lnTo>
                <a:lnTo>
                  <a:pt x="111433" y="175209"/>
                </a:lnTo>
                <a:lnTo>
                  <a:pt x="110032" y="178013"/>
                </a:lnTo>
                <a:lnTo>
                  <a:pt x="113536" y="180115"/>
                </a:lnTo>
                <a:lnTo>
                  <a:pt x="117040" y="180816"/>
                </a:lnTo>
                <a:lnTo>
                  <a:pt x="121245" y="182218"/>
                </a:lnTo>
                <a:lnTo>
                  <a:pt x="124749" y="182218"/>
                </a:lnTo>
                <a:lnTo>
                  <a:pt x="135262" y="181517"/>
                </a:lnTo>
                <a:lnTo>
                  <a:pt x="142971" y="176611"/>
                </a:lnTo>
                <a:lnTo>
                  <a:pt x="150680" y="170304"/>
                </a:lnTo>
                <a:lnTo>
                  <a:pt x="154885" y="161193"/>
                </a:lnTo>
                <a:lnTo>
                  <a:pt x="158389" y="165398"/>
                </a:lnTo>
                <a:lnTo>
                  <a:pt x="162595" y="168201"/>
                </a:lnTo>
                <a:lnTo>
                  <a:pt x="168201" y="170304"/>
                </a:lnTo>
                <a:lnTo>
                  <a:pt x="173107" y="171004"/>
                </a:lnTo>
                <a:lnTo>
                  <a:pt x="178013" y="170304"/>
                </a:lnTo>
                <a:lnTo>
                  <a:pt x="187124" y="166799"/>
                </a:lnTo>
                <a:lnTo>
                  <a:pt x="190628" y="163295"/>
                </a:lnTo>
                <a:lnTo>
                  <a:pt x="193431" y="159791"/>
                </a:lnTo>
                <a:lnTo>
                  <a:pt x="196935" y="151381"/>
                </a:lnTo>
                <a:lnTo>
                  <a:pt x="197636" y="146475"/>
                </a:lnTo>
                <a:lnTo>
                  <a:pt x="196235" y="138065"/>
                </a:lnTo>
                <a:lnTo>
                  <a:pt x="191329" y="131057"/>
                </a:lnTo>
                <a:lnTo>
                  <a:pt x="188525" y="127553"/>
                </a:lnTo>
                <a:lnTo>
                  <a:pt x="180816" y="123348"/>
                </a:lnTo>
                <a:lnTo>
                  <a:pt x="176611" y="123348"/>
                </a:lnTo>
                <a:lnTo>
                  <a:pt x="180115" y="118442"/>
                </a:lnTo>
                <a:lnTo>
                  <a:pt x="182218" y="113536"/>
                </a:lnTo>
                <a:lnTo>
                  <a:pt x="184320" y="107929"/>
                </a:lnTo>
                <a:lnTo>
                  <a:pt x="184320" y="102322"/>
                </a:lnTo>
                <a:lnTo>
                  <a:pt x="184320" y="95314"/>
                </a:lnTo>
                <a:lnTo>
                  <a:pt x="178714" y="83400"/>
                </a:lnTo>
                <a:lnTo>
                  <a:pt x="173808" y="79195"/>
                </a:lnTo>
                <a:lnTo>
                  <a:pt x="168201" y="74990"/>
                </a:lnTo>
                <a:lnTo>
                  <a:pt x="155586" y="707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71" name="Google Shape;3071;p101" title="INTEGRATED"/>
          <p:cNvSpPr/>
          <p:nvPr/>
        </p:nvSpPr>
        <p:spPr>
          <a:xfrm>
            <a:off x="5028585" y="3948353"/>
            <a:ext cx="189048" cy="180689"/>
          </a:xfrm>
          <a:custGeom>
            <a:avLst/>
            <a:gdLst/>
            <a:ahLst/>
            <a:cxnLst/>
            <a:rect l="l" t="t" r="r" b="b"/>
            <a:pathLst>
              <a:path w="206047" h="196936" extrusionOk="0">
                <a:moveTo>
                  <a:pt x="103023" y="13316"/>
                </a:moveTo>
                <a:lnTo>
                  <a:pt x="107228" y="14017"/>
                </a:lnTo>
                <a:lnTo>
                  <a:pt x="110733" y="16120"/>
                </a:lnTo>
                <a:lnTo>
                  <a:pt x="113536" y="19624"/>
                </a:lnTo>
                <a:lnTo>
                  <a:pt x="114237" y="23829"/>
                </a:lnTo>
                <a:lnTo>
                  <a:pt x="113536" y="28735"/>
                </a:lnTo>
                <a:lnTo>
                  <a:pt x="110733" y="32239"/>
                </a:lnTo>
                <a:lnTo>
                  <a:pt x="107228" y="34341"/>
                </a:lnTo>
                <a:lnTo>
                  <a:pt x="103023" y="35042"/>
                </a:lnTo>
                <a:lnTo>
                  <a:pt x="98818" y="34341"/>
                </a:lnTo>
                <a:lnTo>
                  <a:pt x="95314" y="32239"/>
                </a:lnTo>
                <a:lnTo>
                  <a:pt x="92511" y="28735"/>
                </a:lnTo>
                <a:lnTo>
                  <a:pt x="91810" y="24530"/>
                </a:lnTo>
                <a:lnTo>
                  <a:pt x="92511" y="19624"/>
                </a:lnTo>
                <a:lnTo>
                  <a:pt x="95314" y="16120"/>
                </a:lnTo>
                <a:lnTo>
                  <a:pt x="98818" y="14017"/>
                </a:lnTo>
                <a:lnTo>
                  <a:pt x="103023" y="13316"/>
                </a:lnTo>
                <a:close/>
                <a:moveTo>
                  <a:pt x="24530" y="70084"/>
                </a:moveTo>
                <a:lnTo>
                  <a:pt x="28735" y="70785"/>
                </a:lnTo>
                <a:lnTo>
                  <a:pt x="32239" y="73588"/>
                </a:lnTo>
                <a:lnTo>
                  <a:pt x="34341" y="77092"/>
                </a:lnTo>
                <a:lnTo>
                  <a:pt x="35042" y="81298"/>
                </a:lnTo>
                <a:lnTo>
                  <a:pt x="34341" y="85503"/>
                </a:lnTo>
                <a:lnTo>
                  <a:pt x="32239" y="89007"/>
                </a:lnTo>
                <a:lnTo>
                  <a:pt x="28735" y="91810"/>
                </a:lnTo>
                <a:lnTo>
                  <a:pt x="19624" y="91810"/>
                </a:lnTo>
                <a:lnTo>
                  <a:pt x="16120" y="89007"/>
                </a:lnTo>
                <a:lnTo>
                  <a:pt x="14017" y="85503"/>
                </a:lnTo>
                <a:lnTo>
                  <a:pt x="13316" y="81298"/>
                </a:lnTo>
                <a:lnTo>
                  <a:pt x="14017" y="77092"/>
                </a:lnTo>
                <a:lnTo>
                  <a:pt x="16120" y="73588"/>
                </a:lnTo>
                <a:lnTo>
                  <a:pt x="19624" y="70785"/>
                </a:lnTo>
                <a:lnTo>
                  <a:pt x="24530" y="70084"/>
                </a:lnTo>
                <a:close/>
                <a:moveTo>
                  <a:pt x="182218" y="70084"/>
                </a:moveTo>
                <a:lnTo>
                  <a:pt x="186423" y="70785"/>
                </a:lnTo>
                <a:lnTo>
                  <a:pt x="189927" y="73588"/>
                </a:lnTo>
                <a:lnTo>
                  <a:pt x="192030" y="77092"/>
                </a:lnTo>
                <a:lnTo>
                  <a:pt x="192730" y="81298"/>
                </a:lnTo>
                <a:lnTo>
                  <a:pt x="192030" y="85503"/>
                </a:lnTo>
                <a:lnTo>
                  <a:pt x="189927" y="89007"/>
                </a:lnTo>
                <a:lnTo>
                  <a:pt x="186423" y="91810"/>
                </a:lnTo>
                <a:lnTo>
                  <a:pt x="177312" y="91810"/>
                </a:lnTo>
                <a:lnTo>
                  <a:pt x="173808" y="89007"/>
                </a:lnTo>
                <a:lnTo>
                  <a:pt x="171705" y="85503"/>
                </a:lnTo>
                <a:lnTo>
                  <a:pt x="171005" y="81298"/>
                </a:lnTo>
                <a:lnTo>
                  <a:pt x="171705" y="77092"/>
                </a:lnTo>
                <a:lnTo>
                  <a:pt x="173808" y="73588"/>
                </a:lnTo>
                <a:lnTo>
                  <a:pt x="177312" y="70785"/>
                </a:lnTo>
                <a:lnTo>
                  <a:pt x="182218" y="70084"/>
                </a:lnTo>
                <a:close/>
                <a:moveTo>
                  <a:pt x="103023" y="86904"/>
                </a:moveTo>
                <a:lnTo>
                  <a:pt x="110733" y="88306"/>
                </a:lnTo>
                <a:lnTo>
                  <a:pt x="117040" y="93212"/>
                </a:lnTo>
                <a:lnTo>
                  <a:pt x="121946" y="99519"/>
                </a:lnTo>
                <a:lnTo>
                  <a:pt x="123348" y="107228"/>
                </a:lnTo>
                <a:lnTo>
                  <a:pt x="121946" y="115638"/>
                </a:lnTo>
                <a:lnTo>
                  <a:pt x="117040" y="121946"/>
                </a:lnTo>
                <a:lnTo>
                  <a:pt x="110733" y="126852"/>
                </a:lnTo>
                <a:lnTo>
                  <a:pt x="103023" y="127553"/>
                </a:lnTo>
                <a:lnTo>
                  <a:pt x="95314" y="126852"/>
                </a:lnTo>
                <a:lnTo>
                  <a:pt x="89007" y="121946"/>
                </a:lnTo>
                <a:lnTo>
                  <a:pt x="84101" y="115638"/>
                </a:lnTo>
                <a:lnTo>
                  <a:pt x="82699" y="107228"/>
                </a:lnTo>
                <a:lnTo>
                  <a:pt x="84101" y="99519"/>
                </a:lnTo>
                <a:lnTo>
                  <a:pt x="89007" y="93212"/>
                </a:lnTo>
                <a:lnTo>
                  <a:pt x="95314" y="88306"/>
                </a:lnTo>
                <a:lnTo>
                  <a:pt x="103023" y="86904"/>
                </a:lnTo>
                <a:close/>
                <a:moveTo>
                  <a:pt x="50461" y="161894"/>
                </a:moveTo>
                <a:lnTo>
                  <a:pt x="54666" y="162594"/>
                </a:lnTo>
                <a:lnTo>
                  <a:pt x="58170" y="165398"/>
                </a:lnTo>
                <a:lnTo>
                  <a:pt x="60973" y="168902"/>
                </a:lnTo>
                <a:lnTo>
                  <a:pt x="61674" y="173107"/>
                </a:lnTo>
                <a:lnTo>
                  <a:pt x="60973" y="177312"/>
                </a:lnTo>
                <a:lnTo>
                  <a:pt x="58170" y="180816"/>
                </a:lnTo>
                <a:lnTo>
                  <a:pt x="54666" y="183620"/>
                </a:lnTo>
                <a:lnTo>
                  <a:pt x="50461" y="184320"/>
                </a:lnTo>
                <a:lnTo>
                  <a:pt x="46256" y="183620"/>
                </a:lnTo>
                <a:lnTo>
                  <a:pt x="42752" y="180816"/>
                </a:lnTo>
                <a:lnTo>
                  <a:pt x="39948" y="177312"/>
                </a:lnTo>
                <a:lnTo>
                  <a:pt x="39247" y="173107"/>
                </a:lnTo>
                <a:lnTo>
                  <a:pt x="39948" y="168902"/>
                </a:lnTo>
                <a:lnTo>
                  <a:pt x="42752" y="165398"/>
                </a:lnTo>
                <a:lnTo>
                  <a:pt x="46256" y="162594"/>
                </a:lnTo>
                <a:lnTo>
                  <a:pt x="50461" y="161894"/>
                </a:lnTo>
                <a:close/>
                <a:moveTo>
                  <a:pt x="155586" y="161894"/>
                </a:moveTo>
                <a:lnTo>
                  <a:pt x="159791" y="162594"/>
                </a:lnTo>
                <a:lnTo>
                  <a:pt x="163295" y="165398"/>
                </a:lnTo>
                <a:lnTo>
                  <a:pt x="166099" y="168902"/>
                </a:lnTo>
                <a:lnTo>
                  <a:pt x="166800" y="173107"/>
                </a:lnTo>
                <a:lnTo>
                  <a:pt x="166099" y="177312"/>
                </a:lnTo>
                <a:lnTo>
                  <a:pt x="163295" y="180816"/>
                </a:lnTo>
                <a:lnTo>
                  <a:pt x="159791" y="183620"/>
                </a:lnTo>
                <a:lnTo>
                  <a:pt x="155586" y="184320"/>
                </a:lnTo>
                <a:lnTo>
                  <a:pt x="151381" y="183620"/>
                </a:lnTo>
                <a:lnTo>
                  <a:pt x="147877" y="180816"/>
                </a:lnTo>
                <a:lnTo>
                  <a:pt x="145074" y="177312"/>
                </a:lnTo>
                <a:lnTo>
                  <a:pt x="144373" y="173107"/>
                </a:lnTo>
                <a:lnTo>
                  <a:pt x="145074" y="168902"/>
                </a:lnTo>
                <a:lnTo>
                  <a:pt x="147877" y="165398"/>
                </a:lnTo>
                <a:lnTo>
                  <a:pt x="151381" y="162594"/>
                </a:lnTo>
                <a:lnTo>
                  <a:pt x="155586" y="161894"/>
                </a:lnTo>
                <a:close/>
                <a:moveTo>
                  <a:pt x="103023" y="1"/>
                </a:moveTo>
                <a:lnTo>
                  <a:pt x="98118" y="701"/>
                </a:lnTo>
                <a:lnTo>
                  <a:pt x="89708" y="4206"/>
                </a:lnTo>
                <a:lnTo>
                  <a:pt x="86203" y="7009"/>
                </a:lnTo>
                <a:lnTo>
                  <a:pt x="82699" y="10513"/>
                </a:lnTo>
                <a:lnTo>
                  <a:pt x="79195" y="18923"/>
                </a:lnTo>
                <a:lnTo>
                  <a:pt x="79195" y="23829"/>
                </a:lnTo>
                <a:lnTo>
                  <a:pt x="79896" y="32239"/>
                </a:lnTo>
                <a:lnTo>
                  <a:pt x="84101" y="39247"/>
                </a:lnTo>
                <a:lnTo>
                  <a:pt x="89708" y="44854"/>
                </a:lnTo>
                <a:lnTo>
                  <a:pt x="98118" y="47657"/>
                </a:lnTo>
                <a:lnTo>
                  <a:pt x="98118" y="74289"/>
                </a:lnTo>
                <a:lnTo>
                  <a:pt x="89708" y="76392"/>
                </a:lnTo>
                <a:lnTo>
                  <a:pt x="83400" y="80597"/>
                </a:lnTo>
                <a:lnTo>
                  <a:pt x="77092" y="85503"/>
                </a:lnTo>
                <a:lnTo>
                  <a:pt x="73588" y="92511"/>
                </a:lnTo>
                <a:lnTo>
                  <a:pt x="48358" y="83400"/>
                </a:lnTo>
                <a:lnTo>
                  <a:pt x="48358" y="82699"/>
                </a:lnTo>
                <a:lnTo>
                  <a:pt x="48358" y="81998"/>
                </a:lnTo>
                <a:lnTo>
                  <a:pt x="48358" y="81298"/>
                </a:lnTo>
                <a:lnTo>
                  <a:pt x="47657" y="76392"/>
                </a:lnTo>
                <a:lnTo>
                  <a:pt x="44153" y="67982"/>
                </a:lnTo>
                <a:lnTo>
                  <a:pt x="41350" y="63777"/>
                </a:lnTo>
                <a:lnTo>
                  <a:pt x="37846" y="60973"/>
                </a:lnTo>
                <a:lnTo>
                  <a:pt x="28735" y="57469"/>
                </a:lnTo>
                <a:lnTo>
                  <a:pt x="23829" y="56768"/>
                </a:lnTo>
                <a:lnTo>
                  <a:pt x="19624" y="57469"/>
                </a:lnTo>
                <a:lnTo>
                  <a:pt x="10513" y="60973"/>
                </a:lnTo>
                <a:lnTo>
                  <a:pt x="7009" y="63777"/>
                </a:lnTo>
                <a:lnTo>
                  <a:pt x="4206" y="67982"/>
                </a:lnTo>
                <a:lnTo>
                  <a:pt x="701" y="76392"/>
                </a:lnTo>
                <a:lnTo>
                  <a:pt x="1" y="81298"/>
                </a:lnTo>
                <a:lnTo>
                  <a:pt x="701" y="86203"/>
                </a:lnTo>
                <a:lnTo>
                  <a:pt x="4206" y="94613"/>
                </a:lnTo>
                <a:lnTo>
                  <a:pt x="7009" y="98118"/>
                </a:lnTo>
                <a:lnTo>
                  <a:pt x="10513" y="101622"/>
                </a:lnTo>
                <a:lnTo>
                  <a:pt x="19624" y="105126"/>
                </a:lnTo>
                <a:lnTo>
                  <a:pt x="24530" y="105126"/>
                </a:lnTo>
                <a:lnTo>
                  <a:pt x="30837" y="104425"/>
                </a:lnTo>
                <a:lnTo>
                  <a:pt x="36444" y="102323"/>
                </a:lnTo>
                <a:lnTo>
                  <a:pt x="41350" y="98118"/>
                </a:lnTo>
                <a:lnTo>
                  <a:pt x="44854" y="93212"/>
                </a:lnTo>
                <a:lnTo>
                  <a:pt x="70084" y="101622"/>
                </a:lnTo>
                <a:lnTo>
                  <a:pt x="69383" y="109331"/>
                </a:lnTo>
                <a:lnTo>
                  <a:pt x="70785" y="116339"/>
                </a:lnTo>
                <a:lnTo>
                  <a:pt x="73588" y="124049"/>
                </a:lnTo>
                <a:lnTo>
                  <a:pt x="78494" y="129655"/>
                </a:lnTo>
                <a:lnTo>
                  <a:pt x="60973" y="151381"/>
                </a:lnTo>
                <a:lnTo>
                  <a:pt x="58871" y="150680"/>
                </a:lnTo>
                <a:lnTo>
                  <a:pt x="56067" y="149979"/>
                </a:lnTo>
                <a:lnTo>
                  <a:pt x="53264" y="149279"/>
                </a:lnTo>
                <a:lnTo>
                  <a:pt x="45555" y="149279"/>
                </a:lnTo>
                <a:lnTo>
                  <a:pt x="37145" y="152783"/>
                </a:lnTo>
                <a:lnTo>
                  <a:pt x="33641" y="156287"/>
                </a:lnTo>
                <a:lnTo>
                  <a:pt x="30136" y="159791"/>
                </a:lnTo>
                <a:lnTo>
                  <a:pt x="26632" y="168201"/>
                </a:lnTo>
                <a:lnTo>
                  <a:pt x="26632" y="173107"/>
                </a:lnTo>
                <a:lnTo>
                  <a:pt x="26632" y="178013"/>
                </a:lnTo>
                <a:lnTo>
                  <a:pt x="30136" y="186423"/>
                </a:lnTo>
                <a:lnTo>
                  <a:pt x="33641" y="189927"/>
                </a:lnTo>
                <a:lnTo>
                  <a:pt x="37145" y="193431"/>
                </a:lnTo>
                <a:lnTo>
                  <a:pt x="45555" y="196935"/>
                </a:lnTo>
                <a:lnTo>
                  <a:pt x="55367" y="196935"/>
                </a:lnTo>
                <a:lnTo>
                  <a:pt x="63777" y="193431"/>
                </a:lnTo>
                <a:lnTo>
                  <a:pt x="67281" y="189927"/>
                </a:lnTo>
                <a:lnTo>
                  <a:pt x="70785" y="186423"/>
                </a:lnTo>
                <a:lnTo>
                  <a:pt x="74289" y="178013"/>
                </a:lnTo>
                <a:lnTo>
                  <a:pt x="74289" y="173107"/>
                </a:lnTo>
                <a:lnTo>
                  <a:pt x="74289" y="168902"/>
                </a:lnTo>
                <a:lnTo>
                  <a:pt x="72887" y="165398"/>
                </a:lnTo>
                <a:lnTo>
                  <a:pt x="71486" y="161193"/>
                </a:lnTo>
                <a:lnTo>
                  <a:pt x="69383" y="158389"/>
                </a:lnTo>
                <a:lnTo>
                  <a:pt x="86203" y="135963"/>
                </a:lnTo>
                <a:lnTo>
                  <a:pt x="93913" y="140168"/>
                </a:lnTo>
                <a:lnTo>
                  <a:pt x="103023" y="140869"/>
                </a:lnTo>
                <a:lnTo>
                  <a:pt x="111433" y="140168"/>
                </a:lnTo>
                <a:lnTo>
                  <a:pt x="119143" y="135963"/>
                </a:lnTo>
                <a:lnTo>
                  <a:pt x="136664" y="158389"/>
                </a:lnTo>
                <a:lnTo>
                  <a:pt x="134561" y="161193"/>
                </a:lnTo>
                <a:lnTo>
                  <a:pt x="133159" y="165398"/>
                </a:lnTo>
                <a:lnTo>
                  <a:pt x="131758" y="168902"/>
                </a:lnTo>
                <a:lnTo>
                  <a:pt x="131758" y="173107"/>
                </a:lnTo>
                <a:lnTo>
                  <a:pt x="131758" y="178013"/>
                </a:lnTo>
                <a:lnTo>
                  <a:pt x="135262" y="186423"/>
                </a:lnTo>
                <a:lnTo>
                  <a:pt x="138766" y="189927"/>
                </a:lnTo>
                <a:lnTo>
                  <a:pt x="142270" y="193431"/>
                </a:lnTo>
                <a:lnTo>
                  <a:pt x="150680" y="196935"/>
                </a:lnTo>
                <a:lnTo>
                  <a:pt x="160492" y="196935"/>
                </a:lnTo>
                <a:lnTo>
                  <a:pt x="168902" y="193431"/>
                </a:lnTo>
                <a:lnTo>
                  <a:pt x="172406" y="189927"/>
                </a:lnTo>
                <a:lnTo>
                  <a:pt x="175910" y="186423"/>
                </a:lnTo>
                <a:lnTo>
                  <a:pt x="179415" y="178013"/>
                </a:lnTo>
                <a:lnTo>
                  <a:pt x="179415" y="173107"/>
                </a:lnTo>
                <a:lnTo>
                  <a:pt x="179415" y="168201"/>
                </a:lnTo>
                <a:lnTo>
                  <a:pt x="175910" y="159791"/>
                </a:lnTo>
                <a:lnTo>
                  <a:pt x="172406" y="156287"/>
                </a:lnTo>
                <a:lnTo>
                  <a:pt x="168902" y="152783"/>
                </a:lnTo>
                <a:lnTo>
                  <a:pt x="160492" y="149279"/>
                </a:lnTo>
                <a:lnTo>
                  <a:pt x="152783" y="149279"/>
                </a:lnTo>
                <a:lnTo>
                  <a:pt x="149979" y="149979"/>
                </a:lnTo>
                <a:lnTo>
                  <a:pt x="147176" y="150680"/>
                </a:lnTo>
                <a:lnTo>
                  <a:pt x="145074" y="151381"/>
                </a:lnTo>
                <a:lnTo>
                  <a:pt x="127553" y="129655"/>
                </a:lnTo>
                <a:lnTo>
                  <a:pt x="132459" y="123348"/>
                </a:lnTo>
                <a:lnTo>
                  <a:pt x="135262" y="116339"/>
                </a:lnTo>
                <a:lnTo>
                  <a:pt x="136664" y="109331"/>
                </a:lnTo>
                <a:lnTo>
                  <a:pt x="135963" y="101622"/>
                </a:lnTo>
                <a:lnTo>
                  <a:pt x="161193" y="93212"/>
                </a:lnTo>
                <a:lnTo>
                  <a:pt x="164697" y="98118"/>
                </a:lnTo>
                <a:lnTo>
                  <a:pt x="169603" y="102323"/>
                </a:lnTo>
                <a:lnTo>
                  <a:pt x="175210" y="104425"/>
                </a:lnTo>
                <a:lnTo>
                  <a:pt x="182218" y="105126"/>
                </a:lnTo>
                <a:lnTo>
                  <a:pt x="186423" y="105126"/>
                </a:lnTo>
                <a:lnTo>
                  <a:pt x="195534" y="101622"/>
                </a:lnTo>
                <a:lnTo>
                  <a:pt x="199038" y="98118"/>
                </a:lnTo>
                <a:lnTo>
                  <a:pt x="201841" y="94613"/>
                </a:lnTo>
                <a:lnTo>
                  <a:pt x="205345" y="86203"/>
                </a:lnTo>
                <a:lnTo>
                  <a:pt x="206046" y="81298"/>
                </a:lnTo>
                <a:lnTo>
                  <a:pt x="205345" y="76392"/>
                </a:lnTo>
                <a:lnTo>
                  <a:pt x="201841" y="67982"/>
                </a:lnTo>
                <a:lnTo>
                  <a:pt x="199038" y="63777"/>
                </a:lnTo>
                <a:lnTo>
                  <a:pt x="195534" y="60973"/>
                </a:lnTo>
                <a:lnTo>
                  <a:pt x="186423" y="57469"/>
                </a:lnTo>
                <a:lnTo>
                  <a:pt x="181517" y="56768"/>
                </a:lnTo>
                <a:lnTo>
                  <a:pt x="177312" y="57469"/>
                </a:lnTo>
                <a:lnTo>
                  <a:pt x="168201" y="60973"/>
                </a:lnTo>
                <a:lnTo>
                  <a:pt x="164697" y="63777"/>
                </a:lnTo>
                <a:lnTo>
                  <a:pt x="161894" y="67982"/>
                </a:lnTo>
                <a:lnTo>
                  <a:pt x="158389" y="76392"/>
                </a:lnTo>
                <a:lnTo>
                  <a:pt x="157689" y="81298"/>
                </a:lnTo>
                <a:lnTo>
                  <a:pt x="157689" y="82699"/>
                </a:lnTo>
                <a:lnTo>
                  <a:pt x="157689" y="83400"/>
                </a:lnTo>
                <a:lnTo>
                  <a:pt x="132459" y="92511"/>
                </a:lnTo>
                <a:lnTo>
                  <a:pt x="128254" y="85503"/>
                </a:lnTo>
                <a:lnTo>
                  <a:pt x="122647" y="80597"/>
                </a:lnTo>
                <a:lnTo>
                  <a:pt x="116339" y="76392"/>
                </a:lnTo>
                <a:lnTo>
                  <a:pt x="107929" y="74289"/>
                </a:lnTo>
                <a:lnTo>
                  <a:pt x="107929" y="47657"/>
                </a:lnTo>
                <a:lnTo>
                  <a:pt x="116339" y="44854"/>
                </a:lnTo>
                <a:lnTo>
                  <a:pt x="121946" y="39247"/>
                </a:lnTo>
                <a:lnTo>
                  <a:pt x="126151" y="32239"/>
                </a:lnTo>
                <a:lnTo>
                  <a:pt x="126852" y="23829"/>
                </a:lnTo>
                <a:lnTo>
                  <a:pt x="126852" y="19624"/>
                </a:lnTo>
                <a:lnTo>
                  <a:pt x="123348" y="10513"/>
                </a:lnTo>
                <a:lnTo>
                  <a:pt x="119843" y="7009"/>
                </a:lnTo>
                <a:lnTo>
                  <a:pt x="116339" y="4206"/>
                </a:lnTo>
                <a:lnTo>
                  <a:pt x="107929" y="701"/>
                </a:lnTo>
                <a:lnTo>
                  <a:pt x="1030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72" name="Google Shape;3072;p101" title="SOCCER"/>
          <p:cNvSpPr/>
          <p:nvPr/>
        </p:nvSpPr>
        <p:spPr>
          <a:xfrm>
            <a:off x="5039800" y="3223862"/>
            <a:ext cx="166383" cy="166383"/>
          </a:xfrm>
          <a:custGeom>
            <a:avLst/>
            <a:gdLst/>
            <a:ahLst/>
            <a:cxnLst/>
            <a:rect l="l" t="t" r="r" b="b"/>
            <a:pathLst>
              <a:path w="166800" h="166800" extrusionOk="0">
                <a:moveTo>
                  <a:pt x="63777" y="16120"/>
                </a:moveTo>
                <a:lnTo>
                  <a:pt x="77093" y="25231"/>
                </a:lnTo>
                <a:lnTo>
                  <a:pt x="77093" y="39248"/>
                </a:lnTo>
                <a:lnTo>
                  <a:pt x="41350" y="63777"/>
                </a:lnTo>
                <a:lnTo>
                  <a:pt x="28034" y="59572"/>
                </a:lnTo>
                <a:lnTo>
                  <a:pt x="23829" y="46256"/>
                </a:lnTo>
                <a:lnTo>
                  <a:pt x="31539" y="35744"/>
                </a:lnTo>
                <a:lnTo>
                  <a:pt x="41350" y="27334"/>
                </a:lnTo>
                <a:lnTo>
                  <a:pt x="51863" y="20325"/>
                </a:lnTo>
                <a:lnTo>
                  <a:pt x="63777" y="16120"/>
                </a:lnTo>
                <a:close/>
                <a:moveTo>
                  <a:pt x="103024" y="16120"/>
                </a:moveTo>
                <a:lnTo>
                  <a:pt x="114938" y="20325"/>
                </a:lnTo>
                <a:lnTo>
                  <a:pt x="125451" y="27334"/>
                </a:lnTo>
                <a:lnTo>
                  <a:pt x="135262" y="35744"/>
                </a:lnTo>
                <a:lnTo>
                  <a:pt x="142971" y="46256"/>
                </a:lnTo>
                <a:lnTo>
                  <a:pt x="139467" y="59572"/>
                </a:lnTo>
                <a:lnTo>
                  <a:pt x="125451" y="63777"/>
                </a:lnTo>
                <a:lnTo>
                  <a:pt x="89708" y="39248"/>
                </a:lnTo>
                <a:lnTo>
                  <a:pt x="89708" y="25231"/>
                </a:lnTo>
                <a:lnTo>
                  <a:pt x="103024" y="16120"/>
                </a:lnTo>
                <a:close/>
                <a:moveTo>
                  <a:pt x="83400" y="50461"/>
                </a:moveTo>
                <a:lnTo>
                  <a:pt x="117041" y="73589"/>
                </a:lnTo>
                <a:lnTo>
                  <a:pt x="104426" y="110733"/>
                </a:lnTo>
                <a:lnTo>
                  <a:pt x="63076" y="110733"/>
                </a:lnTo>
                <a:lnTo>
                  <a:pt x="50461" y="73589"/>
                </a:lnTo>
                <a:lnTo>
                  <a:pt x="83400" y="50461"/>
                </a:lnTo>
                <a:close/>
                <a:moveTo>
                  <a:pt x="23129" y="72187"/>
                </a:moveTo>
                <a:lnTo>
                  <a:pt x="37145" y="77093"/>
                </a:lnTo>
                <a:lnTo>
                  <a:pt x="50461" y="115639"/>
                </a:lnTo>
                <a:lnTo>
                  <a:pt x="42752" y="128254"/>
                </a:lnTo>
                <a:lnTo>
                  <a:pt x="30838" y="129656"/>
                </a:lnTo>
                <a:lnTo>
                  <a:pt x="21727" y="117741"/>
                </a:lnTo>
                <a:lnTo>
                  <a:pt x="17522" y="105827"/>
                </a:lnTo>
                <a:lnTo>
                  <a:pt x="14018" y="93913"/>
                </a:lnTo>
                <a:lnTo>
                  <a:pt x="13317" y="79195"/>
                </a:lnTo>
                <a:lnTo>
                  <a:pt x="23129" y="72187"/>
                </a:lnTo>
                <a:close/>
                <a:moveTo>
                  <a:pt x="143672" y="72187"/>
                </a:moveTo>
                <a:lnTo>
                  <a:pt x="153484" y="79195"/>
                </a:lnTo>
                <a:lnTo>
                  <a:pt x="152783" y="93913"/>
                </a:lnTo>
                <a:lnTo>
                  <a:pt x="149279" y="105827"/>
                </a:lnTo>
                <a:lnTo>
                  <a:pt x="145074" y="117741"/>
                </a:lnTo>
                <a:lnTo>
                  <a:pt x="135963" y="129656"/>
                </a:lnTo>
                <a:lnTo>
                  <a:pt x="124049" y="128254"/>
                </a:lnTo>
                <a:lnTo>
                  <a:pt x="116340" y="115639"/>
                </a:lnTo>
                <a:lnTo>
                  <a:pt x="129656" y="76392"/>
                </a:lnTo>
                <a:lnTo>
                  <a:pt x="143672" y="72187"/>
                </a:lnTo>
                <a:close/>
                <a:moveTo>
                  <a:pt x="106528" y="124049"/>
                </a:moveTo>
                <a:lnTo>
                  <a:pt x="112836" y="135262"/>
                </a:lnTo>
                <a:lnTo>
                  <a:pt x="105827" y="149980"/>
                </a:lnTo>
                <a:lnTo>
                  <a:pt x="100220" y="151382"/>
                </a:lnTo>
                <a:lnTo>
                  <a:pt x="94614" y="152783"/>
                </a:lnTo>
                <a:lnTo>
                  <a:pt x="89007" y="153484"/>
                </a:lnTo>
                <a:lnTo>
                  <a:pt x="77794" y="153484"/>
                </a:lnTo>
                <a:lnTo>
                  <a:pt x="72187" y="152783"/>
                </a:lnTo>
                <a:lnTo>
                  <a:pt x="66580" y="151382"/>
                </a:lnTo>
                <a:lnTo>
                  <a:pt x="60974" y="149980"/>
                </a:lnTo>
                <a:lnTo>
                  <a:pt x="53965" y="135262"/>
                </a:lnTo>
                <a:lnTo>
                  <a:pt x="60273" y="124049"/>
                </a:lnTo>
                <a:close/>
                <a:moveTo>
                  <a:pt x="83400" y="1"/>
                </a:moveTo>
                <a:lnTo>
                  <a:pt x="74990" y="702"/>
                </a:lnTo>
                <a:lnTo>
                  <a:pt x="58871" y="3505"/>
                </a:lnTo>
                <a:lnTo>
                  <a:pt x="51162" y="7009"/>
                </a:lnTo>
                <a:lnTo>
                  <a:pt x="36444" y="14018"/>
                </a:lnTo>
                <a:lnTo>
                  <a:pt x="24530" y="24530"/>
                </a:lnTo>
                <a:lnTo>
                  <a:pt x="14018" y="36444"/>
                </a:lnTo>
                <a:lnTo>
                  <a:pt x="7009" y="51162"/>
                </a:lnTo>
                <a:lnTo>
                  <a:pt x="3505" y="58871"/>
                </a:lnTo>
                <a:lnTo>
                  <a:pt x="702" y="74990"/>
                </a:lnTo>
                <a:lnTo>
                  <a:pt x="1" y="83400"/>
                </a:lnTo>
                <a:lnTo>
                  <a:pt x="702" y="91810"/>
                </a:lnTo>
                <a:lnTo>
                  <a:pt x="3505" y="107930"/>
                </a:lnTo>
                <a:lnTo>
                  <a:pt x="7009" y="115639"/>
                </a:lnTo>
                <a:lnTo>
                  <a:pt x="14018" y="130356"/>
                </a:lnTo>
                <a:lnTo>
                  <a:pt x="24530" y="142271"/>
                </a:lnTo>
                <a:lnTo>
                  <a:pt x="36444" y="152783"/>
                </a:lnTo>
                <a:lnTo>
                  <a:pt x="51162" y="159792"/>
                </a:lnTo>
                <a:lnTo>
                  <a:pt x="58871" y="163296"/>
                </a:lnTo>
                <a:lnTo>
                  <a:pt x="74990" y="166099"/>
                </a:lnTo>
                <a:lnTo>
                  <a:pt x="83400" y="166800"/>
                </a:lnTo>
                <a:lnTo>
                  <a:pt x="91810" y="166099"/>
                </a:lnTo>
                <a:lnTo>
                  <a:pt x="107930" y="163296"/>
                </a:lnTo>
                <a:lnTo>
                  <a:pt x="115639" y="159792"/>
                </a:lnTo>
                <a:lnTo>
                  <a:pt x="130356" y="152783"/>
                </a:lnTo>
                <a:lnTo>
                  <a:pt x="142271" y="142271"/>
                </a:lnTo>
                <a:lnTo>
                  <a:pt x="152783" y="130356"/>
                </a:lnTo>
                <a:lnTo>
                  <a:pt x="159792" y="115639"/>
                </a:lnTo>
                <a:lnTo>
                  <a:pt x="163296" y="107930"/>
                </a:lnTo>
                <a:lnTo>
                  <a:pt x="166099" y="91810"/>
                </a:lnTo>
                <a:lnTo>
                  <a:pt x="166800" y="83400"/>
                </a:lnTo>
                <a:lnTo>
                  <a:pt x="166099" y="74990"/>
                </a:lnTo>
                <a:lnTo>
                  <a:pt x="163296" y="58871"/>
                </a:lnTo>
                <a:lnTo>
                  <a:pt x="159792" y="51162"/>
                </a:lnTo>
                <a:lnTo>
                  <a:pt x="152783" y="36444"/>
                </a:lnTo>
                <a:lnTo>
                  <a:pt x="142271" y="24530"/>
                </a:lnTo>
                <a:lnTo>
                  <a:pt x="130356" y="14018"/>
                </a:lnTo>
                <a:lnTo>
                  <a:pt x="115639" y="7009"/>
                </a:lnTo>
                <a:lnTo>
                  <a:pt x="107930" y="3505"/>
                </a:lnTo>
                <a:lnTo>
                  <a:pt x="91810" y="702"/>
                </a:lnTo>
                <a:lnTo>
                  <a:pt x="834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73" name="Google Shape;3073;p101" title="TRACKER"/>
          <p:cNvSpPr/>
          <p:nvPr/>
        </p:nvSpPr>
        <p:spPr>
          <a:xfrm>
            <a:off x="5039800" y="4336287"/>
            <a:ext cx="166383" cy="166383"/>
          </a:xfrm>
          <a:custGeom>
            <a:avLst/>
            <a:gdLst/>
            <a:ahLst/>
            <a:cxnLst/>
            <a:rect l="l" t="t" r="r" b="b"/>
            <a:pathLst>
              <a:path w="166800" h="166800" extrusionOk="0">
                <a:moveTo>
                  <a:pt x="83400" y="1"/>
                </a:moveTo>
                <a:lnTo>
                  <a:pt x="74990" y="702"/>
                </a:lnTo>
                <a:lnTo>
                  <a:pt x="58871" y="3505"/>
                </a:lnTo>
                <a:lnTo>
                  <a:pt x="51162" y="7009"/>
                </a:lnTo>
                <a:lnTo>
                  <a:pt x="36444" y="14018"/>
                </a:lnTo>
                <a:lnTo>
                  <a:pt x="24530" y="24530"/>
                </a:lnTo>
                <a:lnTo>
                  <a:pt x="14018" y="36444"/>
                </a:lnTo>
                <a:lnTo>
                  <a:pt x="7009" y="51162"/>
                </a:lnTo>
                <a:lnTo>
                  <a:pt x="3505" y="58871"/>
                </a:lnTo>
                <a:lnTo>
                  <a:pt x="702" y="74990"/>
                </a:lnTo>
                <a:lnTo>
                  <a:pt x="1" y="83400"/>
                </a:lnTo>
                <a:lnTo>
                  <a:pt x="702" y="91810"/>
                </a:lnTo>
                <a:lnTo>
                  <a:pt x="3505" y="107930"/>
                </a:lnTo>
                <a:lnTo>
                  <a:pt x="7009" y="115639"/>
                </a:lnTo>
                <a:lnTo>
                  <a:pt x="14018" y="130356"/>
                </a:lnTo>
                <a:lnTo>
                  <a:pt x="24530" y="142271"/>
                </a:lnTo>
                <a:lnTo>
                  <a:pt x="36444" y="152783"/>
                </a:lnTo>
                <a:lnTo>
                  <a:pt x="51162" y="159792"/>
                </a:lnTo>
                <a:lnTo>
                  <a:pt x="58871" y="163296"/>
                </a:lnTo>
                <a:lnTo>
                  <a:pt x="74990" y="166099"/>
                </a:lnTo>
                <a:lnTo>
                  <a:pt x="83400" y="166800"/>
                </a:lnTo>
                <a:lnTo>
                  <a:pt x="91810" y="166099"/>
                </a:lnTo>
                <a:lnTo>
                  <a:pt x="107930" y="163296"/>
                </a:lnTo>
                <a:lnTo>
                  <a:pt x="115639" y="159792"/>
                </a:lnTo>
                <a:lnTo>
                  <a:pt x="130356" y="152783"/>
                </a:lnTo>
                <a:lnTo>
                  <a:pt x="142271" y="142271"/>
                </a:lnTo>
                <a:lnTo>
                  <a:pt x="152783" y="130356"/>
                </a:lnTo>
                <a:lnTo>
                  <a:pt x="159792" y="115639"/>
                </a:lnTo>
                <a:lnTo>
                  <a:pt x="163296" y="107930"/>
                </a:lnTo>
                <a:lnTo>
                  <a:pt x="166099" y="91810"/>
                </a:lnTo>
                <a:lnTo>
                  <a:pt x="166800" y="83400"/>
                </a:lnTo>
                <a:lnTo>
                  <a:pt x="166099" y="74290"/>
                </a:lnTo>
                <a:lnTo>
                  <a:pt x="162595" y="58170"/>
                </a:lnTo>
                <a:lnTo>
                  <a:pt x="159792" y="49760"/>
                </a:lnTo>
                <a:lnTo>
                  <a:pt x="152082" y="35043"/>
                </a:lnTo>
                <a:lnTo>
                  <a:pt x="140869" y="23129"/>
                </a:lnTo>
                <a:lnTo>
                  <a:pt x="131057" y="32239"/>
                </a:lnTo>
                <a:lnTo>
                  <a:pt x="140869" y="42752"/>
                </a:lnTo>
                <a:lnTo>
                  <a:pt x="147877" y="55367"/>
                </a:lnTo>
                <a:lnTo>
                  <a:pt x="152783" y="68683"/>
                </a:lnTo>
                <a:lnTo>
                  <a:pt x="153484" y="83400"/>
                </a:lnTo>
                <a:lnTo>
                  <a:pt x="152783" y="97417"/>
                </a:lnTo>
                <a:lnTo>
                  <a:pt x="142271" y="122647"/>
                </a:lnTo>
                <a:lnTo>
                  <a:pt x="133160" y="133160"/>
                </a:lnTo>
                <a:lnTo>
                  <a:pt x="122647" y="142271"/>
                </a:lnTo>
                <a:lnTo>
                  <a:pt x="97417" y="152783"/>
                </a:lnTo>
                <a:lnTo>
                  <a:pt x="83400" y="153484"/>
                </a:lnTo>
                <a:lnTo>
                  <a:pt x="69384" y="152783"/>
                </a:lnTo>
                <a:lnTo>
                  <a:pt x="44154" y="142271"/>
                </a:lnTo>
                <a:lnTo>
                  <a:pt x="33641" y="133160"/>
                </a:lnTo>
                <a:lnTo>
                  <a:pt x="24530" y="122647"/>
                </a:lnTo>
                <a:lnTo>
                  <a:pt x="14018" y="97417"/>
                </a:lnTo>
                <a:lnTo>
                  <a:pt x="13317" y="83400"/>
                </a:lnTo>
                <a:lnTo>
                  <a:pt x="14018" y="70085"/>
                </a:lnTo>
                <a:lnTo>
                  <a:pt x="23129" y="46256"/>
                </a:lnTo>
                <a:lnTo>
                  <a:pt x="31539" y="35744"/>
                </a:lnTo>
                <a:lnTo>
                  <a:pt x="41350" y="26633"/>
                </a:lnTo>
                <a:lnTo>
                  <a:pt x="63777" y="15419"/>
                </a:lnTo>
                <a:lnTo>
                  <a:pt x="77093" y="13317"/>
                </a:lnTo>
                <a:lnTo>
                  <a:pt x="77093" y="35744"/>
                </a:lnTo>
                <a:lnTo>
                  <a:pt x="67982" y="37145"/>
                </a:lnTo>
                <a:lnTo>
                  <a:pt x="53264" y="45555"/>
                </a:lnTo>
                <a:lnTo>
                  <a:pt x="46957" y="51162"/>
                </a:lnTo>
                <a:lnTo>
                  <a:pt x="41350" y="58170"/>
                </a:lnTo>
                <a:lnTo>
                  <a:pt x="35744" y="74290"/>
                </a:lnTo>
                <a:lnTo>
                  <a:pt x="35043" y="83400"/>
                </a:lnTo>
                <a:lnTo>
                  <a:pt x="35744" y="93212"/>
                </a:lnTo>
                <a:lnTo>
                  <a:pt x="42752" y="110032"/>
                </a:lnTo>
                <a:lnTo>
                  <a:pt x="49059" y="117741"/>
                </a:lnTo>
                <a:lnTo>
                  <a:pt x="56769" y="124049"/>
                </a:lnTo>
                <a:lnTo>
                  <a:pt x="73589" y="131057"/>
                </a:lnTo>
                <a:lnTo>
                  <a:pt x="83400" y="131758"/>
                </a:lnTo>
                <a:lnTo>
                  <a:pt x="93212" y="131057"/>
                </a:lnTo>
                <a:lnTo>
                  <a:pt x="110032" y="124049"/>
                </a:lnTo>
                <a:lnTo>
                  <a:pt x="117741" y="117741"/>
                </a:lnTo>
                <a:lnTo>
                  <a:pt x="124049" y="110032"/>
                </a:lnTo>
                <a:lnTo>
                  <a:pt x="131057" y="93212"/>
                </a:lnTo>
                <a:lnTo>
                  <a:pt x="131758" y="83400"/>
                </a:lnTo>
                <a:lnTo>
                  <a:pt x="131057" y="72888"/>
                </a:lnTo>
                <a:lnTo>
                  <a:pt x="127553" y="63777"/>
                </a:lnTo>
                <a:lnTo>
                  <a:pt x="122647" y="54666"/>
                </a:lnTo>
                <a:lnTo>
                  <a:pt x="115639" y="47658"/>
                </a:lnTo>
                <a:lnTo>
                  <a:pt x="106528" y="57469"/>
                </a:lnTo>
                <a:lnTo>
                  <a:pt x="111434" y="62375"/>
                </a:lnTo>
                <a:lnTo>
                  <a:pt x="114938" y="68683"/>
                </a:lnTo>
                <a:lnTo>
                  <a:pt x="117741" y="75691"/>
                </a:lnTo>
                <a:lnTo>
                  <a:pt x="118442" y="83400"/>
                </a:lnTo>
                <a:lnTo>
                  <a:pt x="117741" y="90409"/>
                </a:lnTo>
                <a:lnTo>
                  <a:pt x="112836" y="103024"/>
                </a:lnTo>
                <a:lnTo>
                  <a:pt x="107930" y="107930"/>
                </a:lnTo>
                <a:lnTo>
                  <a:pt x="103024" y="112836"/>
                </a:lnTo>
                <a:lnTo>
                  <a:pt x="90409" y="117741"/>
                </a:lnTo>
                <a:lnTo>
                  <a:pt x="83400" y="118442"/>
                </a:lnTo>
                <a:lnTo>
                  <a:pt x="76392" y="117741"/>
                </a:lnTo>
                <a:lnTo>
                  <a:pt x="63777" y="112836"/>
                </a:lnTo>
                <a:lnTo>
                  <a:pt x="58871" y="107930"/>
                </a:lnTo>
                <a:lnTo>
                  <a:pt x="53965" y="103024"/>
                </a:lnTo>
                <a:lnTo>
                  <a:pt x="49059" y="90409"/>
                </a:lnTo>
                <a:lnTo>
                  <a:pt x="48359" y="83400"/>
                </a:lnTo>
                <a:lnTo>
                  <a:pt x="48359" y="77093"/>
                </a:lnTo>
                <a:lnTo>
                  <a:pt x="52564" y="65880"/>
                </a:lnTo>
                <a:lnTo>
                  <a:pt x="56769" y="60974"/>
                </a:lnTo>
                <a:lnTo>
                  <a:pt x="60974" y="56769"/>
                </a:lnTo>
                <a:lnTo>
                  <a:pt x="70785" y="50461"/>
                </a:lnTo>
                <a:lnTo>
                  <a:pt x="77093" y="49059"/>
                </a:lnTo>
                <a:lnTo>
                  <a:pt x="77093" y="72187"/>
                </a:lnTo>
                <a:lnTo>
                  <a:pt x="74290" y="74290"/>
                </a:lnTo>
                <a:lnTo>
                  <a:pt x="72187" y="77093"/>
                </a:lnTo>
                <a:lnTo>
                  <a:pt x="70785" y="79896"/>
                </a:lnTo>
                <a:lnTo>
                  <a:pt x="70085" y="83400"/>
                </a:lnTo>
                <a:lnTo>
                  <a:pt x="70785" y="88306"/>
                </a:lnTo>
                <a:lnTo>
                  <a:pt x="74290" y="92511"/>
                </a:lnTo>
                <a:lnTo>
                  <a:pt x="78495" y="96015"/>
                </a:lnTo>
                <a:lnTo>
                  <a:pt x="83400" y="96716"/>
                </a:lnTo>
                <a:lnTo>
                  <a:pt x="88306" y="96015"/>
                </a:lnTo>
                <a:lnTo>
                  <a:pt x="92511" y="92511"/>
                </a:lnTo>
                <a:lnTo>
                  <a:pt x="96015" y="88306"/>
                </a:lnTo>
                <a:lnTo>
                  <a:pt x="96716" y="83400"/>
                </a:lnTo>
                <a:lnTo>
                  <a:pt x="96015" y="79896"/>
                </a:lnTo>
                <a:lnTo>
                  <a:pt x="94614" y="77093"/>
                </a:lnTo>
                <a:lnTo>
                  <a:pt x="92511" y="74290"/>
                </a:lnTo>
                <a:lnTo>
                  <a:pt x="89708" y="72187"/>
                </a:lnTo>
                <a:lnTo>
                  <a:pt x="897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74" name="Google Shape;3074;p101" title="CONVERSATION"/>
          <p:cNvSpPr/>
          <p:nvPr/>
        </p:nvSpPr>
        <p:spPr>
          <a:xfrm>
            <a:off x="5039822" y="2141838"/>
            <a:ext cx="166253" cy="162671"/>
          </a:xfrm>
          <a:custGeom>
            <a:avLst/>
            <a:gdLst/>
            <a:ahLst/>
            <a:cxnLst/>
            <a:rect l="l" t="t" r="r" b="b"/>
            <a:pathLst>
              <a:path w="162595" h="159091" extrusionOk="0">
                <a:moveTo>
                  <a:pt x="111433" y="13317"/>
                </a:moveTo>
                <a:lnTo>
                  <a:pt x="111433" y="76392"/>
                </a:lnTo>
                <a:lnTo>
                  <a:pt x="18923" y="76392"/>
                </a:lnTo>
                <a:lnTo>
                  <a:pt x="12615" y="82700"/>
                </a:lnTo>
                <a:lnTo>
                  <a:pt x="12615" y="13317"/>
                </a:lnTo>
                <a:close/>
                <a:moveTo>
                  <a:pt x="7710" y="1"/>
                </a:moveTo>
                <a:lnTo>
                  <a:pt x="4205" y="702"/>
                </a:lnTo>
                <a:lnTo>
                  <a:pt x="2103" y="2103"/>
                </a:lnTo>
                <a:lnTo>
                  <a:pt x="0" y="4907"/>
                </a:lnTo>
                <a:lnTo>
                  <a:pt x="0" y="7710"/>
                </a:lnTo>
                <a:lnTo>
                  <a:pt x="0" y="120545"/>
                </a:lnTo>
                <a:lnTo>
                  <a:pt x="30837" y="89708"/>
                </a:lnTo>
                <a:lnTo>
                  <a:pt x="119843" y="89708"/>
                </a:lnTo>
                <a:lnTo>
                  <a:pt x="121946" y="87605"/>
                </a:lnTo>
                <a:lnTo>
                  <a:pt x="124048" y="85503"/>
                </a:lnTo>
                <a:lnTo>
                  <a:pt x="124749" y="81999"/>
                </a:lnTo>
                <a:lnTo>
                  <a:pt x="124749" y="7710"/>
                </a:lnTo>
                <a:lnTo>
                  <a:pt x="124048" y="4907"/>
                </a:lnTo>
                <a:lnTo>
                  <a:pt x="121946" y="2103"/>
                </a:lnTo>
                <a:lnTo>
                  <a:pt x="119843" y="702"/>
                </a:lnTo>
                <a:lnTo>
                  <a:pt x="116339" y="1"/>
                </a:lnTo>
                <a:close/>
                <a:moveTo>
                  <a:pt x="142270" y="30838"/>
                </a:moveTo>
                <a:lnTo>
                  <a:pt x="142270" y="110032"/>
                </a:lnTo>
                <a:lnTo>
                  <a:pt x="139467" y="107229"/>
                </a:lnTo>
                <a:lnTo>
                  <a:pt x="30837" y="107229"/>
                </a:lnTo>
                <a:lnTo>
                  <a:pt x="30837" y="120545"/>
                </a:lnTo>
                <a:lnTo>
                  <a:pt x="30837" y="123348"/>
                </a:lnTo>
                <a:lnTo>
                  <a:pt x="32940" y="126151"/>
                </a:lnTo>
                <a:lnTo>
                  <a:pt x="35042" y="127553"/>
                </a:lnTo>
                <a:lnTo>
                  <a:pt x="38546" y="128254"/>
                </a:lnTo>
                <a:lnTo>
                  <a:pt x="131758" y="128254"/>
                </a:lnTo>
                <a:lnTo>
                  <a:pt x="162594" y="159091"/>
                </a:lnTo>
                <a:lnTo>
                  <a:pt x="162594" y="38547"/>
                </a:lnTo>
                <a:lnTo>
                  <a:pt x="162594" y="35744"/>
                </a:lnTo>
                <a:lnTo>
                  <a:pt x="160492" y="32940"/>
                </a:lnTo>
                <a:lnTo>
                  <a:pt x="158389" y="31539"/>
                </a:lnTo>
                <a:lnTo>
                  <a:pt x="154885" y="3083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3075" name="Google Shape;3075;p101"/>
          <p:cNvSpPr txBox="1">
            <a:spLocks noGrp="1"/>
          </p:cNvSpPr>
          <p:nvPr>
            <p:ph type="body" idx="2"/>
          </p:nvPr>
        </p:nvSpPr>
        <p:spPr>
          <a:xfrm>
            <a:off x="897525" y="1806121"/>
            <a:ext cx="33888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DM Sans" pitchFamily="2" charset="77"/>
              </a:rPr>
              <a:t>Input Data:</a:t>
            </a:r>
            <a:r>
              <a:rPr lang="en">
                <a:latin typeface="DM Sans" pitchFamily="2" charset="77"/>
              </a:rPr>
              <a:t> Represents the queries, consisting of text prompts provided by the user.</a:t>
            </a:r>
            <a:endParaRPr>
              <a:latin typeface="DM Sans" pitchFamily="2" charset="77"/>
            </a:endParaRPr>
          </a:p>
          <a:p>
            <a:pPr marL="0" lvl="0" indent="0" algn="l" rtl="0">
              <a:spcBef>
                <a:spcPts val="1200"/>
              </a:spcBef>
              <a:spcAft>
                <a:spcPts val="1200"/>
              </a:spcAft>
              <a:buNone/>
            </a:pPr>
            <a:endParaRPr>
              <a:latin typeface="DM Sans" pitchFamily="2" charset="77"/>
            </a:endParaRPr>
          </a:p>
        </p:txBody>
      </p:sp>
      <p:sp>
        <p:nvSpPr>
          <p:cNvPr id="3076" name="Google Shape;3076;p101"/>
          <p:cNvSpPr txBox="1">
            <a:spLocks noGrp="1"/>
          </p:cNvSpPr>
          <p:nvPr>
            <p:ph type="body" idx="2"/>
          </p:nvPr>
        </p:nvSpPr>
        <p:spPr>
          <a:xfrm>
            <a:off x="897525" y="2814435"/>
            <a:ext cx="33888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DM Sans" pitchFamily="2" charset="77"/>
              </a:rPr>
              <a:t>Processing:</a:t>
            </a:r>
            <a:r>
              <a:rPr lang="en">
                <a:latin typeface="DM Sans" pitchFamily="2" charset="77"/>
              </a:rPr>
              <a:t> Actions taken by the model to understand and structure input into response.</a:t>
            </a:r>
            <a:endParaRPr>
              <a:latin typeface="DM Sans" pitchFamily="2" charset="77"/>
            </a:endParaRPr>
          </a:p>
          <a:p>
            <a:pPr marL="0" lvl="0" indent="0" algn="l" rtl="0">
              <a:spcBef>
                <a:spcPts val="1200"/>
              </a:spcBef>
              <a:spcAft>
                <a:spcPts val="1200"/>
              </a:spcAft>
              <a:buNone/>
            </a:pPr>
            <a:endParaRPr>
              <a:latin typeface="DM Sans" pitchFamily="2" charset="77"/>
            </a:endParaRPr>
          </a:p>
        </p:txBody>
      </p:sp>
      <p:sp>
        <p:nvSpPr>
          <p:cNvPr id="3077" name="Google Shape;3077;p101"/>
          <p:cNvSpPr txBox="1">
            <a:spLocks noGrp="1"/>
          </p:cNvSpPr>
          <p:nvPr>
            <p:ph type="body" idx="2"/>
          </p:nvPr>
        </p:nvSpPr>
        <p:spPr>
          <a:xfrm>
            <a:off x="897525" y="3815346"/>
            <a:ext cx="3388800" cy="6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DM Sans" pitchFamily="2" charset="77"/>
              </a:rPr>
              <a:t>Output:</a:t>
            </a:r>
            <a:r>
              <a:rPr lang="en">
                <a:latin typeface="DM Sans" pitchFamily="2" charset="77"/>
              </a:rPr>
              <a:t> Results generated to answer user queries, crafted intelligently via processing logic.</a:t>
            </a:r>
            <a:endParaRPr>
              <a:latin typeface="DM Sans" pitchFamily="2" charset="77"/>
            </a:endParaRPr>
          </a:p>
          <a:p>
            <a:pPr marL="0" lvl="0" indent="0" algn="l" rtl="0">
              <a:spcBef>
                <a:spcPts val="1200"/>
              </a:spcBef>
              <a:spcAft>
                <a:spcPts val="1200"/>
              </a:spcAft>
              <a:buNone/>
            </a:pPr>
            <a:endParaRPr>
              <a:latin typeface="DM Sans" pitchFamily="2" charset="77"/>
            </a:endParaRPr>
          </a:p>
        </p:txBody>
      </p:sp>
      <p:sp>
        <p:nvSpPr>
          <p:cNvPr id="3078" name="Google Shape;3078;p101"/>
          <p:cNvSpPr txBox="1">
            <a:spLocks noGrp="1"/>
          </p:cNvSpPr>
          <p:nvPr>
            <p:ph type="body" idx="2"/>
          </p:nvPr>
        </p:nvSpPr>
        <p:spPr>
          <a:xfrm>
            <a:off x="6046250" y="1408971"/>
            <a:ext cx="837000" cy="2994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 sz="800" dirty="0">
                <a:latin typeface="DM Sans" pitchFamily="2" charset="77"/>
              </a:rPr>
              <a:t>Tokenization</a:t>
            </a:r>
            <a:endParaRPr sz="800" dirty="0">
              <a:latin typeface="DM Sans" pitchFamily="2" charset="77"/>
            </a:endParaRPr>
          </a:p>
        </p:txBody>
      </p:sp>
      <p:sp>
        <p:nvSpPr>
          <p:cNvPr id="3079" name="Google Shape;3079;p101"/>
          <p:cNvSpPr txBox="1">
            <a:spLocks noGrp="1"/>
          </p:cNvSpPr>
          <p:nvPr>
            <p:ph type="body" idx="2"/>
          </p:nvPr>
        </p:nvSpPr>
        <p:spPr>
          <a:xfrm>
            <a:off x="6046250" y="1952734"/>
            <a:ext cx="837000" cy="2994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 sz="800" dirty="0">
                <a:latin typeface="DM Sans" pitchFamily="2" charset="77"/>
              </a:rPr>
              <a:t>Pattern Detection</a:t>
            </a:r>
            <a:endParaRPr sz="800" dirty="0">
              <a:latin typeface="DM Sans" pitchFamily="2" charset="77"/>
            </a:endParaRPr>
          </a:p>
        </p:txBody>
      </p:sp>
      <p:sp>
        <p:nvSpPr>
          <p:cNvPr id="3080" name="Google Shape;3080;p101"/>
          <p:cNvSpPr txBox="1">
            <a:spLocks noGrp="1"/>
          </p:cNvSpPr>
          <p:nvPr>
            <p:ph type="body" idx="2"/>
          </p:nvPr>
        </p:nvSpPr>
        <p:spPr>
          <a:xfrm>
            <a:off x="6046250" y="2496496"/>
            <a:ext cx="837000" cy="2994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 sz="800" dirty="0">
                <a:latin typeface="DM Sans" pitchFamily="2" charset="77"/>
              </a:rPr>
              <a:t>Context Building</a:t>
            </a:r>
            <a:endParaRPr sz="800" dirty="0">
              <a:latin typeface="DM Sans" pitchFamily="2" charset="77"/>
            </a:endParaRPr>
          </a:p>
        </p:txBody>
      </p:sp>
      <p:sp>
        <p:nvSpPr>
          <p:cNvPr id="3081" name="Google Shape;3081;p101"/>
          <p:cNvSpPr txBox="1">
            <a:spLocks noGrp="1"/>
          </p:cNvSpPr>
          <p:nvPr>
            <p:ph type="body" idx="2"/>
          </p:nvPr>
        </p:nvSpPr>
        <p:spPr>
          <a:xfrm>
            <a:off x="6046250" y="3040259"/>
            <a:ext cx="837000" cy="2994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 sz="800" dirty="0">
                <a:latin typeface="DM Sans" pitchFamily="2" charset="77"/>
              </a:rPr>
              <a:t>Language Modeling</a:t>
            </a:r>
            <a:endParaRPr sz="800" dirty="0">
              <a:latin typeface="DM Sans" pitchFamily="2" charset="77"/>
            </a:endParaRPr>
          </a:p>
        </p:txBody>
      </p:sp>
      <p:sp>
        <p:nvSpPr>
          <p:cNvPr id="3082" name="Google Shape;3082;p101"/>
          <p:cNvSpPr txBox="1">
            <a:spLocks noGrp="1"/>
          </p:cNvSpPr>
          <p:nvPr>
            <p:ph type="body" idx="2"/>
          </p:nvPr>
        </p:nvSpPr>
        <p:spPr>
          <a:xfrm>
            <a:off x="6046250" y="3584021"/>
            <a:ext cx="837000" cy="2994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 sz="800" dirty="0">
                <a:latin typeface="DM Sans" pitchFamily="2" charset="77"/>
              </a:rPr>
              <a:t>Probabilistic Sampling</a:t>
            </a:r>
            <a:endParaRPr sz="800" dirty="0">
              <a:latin typeface="DM Sans" pitchFamily="2" charset="77"/>
            </a:endParaRPr>
          </a:p>
        </p:txBody>
      </p:sp>
      <p:sp>
        <p:nvSpPr>
          <p:cNvPr id="3083" name="Google Shape;3083;p101"/>
          <p:cNvSpPr txBox="1">
            <a:spLocks noGrp="1"/>
          </p:cNvSpPr>
          <p:nvPr>
            <p:ph type="body" idx="2"/>
          </p:nvPr>
        </p:nvSpPr>
        <p:spPr>
          <a:xfrm>
            <a:off x="6046250" y="4127784"/>
            <a:ext cx="837000" cy="299400"/>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 sz="800" dirty="0">
                <a:latin typeface="DM Sans" pitchFamily="2" charset="77"/>
              </a:rPr>
              <a:t>Response Structure</a:t>
            </a:r>
            <a:endParaRPr sz="800" dirty="0">
              <a:latin typeface="DM Sans" pitchFamily="2" charset="77"/>
            </a:endParaRPr>
          </a:p>
        </p:txBody>
      </p:sp>
      <p:sp>
        <p:nvSpPr>
          <p:cNvPr id="3084" name="Google Shape;3084;p101"/>
          <p:cNvSpPr txBox="1">
            <a:spLocks noGrp="1"/>
          </p:cNvSpPr>
          <p:nvPr>
            <p:ph type="subTitle" idx="3"/>
          </p:nvPr>
        </p:nvSpPr>
        <p:spPr>
          <a:xfrm>
            <a:off x="895725" y="1630409"/>
            <a:ext cx="3392400" cy="3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DM Sans" pitchFamily="2" charset="77"/>
              </a:rPr>
              <a:t>Understanding Inputs</a:t>
            </a:r>
            <a:endParaRPr sz="1000">
              <a:latin typeface="DM Sans" pitchFamily="2" charset="77"/>
            </a:endParaRPr>
          </a:p>
        </p:txBody>
      </p:sp>
      <p:sp>
        <p:nvSpPr>
          <p:cNvPr id="3085" name="Google Shape;3085;p101"/>
          <p:cNvSpPr txBox="1">
            <a:spLocks noGrp="1"/>
          </p:cNvSpPr>
          <p:nvPr>
            <p:ph type="subTitle" idx="3"/>
          </p:nvPr>
        </p:nvSpPr>
        <p:spPr>
          <a:xfrm>
            <a:off x="895725" y="2630559"/>
            <a:ext cx="3392400" cy="3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DM Sans" pitchFamily="2" charset="77"/>
              </a:rPr>
              <a:t>Processing Complexity</a:t>
            </a:r>
            <a:endParaRPr sz="1000">
              <a:latin typeface="DM Sans" pitchFamily="2" charset="77"/>
            </a:endParaRPr>
          </a:p>
        </p:txBody>
      </p:sp>
      <p:sp>
        <p:nvSpPr>
          <p:cNvPr id="3086" name="Google Shape;3086;p101"/>
          <p:cNvSpPr txBox="1">
            <a:spLocks noGrp="1"/>
          </p:cNvSpPr>
          <p:nvPr>
            <p:ph type="subTitle" idx="3"/>
          </p:nvPr>
        </p:nvSpPr>
        <p:spPr>
          <a:xfrm>
            <a:off x="895725" y="3630709"/>
            <a:ext cx="3392400" cy="3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DM Sans" pitchFamily="2" charset="77"/>
              </a:rPr>
              <a:t>Outcome Generation</a:t>
            </a:r>
            <a:endParaRPr sz="1000">
              <a:latin typeface="DM Sans" pitchFamily="2" charset="77"/>
            </a:endParaRPr>
          </a:p>
        </p:txBody>
      </p:sp>
      <p:sp>
        <p:nvSpPr>
          <p:cNvPr id="3087" name="Google Shape;3087;p101"/>
          <p:cNvSpPr txBox="1">
            <a:spLocks noGrp="1"/>
          </p:cNvSpPr>
          <p:nvPr>
            <p:ph type="title" idx="4"/>
          </p:nvPr>
        </p:nvSpPr>
        <p:spPr>
          <a:xfrm>
            <a:off x="361375" y="1626821"/>
            <a:ext cx="539400" cy="8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a:latin typeface="DM Sans" pitchFamily="2" charset="77"/>
              </a:rPr>
              <a:t>01</a:t>
            </a:r>
            <a:endParaRPr sz="1800" b="0">
              <a:latin typeface="DM Sans" pitchFamily="2" charset="77"/>
            </a:endParaRPr>
          </a:p>
        </p:txBody>
      </p:sp>
      <p:sp>
        <p:nvSpPr>
          <p:cNvPr id="3088" name="Google Shape;3088;p101"/>
          <p:cNvSpPr txBox="1">
            <a:spLocks noGrp="1"/>
          </p:cNvSpPr>
          <p:nvPr>
            <p:ph type="title" idx="4"/>
          </p:nvPr>
        </p:nvSpPr>
        <p:spPr>
          <a:xfrm>
            <a:off x="356625" y="2628771"/>
            <a:ext cx="539400" cy="8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a:latin typeface="DM Sans" pitchFamily="2" charset="77"/>
              </a:rPr>
              <a:t>02</a:t>
            </a:r>
            <a:endParaRPr sz="1800" b="0">
              <a:latin typeface="DM Sans" pitchFamily="2" charset="77"/>
            </a:endParaRPr>
          </a:p>
        </p:txBody>
      </p:sp>
      <p:sp>
        <p:nvSpPr>
          <p:cNvPr id="3089" name="Google Shape;3089;p101"/>
          <p:cNvSpPr txBox="1">
            <a:spLocks noGrp="1"/>
          </p:cNvSpPr>
          <p:nvPr>
            <p:ph type="title" idx="4"/>
          </p:nvPr>
        </p:nvSpPr>
        <p:spPr>
          <a:xfrm>
            <a:off x="361375" y="3630721"/>
            <a:ext cx="539400" cy="85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0">
                <a:latin typeface="DM Sans" pitchFamily="2" charset="77"/>
              </a:rPr>
              <a:t>03</a:t>
            </a:r>
            <a:endParaRPr sz="1800" b="0">
              <a:latin typeface="DM Sans" pitchFamily="2" charset="77"/>
            </a:endParaRPr>
          </a:p>
        </p:txBody>
      </p:sp>
      <p:sp>
        <p:nvSpPr>
          <p:cNvPr id="3090" name="Google Shape;3090;p101"/>
          <p:cNvSpPr txBox="1">
            <a:spLocks noGrp="1"/>
          </p:cNvSpPr>
          <p:nvPr>
            <p:ph type="subTitle" idx="3"/>
          </p:nvPr>
        </p:nvSpPr>
        <p:spPr>
          <a:xfrm rot="-5400000">
            <a:off x="4311384" y="1711571"/>
            <a:ext cx="1024200" cy="301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 b="0">
                <a:latin typeface="DM Sans" pitchFamily="2" charset="77"/>
              </a:rPr>
              <a:t>External textual datasets.</a:t>
            </a:r>
            <a:endParaRPr sz="800" b="0">
              <a:latin typeface="DM Sans" pitchFamily="2" charset="77"/>
            </a:endParaRPr>
          </a:p>
        </p:txBody>
      </p:sp>
      <p:sp>
        <p:nvSpPr>
          <p:cNvPr id="3091" name="Google Shape;3091;p101"/>
          <p:cNvSpPr txBox="1">
            <a:spLocks noGrp="1"/>
          </p:cNvSpPr>
          <p:nvPr>
            <p:ph type="subTitle" idx="3"/>
          </p:nvPr>
        </p:nvSpPr>
        <p:spPr>
          <a:xfrm rot="-5400000">
            <a:off x="4311384" y="2801766"/>
            <a:ext cx="1024200" cy="301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 b="0">
                <a:latin typeface="DM Sans" pitchFamily="2" charset="77"/>
              </a:rPr>
              <a:t>Statistical language patterns.</a:t>
            </a:r>
            <a:endParaRPr sz="800" b="0">
              <a:latin typeface="DM Sans" pitchFamily="2" charset="77"/>
            </a:endParaRPr>
          </a:p>
        </p:txBody>
      </p:sp>
      <p:sp>
        <p:nvSpPr>
          <p:cNvPr id="3092" name="Google Shape;3092;p101"/>
          <p:cNvSpPr txBox="1">
            <a:spLocks noGrp="1"/>
          </p:cNvSpPr>
          <p:nvPr>
            <p:ph type="subTitle" idx="3"/>
          </p:nvPr>
        </p:nvSpPr>
        <p:spPr>
          <a:xfrm rot="-5400000">
            <a:off x="4311384" y="3880758"/>
            <a:ext cx="1024200" cy="301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800" b="0">
                <a:latin typeface="DM Sans" pitchFamily="2" charset="77"/>
              </a:rPr>
              <a:t>Contextual token representations.</a:t>
            </a:r>
            <a:endParaRPr sz="800" b="0">
              <a:latin typeface="DM Sans" pitchFamily="2" charset="7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3">
          <a:extLst>
            <a:ext uri="{FF2B5EF4-FFF2-40B4-BE49-F238E27FC236}">
              <a16:creationId xmlns:a16="http://schemas.microsoft.com/office/drawing/2014/main" id="{B3F9A539-D703-5883-019B-75E259B1839A}"/>
            </a:ext>
          </a:extLst>
        </p:cNvPr>
        <p:cNvGrpSpPr/>
        <p:nvPr/>
      </p:nvGrpSpPr>
      <p:grpSpPr>
        <a:xfrm>
          <a:off x="0" y="0"/>
          <a:ext cx="0" cy="0"/>
          <a:chOff x="0" y="0"/>
          <a:chExt cx="0" cy="0"/>
        </a:xfrm>
      </p:grpSpPr>
      <p:sp>
        <p:nvSpPr>
          <p:cNvPr id="1964" name="Google Shape;1964;p78">
            <a:extLst>
              <a:ext uri="{FF2B5EF4-FFF2-40B4-BE49-F238E27FC236}">
                <a16:creationId xmlns:a16="http://schemas.microsoft.com/office/drawing/2014/main" id="{3BAAAD00-939B-4BA9-5FFA-0A71B568B62B}"/>
              </a:ext>
            </a:extLst>
          </p:cNvPr>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r>
              <a:rPr lang="en-US" dirty="0">
                <a:latin typeface="DM Sans" pitchFamily="2" charset="77"/>
              </a:rPr>
              <a:t>Technical Foundations</a:t>
            </a:r>
          </a:p>
        </p:txBody>
      </p:sp>
      <p:sp>
        <p:nvSpPr>
          <p:cNvPr id="1965" name="Google Shape;1965;p78">
            <a:extLst>
              <a:ext uri="{FF2B5EF4-FFF2-40B4-BE49-F238E27FC236}">
                <a16:creationId xmlns:a16="http://schemas.microsoft.com/office/drawing/2014/main" id="{47C75BE9-A3A9-2554-DD03-BD8991CBE11A}"/>
              </a:ext>
            </a:extLst>
          </p:cNvPr>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M Sans" pitchFamily="2" charset="77"/>
              </a:rPr>
              <a:t>Natural Language Processing (NLP)</a:t>
            </a:r>
            <a:endParaRPr dirty="0">
              <a:latin typeface="DM Sans" pitchFamily="2" charset="77"/>
            </a:endParaRPr>
          </a:p>
        </p:txBody>
      </p:sp>
      <p:sp>
        <p:nvSpPr>
          <p:cNvPr id="16" name="Rectangle 328">
            <a:extLst>
              <a:ext uri="{FF2B5EF4-FFF2-40B4-BE49-F238E27FC236}">
                <a16:creationId xmlns:a16="http://schemas.microsoft.com/office/drawing/2014/main" id="{4A0077AE-A140-78A7-74A0-F35087C8B60C}"/>
              </a:ext>
            </a:extLst>
          </p:cNvPr>
          <p:cNvSpPr/>
          <p:nvPr/>
        </p:nvSpPr>
        <p:spPr>
          <a:xfrm>
            <a:off x="440017" y="1153170"/>
            <a:ext cx="8076966" cy="677108"/>
          </a:xfrm>
          <a:prstGeom prst="rect">
            <a:avLst/>
          </a:prstGeom>
        </p:spPr>
        <p:txBody>
          <a:bodyPr wrap="square" lIns="0" tIns="0" rIns="0" bIns="0">
            <a:spAutoFit/>
          </a:bodyPr>
          <a:lstStyle/>
          <a:p>
            <a:r>
              <a:rPr lang="en-US" sz="1100" dirty="0">
                <a:solidFill>
                  <a:schemeClr val="tx1"/>
                </a:solidFill>
                <a:latin typeface="DM Sans" pitchFamily="2" charset="77"/>
              </a:rPr>
              <a:t>Branch of artificial intelligence that focuses on enabling computers to understand, interpret, and generate human language by combining linguistics, computer science, and machine learning techniques to process text and speech in a way that is meaningful and useful.</a:t>
            </a:r>
          </a:p>
          <a:p>
            <a:endParaRPr lang="en-US" sz="1100" dirty="0">
              <a:solidFill>
                <a:schemeClr val="tx1"/>
              </a:solidFill>
              <a:latin typeface="DM Sans" pitchFamily="2" charset="77"/>
            </a:endParaRPr>
          </a:p>
        </p:txBody>
      </p:sp>
      <p:grpSp>
        <p:nvGrpSpPr>
          <p:cNvPr id="1968" name="Group 1967">
            <a:extLst>
              <a:ext uri="{FF2B5EF4-FFF2-40B4-BE49-F238E27FC236}">
                <a16:creationId xmlns:a16="http://schemas.microsoft.com/office/drawing/2014/main" id="{D494CFBA-11D9-C202-AEB6-9DAB5FFE6D7C}"/>
              </a:ext>
            </a:extLst>
          </p:cNvPr>
          <p:cNvGrpSpPr/>
          <p:nvPr/>
        </p:nvGrpSpPr>
        <p:grpSpPr>
          <a:xfrm>
            <a:off x="2943389" y="1875855"/>
            <a:ext cx="2787746" cy="2933538"/>
            <a:chOff x="4175761" y="2106054"/>
            <a:chExt cx="4112572" cy="4327649"/>
          </a:xfrm>
        </p:grpSpPr>
        <p:sp>
          <p:nvSpPr>
            <p:cNvPr id="1948" name="Rectangle 276">
              <a:extLst>
                <a:ext uri="{FF2B5EF4-FFF2-40B4-BE49-F238E27FC236}">
                  <a16:creationId xmlns:a16="http://schemas.microsoft.com/office/drawing/2014/main" id="{3B2E811C-915E-9FAB-6104-963A909165FB}"/>
                </a:ext>
              </a:extLst>
            </p:cNvPr>
            <p:cNvSpPr/>
            <p:nvPr/>
          </p:nvSpPr>
          <p:spPr>
            <a:xfrm>
              <a:off x="6692231" y="3734532"/>
              <a:ext cx="380734" cy="204318"/>
            </a:xfrm>
            <a:prstGeom prst="rect">
              <a:avLst/>
            </a:prstGeom>
          </p:spPr>
          <p:txBody>
            <a:bodyPr wrap="none" lIns="0" tIns="0" rIns="0" bIns="0">
              <a:spAutoFit/>
            </a:bodyPr>
            <a:lstStyle/>
            <a:p>
              <a:r>
                <a:rPr lang="en-US" sz="900" b="1" dirty="0">
                  <a:solidFill>
                    <a:schemeClr val="bg2"/>
                  </a:solidFill>
                  <a:latin typeface="DM Sans" pitchFamily="2" charset="77"/>
                </a:rPr>
                <a:t>LLM </a:t>
              </a:r>
            </a:p>
          </p:txBody>
        </p:sp>
        <p:sp>
          <p:nvSpPr>
            <p:cNvPr id="1950" name="Arrow">
              <a:extLst>
                <a:ext uri="{FF2B5EF4-FFF2-40B4-BE49-F238E27FC236}">
                  <a16:creationId xmlns:a16="http://schemas.microsoft.com/office/drawing/2014/main" id="{0F1D1709-BC73-169F-171F-990F637EF556}"/>
                </a:ext>
              </a:extLst>
            </p:cNvPr>
            <p:cNvSpPr>
              <a:spLocks noChangeArrowheads="1"/>
            </p:cNvSpPr>
            <p:nvPr/>
          </p:nvSpPr>
          <p:spPr bwMode="auto">
            <a:xfrm rot="5400000">
              <a:off x="5813864" y="5796592"/>
              <a:ext cx="846657" cy="427566"/>
            </a:xfrm>
            <a:prstGeom prst="rightArrow">
              <a:avLst>
                <a:gd name="adj1" fmla="val 50676"/>
                <a:gd name="adj2" fmla="val 58115"/>
              </a:avLst>
            </a:prstGeom>
            <a:solidFill>
              <a:schemeClr val="accent1"/>
            </a:solidFill>
            <a:ln w="9525">
              <a:noFill/>
            </a:ln>
          </p:spPr>
          <p:txBody>
            <a:bodyPr vert="horz" wrap="square" lIns="74295" tIns="37147" rIns="74295" bIns="37147" numCol="1" anchor="t" anchorCtr="0" compatLnSpc="1">
              <a:prstTxWarp prst="textNoShape">
                <a:avLst/>
              </a:prstTxWarp>
            </a:bodyP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a:endParaRPr lang="ru-RU" altLang="ru-RU" sz="1800" dirty="0">
                <a:solidFill>
                  <a:schemeClr val="tx1"/>
                </a:solidFill>
                <a:latin typeface="+mj-lt"/>
                <a:sym typeface="Helvetica Light" pitchFamily="2" charset="0"/>
              </a:endParaRPr>
            </a:p>
          </p:txBody>
        </p:sp>
        <p:sp>
          <p:nvSpPr>
            <p:cNvPr id="1951" name="Freeform: Shape 6">
              <a:extLst>
                <a:ext uri="{FF2B5EF4-FFF2-40B4-BE49-F238E27FC236}">
                  <a16:creationId xmlns:a16="http://schemas.microsoft.com/office/drawing/2014/main" id="{ACCA6E01-428E-88F7-349E-F28A768230C7}"/>
                </a:ext>
              </a:extLst>
            </p:cNvPr>
            <p:cNvSpPr/>
            <p:nvPr/>
          </p:nvSpPr>
          <p:spPr bwMode="auto">
            <a:xfrm>
              <a:off x="5529362" y="5057154"/>
              <a:ext cx="1409141" cy="846659"/>
            </a:xfrm>
            <a:custGeom>
              <a:avLst/>
              <a:gdLst>
                <a:gd name="connsiteX0" fmla="*/ 0 w 1285947"/>
                <a:gd name="connsiteY0" fmla="*/ 0 h 772640"/>
                <a:gd name="connsiteX1" fmla="*/ 1285947 w 1285947"/>
                <a:gd name="connsiteY1" fmla="*/ 0 h 772640"/>
                <a:gd name="connsiteX2" fmla="*/ 1233616 w 1285947"/>
                <a:gd name="connsiteY2" fmla="*/ 628698 h 772640"/>
                <a:gd name="connsiteX3" fmla="*/ 1232416 w 1285947"/>
                <a:gd name="connsiteY3" fmla="*/ 628698 h 772640"/>
                <a:gd name="connsiteX4" fmla="*/ 1232416 w 1285947"/>
                <a:gd name="connsiteY4" fmla="*/ 628699 h 772640"/>
                <a:gd name="connsiteX5" fmla="*/ 642974 w 1285947"/>
                <a:gd name="connsiteY5" fmla="*/ 772640 h 772640"/>
                <a:gd name="connsiteX6" fmla="*/ 53532 w 1285947"/>
                <a:gd name="connsiteY6" fmla="*/ 628699 h 772640"/>
                <a:gd name="connsiteX7" fmla="*/ 53533 w 1285947"/>
                <a:gd name="connsiteY7" fmla="*/ 628698 h 772640"/>
                <a:gd name="connsiteX8" fmla="*/ 52331 w 1285947"/>
                <a:gd name="connsiteY8" fmla="*/ 628698 h 7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5947" h="772640">
                  <a:moveTo>
                    <a:pt x="0" y="0"/>
                  </a:moveTo>
                  <a:lnTo>
                    <a:pt x="1285947" y="0"/>
                  </a:lnTo>
                  <a:lnTo>
                    <a:pt x="1233616" y="628698"/>
                  </a:lnTo>
                  <a:lnTo>
                    <a:pt x="1232416" y="628698"/>
                  </a:lnTo>
                  <a:lnTo>
                    <a:pt x="1232416" y="628699"/>
                  </a:lnTo>
                  <a:cubicBezTo>
                    <a:pt x="1232416" y="708195"/>
                    <a:pt x="968514" y="772640"/>
                    <a:pt x="642974" y="772640"/>
                  </a:cubicBezTo>
                  <a:cubicBezTo>
                    <a:pt x="317434" y="772640"/>
                    <a:pt x="53532" y="708195"/>
                    <a:pt x="53532" y="628699"/>
                  </a:cubicBezTo>
                  <a:lnTo>
                    <a:pt x="53533" y="628698"/>
                  </a:lnTo>
                  <a:lnTo>
                    <a:pt x="52331" y="628698"/>
                  </a:lnTo>
                  <a:close/>
                </a:path>
              </a:pathLst>
            </a:custGeom>
            <a:solidFill>
              <a:schemeClr val="bg1">
                <a:lumMod val="95000"/>
              </a:schemeClr>
            </a:solidFill>
            <a:ln w="25400">
              <a:solidFill>
                <a:schemeClr val="tx1"/>
              </a:solidFill>
              <a:miter lim="400000"/>
            </a:ln>
          </p:spPr>
          <p:txBody>
            <a:bodyPr wrap="square" lIns="20638" tIns="20638" rIns="20638" bIns="20638" anchor="ctr">
              <a:noAutofit/>
            </a:bodyPr>
            <a:lstStyle/>
            <a:p>
              <a:pPr>
                <a:defRPr sz="3200" b="0">
                  <a:solidFill>
                    <a:srgbClr val="FFFFFF"/>
                  </a:solidFill>
                  <a:latin typeface="+mn-lt"/>
                  <a:ea typeface="+mn-ea"/>
                  <a:cs typeface="+mn-cs"/>
                  <a:sym typeface="Helvetica Neue Medium"/>
                </a:defRPr>
              </a:pPr>
              <a:endParaRPr sz="1000" dirty="0">
                <a:solidFill>
                  <a:srgbClr val="FFFFFF"/>
                </a:solidFill>
                <a:latin typeface="DM Sans" pitchFamily="2" charset="77"/>
                <a:sym typeface="Helvetica Neue Medium"/>
              </a:endParaRPr>
            </a:p>
          </p:txBody>
        </p:sp>
        <p:sp>
          <p:nvSpPr>
            <p:cNvPr id="1952" name="Freeform: Shape 7">
              <a:extLst>
                <a:ext uri="{FF2B5EF4-FFF2-40B4-BE49-F238E27FC236}">
                  <a16:creationId xmlns:a16="http://schemas.microsoft.com/office/drawing/2014/main" id="{B025E26D-023A-1F31-A38F-A443AEC315B3}"/>
                </a:ext>
              </a:extLst>
            </p:cNvPr>
            <p:cNvSpPr/>
            <p:nvPr/>
          </p:nvSpPr>
          <p:spPr bwMode="auto">
            <a:xfrm>
              <a:off x="4189962" y="3189811"/>
              <a:ext cx="4087945" cy="2217998"/>
            </a:xfrm>
            <a:custGeom>
              <a:avLst/>
              <a:gdLst>
                <a:gd name="connsiteX0" fmla="*/ 0 w 3730557"/>
                <a:gd name="connsiteY0" fmla="*/ 0 h 2024090"/>
                <a:gd name="connsiteX1" fmla="*/ 3730557 w 3730557"/>
                <a:gd name="connsiteY1" fmla="*/ 0 h 2024090"/>
                <a:gd name="connsiteX2" fmla="*/ 2493428 w 3730557"/>
                <a:gd name="connsiteY2" fmla="*/ 1882527 h 2024090"/>
                <a:gd name="connsiteX3" fmla="*/ 2486340 w 3730557"/>
                <a:gd name="connsiteY3" fmla="*/ 1882527 h 2024090"/>
                <a:gd name="connsiteX4" fmla="*/ 2478291 w 3730557"/>
                <a:gd name="connsiteY4" fmla="*/ 1902035 h 2024090"/>
                <a:gd name="connsiteX5" fmla="*/ 1865278 w 3730557"/>
                <a:gd name="connsiteY5" fmla="*/ 2024090 h 2024090"/>
                <a:gd name="connsiteX6" fmla="*/ 1252266 w 3730557"/>
                <a:gd name="connsiteY6" fmla="*/ 1902035 h 2024090"/>
                <a:gd name="connsiteX7" fmla="*/ 1244216 w 3730557"/>
                <a:gd name="connsiteY7" fmla="*/ 1882527 h 2024090"/>
                <a:gd name="connsiteX8" fmla="*/ 1237129 w 3730557"/>
                <a:gd name="connsiteY8" fmla="*/ 1882527 h 202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30557" h="2024090">
                  <a:moveTo>
                    <a:pt x="0" y="0"/>
                  </a:moveTo>
                  <a:lnTo>
                    <a:pt x="3730557" y="0"/>
                  </a:lnTo>
                  <a:lnTo>
                    <a:pt x="2493428" y="1882527"/>
                  </a:lnTo>
                  <a:lnTo>
                    <a:pt x="2486340" y="1882527"/>
                  </a:lnTo>
                  <a:lnTo>
                    <a:pt x="2478291" y="1902035"/>
                  </a:lnTo>
                  <a:cubicBezTo>
                    <a:pt x="2419944" y="1971692"/>
                    <a:pt x="2167659" y="2024090"/>
                    <a:pt x="1865278" y="2024090"/>
                  </a:cubicBezTo>
                  <a:cubicBezTo>
                    <a:pt x="1562898" y="2024090"/>
                    <a:pt x="1310612" y="1971692"/>
                    <a:pt x="1252266" y="1902035"/>
                  </a:cubicBezTo>
                  <a:lnTo>
                    <a:pt x="1244216" y="1882527"/>
                  </a:lnTo>
                  <a:lnTo>
                    <a:pt x="1237129" y="1882527"/>
                  </a:lnTo>
                  <a:close/>
                </a:path>
              </a:pathLst>
            </a:custGeom>
            <a:solidFill>
              <a:schemeClr val="bg1">
                <a:lumMod val="95000"/>
              </a:schemeClr>
            </a:solidFill>
            <a:ln w="25400">
              <a:solidFill>
                <a:schemeClr val="tx1"/>
              </a:solidFill>
              <a:miter lim="400000"/>
            </a:ln>
          </p:spPr>
          <p:txBody>
            <a:bodyPr wrap="square" lIns="20638" tIns="20638" rIns="20638" bIns="20638" anchor="ctr">
              <a:noAutofit/>
            </a:bodyPr>
            <a:lstStyle/>
            <a:p>
              <a:pPr>
                <a:defRPr sz="3200" b="0">
                  <a:solidFill>
                    <a:srgbClr val="FFFFFF"/>
                  </a:solidFill>
                  <a:latin typeface="+mn-lt"/>
                  <a:ea typeface="+mn-ea"/>
                  <a:cs typeface="+mn-cs"/>
                  <a:sym typeface="Helvetica Neue Medium"/>
                </a:defRPr>
              </a:pPr>
              <a:endParaRPr sz="1000" dirty="0">
                <a:solidFill>
                  <a:sysClr val="windowText" lastClr="000000"/>
                </a:solidFill>
                <a:latin typeface="DM Sans" pitchFamily="2" charset="77"/>
                <a:sym typeface="Helvetica Neue Medium"/>
              </a:endParaRPr>
            </a:p>
          </p:txBody>
        </p:sp>
        <p:sp>
          <p:nvSpPr>
            <p:cNvPr id="1953" name="Овал">
              <a:extLst>
                <a:ext uri="{FF2B5EF4-FFF2-40B4-BE49-F238E27FC236}">
                  <a16:creationId xmlns:a16="http://schemas.microsoft.com/office/drawing/2014/main" id="{056CCA78-C9C4-5FFA-B68F-DF0AF0B42F76}"/>
                </a:ext>
              </a:extLst>
            </p:cNvPr>
            <p:cNvSpPr/>
            <p:nvPr/>
          </p:nvSpPr>
          <p:spPr bwMode="auto">
            <a:xfrm>
              <a:off x="4179531" y="2843069"/>
              <a:ext cx="4108802" cy="625055"/>
            </a:xfrm>
            <a:prstGeom prst="ellipse">
              <a:avLst/>
            </a:prstGeom>
            <a:solidFill>
              <a:schemeClr val="tx1"/>
            </a:solidFill>
            <a:ln w="9525">
              <a:solidFill>
                <a:schemeClr val="bg2"/>
              </a:solidFill>
            </a:ln>
          </p:spPr>
          <p:txBody>
            <a:bodyPr vert="horz" wrap="square" lIns="74295" tIns="37147" rIns="74295" bIns="37147" numCol="1" anchor="t" anchorCtr="0" compatLnSpc="1">
              <a:prstTxWarp prst="textNoShape">
                <a:avLst/>
              </a:prstTxWarp>
            </a:bodyPr>
            <a:lstStyle/>
            <a:p>
              <a:endParaRPr sz="1800" dirty="0">
                <a:latin typeface="DM Sans" pitchFamily="2" charset="77"/>
                <a:sym typeface="Helvetica Neue Medium"/>
              </a:endParaRPr>
            </a:p>
          </p:txBody>
        </p:sp>
        <p:sp>
          <p:nvSpPr>
            <p:cNvPr id="1954" name="Овал">
              <a:extLst>
                <a:ext uri="{FF2B5EF4-FFF2-40B4-BE49-F238E27FC236}">
                  <a16:creationId xmlns:a16="http://schemas.microsoft.com/office/drawing/2014/main" id="{F0798181-AE2A-CD55-D679-A97A935C282D}"/>
                </a:ext>
              </a:extLst>
            </p:cNvPr>
            <p:cNvSpPr/>
            <p:nvPr/>
          </p:nvSpPr>
          <p:spPr bwMode="auto">
            <a:xfrm>
              <a:off x="4345734" y="2917874"/>
              <a:ext cx="3776396" cy="500565"/>
            </a:xfrm>
            <a:prstGeom prst="ellipse">
              <a:avLst/>
            </a:prstGeom>
            <a:gradFill flip="none" rotWithShape="1">
              <a:gsLst>
                <a:gs pos="100000">
                  <a:schemeClr val="tx2"/>
                </a:gs>
                <a:gs pos="0">
                  <a:schemeClr val="bg2"/>
                </a:gs>
              </a:gsLst>
              <a:lin ang="16200000" scaled="1"/>
              <a:tileRect/>
            </a:gradFill>
            <a:ln w="9525">
              <a:noFill/>
            </a:ln>
          </p:spPr>
          <p:txBody>
            <a:bodyPr vert="horz" wrap="square" lIns="74295" tIns="37147" rIns="74295" bIns="37147" numCol="1" anchor="t" anchorCtr="0" compatLnSpc="1">
              <a:prstTxWarp prst="textNoShape">
                <a:avLst/>
              </a:prstTxWarp>
            </a:bodyPr>
            <a:lstStyle/>
            <a:p>
              <a:pPr algn="ctr"/>
              <a:endParaRPr sz="1800" dirty="0">
                <a:latin typeface="DM Sans" pitchFamily="2" charset="77"/>
                <a:sym typeface="Helvetica Neue Medium"/>
              </a:endParaRPr>
            </a:p>
          </p:txBody>
        </p:sp>
        <p:sp>
          <p:nvSpPr>
            <p:cNvPr id="1955" name="Oval 6">
              <a:extLst>
                <a:ext uri="{FF2B5EF4-FFF2-40B4-BE49-F238E27FC236}">
                  <a16:creationId xmlns:a16="http://schemas.microsoft.com/office/drawing/2014/main" id="{63A66B9C-78AC-CF73-EE1E-3BCC799A9BD2}"/>
                </a:ext>
              </a:extLst>
            </p:cNvPr>
            <p:cNvSpPr>
              <a:spLocks/>
            </p:cNvSpPr>
            <p:nvPr/>
          </p:nvSpPr>
          <p:spPr bwMode="auto">
            <a:xfrm>
              <a:off x="4871535" y="2915701"/>
              <a:ext cx="777570" cy="319468"/>
            </a:xfrm>
            <a:prstGeom prst="roundRect">
              <a:avLst/>
            </a:prstGeom>
            <a:solidFill>
              <a:schemeClr val="accent1"/>
            </a:solidFill>
            <a:ln w="19050">
              <a:solidFill>
                <a:srgbClr val="00B0F0"/>
              </a:solidFill>
            </a:ln>
            <a:effectLst/>
          </p:spPr>
          <p:txBody>
            <a:bodyPr lIns="20638" tIns="20638" rIns="20638" bIns="20638" anchor="ctr"/>
            <a:lstStyle/>
            <a:p>
              <a:pPr algn="ctr">
                <a:defRPr/>
              </a:pPr>
              <a:r>
                <a:rPr lang="en-US" altLang="en-US" sz="1000" dirty="0">
                  <a:solidFill>
                    <a:srgbClr val="FFFFFF"/>
                  </a:solidFill>
                  <a:latin typeface="DM Sans" pitchFamily="2" charset="77"/>
                  <a:ea typeface="Helvetica Light" charset="0"/>
                  <a:cs typeface="Helvetica Light" charset="0"/>
                  <a:sym typeface="Helvetica Light" charset="0"/>
                </a:rPr>
                <a:t>ghost</a:t>
              </a:r>
            </a:p>
          </p:txBody>
        </p:sp>
        <p:sp>
          <p:nvSpPr>
            <p:cNvPr id="1956" name="Oval 15">
              <a:extLst>
                <a:ext uri="{FF2B5EF4-FFF2-40B4-BE49-F238E27FC236}">
                  <a16:creationId xmlns:a16="http://schemas.microsoft.com/office/drawing/2014/main" id="{78EDA3A9-2DB5-95E8-F7EA-AD1C2A8A2CC3}"/>
                </a:ext>
              </a:extLst>
            </p:cNvPr>
            <p:cNvSpPr>
              <a:spLocks/>
            </p:cNvSpPr>
            <p:nvPr/>
          </p:nvSpPr>
          <p:spPr bwMode="auto">
            <a:xfrm>
              <a:off x="4946333" y="2198738"/>
              <a:ext cx="909880" cy="374142"/>
            </a:xfrm>
            <a:prstGeom prst="roundRect">
              <a:avLst/>
            </a:prstGeom>
            <a:solidFill>
              <a:schemeClr val="accent1"/>
            </a:solidFill>
            <a:ln w="19050">
              <a:solidFill>
                <a:srgbClr val="00B0F0"/>
              </a:solidFill>
            </a:ln>
            <a:effectLst/>
          </p:spPr>
          <p:txBody>
            <a:bodyPr lIns="20638" tIns="20638" rIns="20638" bIns="20638" anchor="ctr"/>
            <a:lstStyle/>
            <a:p>
              <a:pPr algn="ctr">
                <a:defRPr/>
              </a:pPr>
              <a:r>
                <a:rPr lang="en-US" altLang="en-US" sz="1000" dirty="0">
                  <a:solidFill>
                    <a:srgbClr val="FFFFFF"/>
                  </a:solidFill>
                  <a:latin typeface="DM Sans" pitchFamily="2" charset="77"/>
                  <a:ea typeface="Helvetica Light" charset="0"/>
                  <a:cs typeface="Helvetica Light" charset="0"/>
                  <a:sym typeface="Helvetica Light" charset="0"/>
                </a:rPr>
                <a:t>Fire</a:t>
              </a:r>
            </a:p>
          </p:txBody>
        </p:sp>
        <p:sp>
          <p:nvSpPr>
            <p:cNvPr id="1957" name="Oval 24">
              <a:extLst>
                <a:ext uri="{FF2B5EF4-FFF2-40B4-BE49-F238E27FC236}">
                  <a16:creationId xmlns:a16="http://schemas.microsoft.com/office/drawing/2014/main" id="{0766A877-357E-8C09-9A75-2C550293599D}"/>
                </a:ext>
              </a:extLst>
            </p:cNvPr>
            <p:cNvSpPr>
              <a:spLocks/>
            </p:cNvSpPr>
            <p:nvPr/>
          </p:nvSpPr>
          <p:spPr bwMode="auto">
            <a:xfrm>
              <a:off x="6034851" y="2983833"/>
              <a:ext cx="465368" cy="191627"/>
            </a:xfrm>
            <a:prstGeom prst="roundRect">
              <a:avLst/>
            </a:prstGeom>
            <a:solidFill>
              <a:schemeClr val="accent1"/>
            </a:solidFill>
            <a:ln w="19050">
              <a:solidFill>
                <a:srgbClr val="00B0F0"/>
              </a:solidFill>
            </a:ln>
            <a:effectLst/>
          </p:spPr>
          <p:txBody>
            <a:bodyPr lIns="20638" tIns="20638" rIns="20638" bIns="20638" anchor="ctr"/>
            <a:lstStyle/>
            <a:p>
              <a:pPr algn="ctr">
                <a:defRPr/>
              </a:pPr>
              <a:r>
                <a:rPr lang="en-US" altLang="en-US" sz="900" dirty="0">
                  <a:solidFill>
                    <a:srgbClr val="FFFFFF"/>
                  </a:solidFill>
                  <a:latin typeface="DM Sans" pitchFamily="2" charset="77"/>
                  <a:ea typeface="Helvetica Light" charset="0"/>
                  <a:cs typeface="Helvetica Light" charset="0"/>
                  <a:sym typeface="Helvetica Light" charset="0"/>
                </a:rPr>
                <a:t>lol</a:t>
              </a:r>
            </a:p>
          </p:txBody>
        </p:sp>
        <p:sp>
          <p:nvSpPr>
            <p:cNvPr id="1958" name="Oval 3">
              <a:extLst>
                <a:ext uri="{FF2B5EF4-FFF2-40B4-BE49-F238E27FC236}">
                  <a16:creationId xmlns:a16="http://schemas.microsoft.com/office/drawing/2014/main" id="{948C46CD-893C-724E-3881-FAD79E9A9EC5}"/>
                </a:ext>
              </a:extLst>
            </p:cNvPr>
            <p:cNvSpPr>
              <a:spLocks/>
            </p:cNvSpPr>
            <p:nvPr/>
          </p:nvSpPr>
          <p:spPr bwMode="auto">
            <a:xfrm rot="19629551">
              <a:off x="4175761" y="2508708"/>
              <a:ext cx="627009" cy="257558"/>
            </a:xfrm>
            <a:prstGeom prst="roundRect">
              <a:avLst/>
            </a:prstGeom>
            <a:solidFill>
              <a:schemeClr val="accent1"/>
            </a:solidFill>
            <a:ln w="19050">
              <a:solidFill>
                <a:srgbClr val="00B0F0"/>
              </a:solidFill>
            </a:ln>
            <a:effectLst/>
          </p:spPr>
          <p:txBody>
            <a:bodyPr lIns="20638" tIns="20638" rIns="20638" bIns="20638" anchor="ctr"/>
            <a:lstStyle/>
            <a:p>
              <a:pPr algn="ctr">
                <a:defRPr/>
              </a:pPr>
              <a:r>
                <a:rPr lang="en-US" altLang="en-US" sz="900" dirty="0">
                  <a:solidFill>
                    <a:srgbClr val="FFFFFF"/>
                  </a:solidFill>
                  <a:latin typeface="DM Sans" pitchFamily="2" charset="77"/>
                  <a:ea typeface="Helvetica Light" charset="0"/>
                  <a:cs typeface="Helvetica Light" charset="0"/>
                  <a:sym typeface="Helvetica Light" charset="0"/>
                </a:rPr>
                <a:t>No cap</a:t>
              </a:r>
            </a:p>
          </p:txBody>
        </p:sp>
        <p:sp>
          <p:nvSpPr>
            <p:cNvPr id="1959" name="Oval 3">
              <a:extLst>
                <a:ext uri="{FF2B5EF4-FFF2-40B4-BE49-F238E27FC236}">
                  <a16:creationId xmlns:a16="http://schemas.microsoft.com/office/drawing/2014/main" id="{18C208CB-DB3F-6759-6481-9B4838504FBF}"/>
                </a:ext>
              </a:extLst>
            </p:cNvPr>
            <p:cNvSpPr>
              <a:spLocks/>
            </p:cNvSpPr>
            <p:nvPr/>
          </p:nvSpPr>
          <p:spPr bwMode="auto">
            <a:xfrm>
              <a:off x="6769958" y="2790533"/>
              <a:ext cx="977665" cy="401747"/>
            </a:xfrm>
            <a:prstGeom prst="roundRect">
              <a:avLst/>
            </a:prstGeom>
            <a:solidFill>
              <a:schemeClr val="accent1"/>
            </a:solidFill>
            <a:ln w="19050">
              <a:solidFill>
                <a:srgbClr val="00B0F0"/>
              </a:solidFill>
            </a:ln>
            <a:effectLst/>
          </p:spPr>
          <p:txBody>
            <a:bodyPr lIns="20638" tIns="20638" rIns="20638" bIns="20638" anchor="ctr"/>
            <a:lstStyle/>
            <a:p>
              <a:pPr algn="ctr">
                <a:defRPr/>
              </a:pPr>
              <a:r>
                <a:rPr lang="en-US" altLang="en-US" sz="1000" dirty="0">
                  <a:solidFill>
                    <a:srgbClr val="FFFFFF"/>
                  </a:solidFill>
                  <a:latin typeface="DM Sans" pitchFamily="2" charset="77"/>
                  <a:ea typeface="Helvetica Light" charset="0"/>
                  <a:cs typeface="Helvetica Light" charset="0"/>
                  <a:sym typeface="Helvetica Light" charset="0"/>
                </a:rPr>
                <a:t>salty</a:t>
              </a:r>
            </a:p>
          </p:txBody>
        </p:sp>
        <p:sp>
          <p:nvSpPr>
            <p:cNvPr id="1960" name="Oval 6">
              <a:extLst>
                <a:ext uri="{FF2B5EF4-FFF2-40B4-BE49-F238E27FC236}">
                  <a16:creationId xmlns:a16="http://schemas.microsoft.com/office/drawing/2014/main" id="{B54194D4-6851-85E5-5D42-011C6CAF7244}"/>
                </a:ext>
              </a:extLst>
            </p:cNvPr>
            <p:cNvSpPr>
              <a:spLocks/>
            </p:cNvSpPr>
            <p:nvPr/>
          </p:nvSpPr>
          <p:spPr bwMode="auto">
            <a:xfrm>
              <a:off x="6805090" y="2497917"/>
              <a:ext cx="473190" cy="194307"/>
            </a:xfrm>
            <a:prstGeom prst="roundRect">
              <a:avLst/>
            </a:prstGeom>
            <a:solidFill>
              <a:schemeClr val="accent1"/>
            </a:solidFill>
            <a:ln w="19050">
              <a:solidFill>
                <a:srgbClr val="00B0F0"/>
              </a:solidFill>
            </a:ln>
            <a:effectLst/>
          </p:spPr>
          <p:txBody>
            <a:bodyPr lIns="20638" tIns="20638" rIns="20638" bIns="20638" anchor="ctr"/>
            <a:lstStyle/>
            <a:p>
              <a:pPr algn="ctr">
                <a:defRPr/>
              </a:pPr>
              <a:r>
                <a:rPr lang="en-US" altLang="en-US" sz="900" dirty="0" err="1">
                  <a:solidFill>
                    <a:srgbClr val="FFFFFF"/>
                  </a:solidFill>
                  <a:latin typeface="DM Sans" pitchFamily="2" charset="77"/>
                  <a:ea typeface="Helvetica Light" charset="0"/>
                  <a:cs typeface="Helvetica Light" charset="0"/>
                  <a:sym typeface="Helvetica Light" charset="0"/>
                </a:rPr>
                <a:t>hola</a:t>
              </a:r>
              <a:endParaRPr lang="en-US" altLang="en-US" sz="900" dirty="0">
                <a:solidFill>
                  <a:srgbClr val="FFFFFF"/>
                </a:solidFill>
                <a:latin typeface="DM Sans" pitchFamily="2" charset="77"/>
                <a:ea typeface="Helvetica Light" charset="0"/>
                <a:cs typeface="Helvetica Light" charset="0"/>
                <a:sym typeface="Helvetica Light" charset="0"/>
              </a:endParaRPr>
            </a:p>
          </p:txBody>
        </p:sp>
        <p:sp>
          <p:nvSpPr>
            <p:cNvPr id="1961" name="Oval 24">
              <a:extLst>
                <a:ext uri="{FF2B5EF4-FFF2-40B4-BE49-F238E27FC236}">
                  <a16:creationId xmlns:a16="http://schemas.microsoft.com/office/drawing/2014/main" id="{AFA6168B-55B9-DE21-BA11-389C057E5620}"/>
                </a:ext>
              </a:extLst>
            </p:cNvPr>
            <p:cNvSpPr>
              <a:spLocks/>
            </p:cNvSpPr>
            <p:nvPr/>
          </p:nvSpPr>
          <p:spPr bwMode="auto">
            <a:xfrm>
              <a:off x="5955990" y="2106054"/>
              <a:ext cx="496654" cy="204492"/>
            </a:xfrm>
            <a:prstGeom prst="roundRect">
              <a:avLst/>
            </a:prstGeom>
            <a:solidFill>
              <a:schemeClr val="accent1"/>
            </a:solidFill>
            <a:ln w="19050">
              <a:solidFill>
                <a:srgbClr val="00B0F0"/>
              </a:solidFill>
            </a:ln>
            <a:effectLst/>
          </p:spPr>
          <p:txBody>
            <a:bodyPr lIns="20638" tIns="20638" rIns="20638" bIns="20638" anchor="ctr"/>
            <a:lstStyle/>
            <a:p>
              <a:pPr algn="ctr">
                <a:defRPr/>
              </a:pPr>
              <a:r>
                <a:rPr lang="en-US" altLang="en-US" sz="900" dirty="0">
                  <a:solidFill>
                    <a:srgbClr val="FFFFFF"/>
                  </a:solidFill>
                  <a:latin typeface="DM Sans" pitchFamily="2" charset="77"/>
                  <a:ea typeface="Helvetica Light" charset="0"/>
                  <a:cs typeface="Helvetica Light" charset="0"/>
                  <a:sym typeface="Helvetica Light" charset="0"/>
                </a:rPr>
                <a:t>dead</a:t>
              </a:r>
            </a:p>
          </p:txBody>
        </p:sp>
        <p:sp>
          <p:nvSpPr>
            <p:cNvPr id="1962" name="Oval 3">
              <a:extLst>
                <a:ext uri="{FF2B5EF4-FFF2-40B4-BE49-F238E27FC236}">
                  <a16:creationId xmlns:a16="http://schemas.microsoft.com/office/drawing/2014/main" id="{2AEBE8A9-15D8-A5B4-ACC5-4B9CF4E1DCAE}"/>
                </a:ext>
              </a:extLst>
            </p:cNvPr>
            <p:cNvSpPr>
              <a:spLocks/>
            </p:cNvSpPr>
            <p:nvPr/>
          </p:nvSpPr>
          <p:spPr bwMode="auto">
            <a:xfrm>
              <a:off x="5958258" y="2503148"/>
              <a:ext cx="508386" cy="208780"/>
            </a:xfrm>
            <a:prstGeom prst="roundRect">
              <a:avLst/>
            </a:prstGeom>
            <a:solidFill>
              <a:schemeClr val="accent1"/>
            </a:solidFill>
            <a:ln w="19050">
              <a:solidFill>
                <a:srgbClr val="00B0F0"/>
              </a:solidFill>
            </a:ln>
            <a:effectLst/>
          </p:spPr>
          <p:txBody>
            <a:bodyPr lIns="20638" tIns="20638" rIns="20638" bIns="20638" anchor="ctr"/>
            <a:lstStyle/>
            <a:p>
              <a:pPr algn="ctr">
                <a:defRPr/>
              </a:pPr>
              <a:r>
                <a:rPr lang="en-US" altLang="en-US" sz="900" dirty="0">
                  <a:solidFill>
                    <a:srgbClr val="FFFFFF"/>
                  </a:solidFill>
                  <a:latin typeface="DM Sans" pitchFamily="2" charset="77"/>
                  <a:ea typeface="Helvetica Light" charset="0"/>
                  <a:cs typeface="Helvetica Light" charset="0"/>
                  <a:sym typeface="Helvetica Light" charset="0"/>
                </a:rPr>
                <a:t>lit</a:t>
              </a:r>
            </a:p>
          </p:txBody>
        </p:sp>
        <p:sp>
          <p:nvSpPr>
            <p:cNvPr id="1963" name="Oval 24">
              <a:extLst>
                <a:ext uri="{FF2B5EF4-FFF2-40B4-BE49-F238E27FC236}">
                  <a16:creationId xmlns:a16="http://schemas.microsoft.com/office/drawing/2014/main" id="{E629D390-CC8B-A786-70CF-3CBACF8B6031}"/>
                </a:ext>
              </a:extLst>
            </p:cNvPr>
            <p:cNvSpPr>
              <a:spLocks/>
            </p:cNvSpPr>
            <p:nvPr/>
          </p:nvSpPr>
          <p:spPr bwMode="auto">
            <a:xfrm rot="1281252">
              <a:off x="7471749" y="2378720"/>
              <a:ext cx="660758" cy="209047"/>
            </a:xfrm>
            <a:prstGeom prst="roundRect">
              <a:avLst/>
            </a:prstGeom>
            <a:solidFill>
              <a:schemeClr val="accent1"/>
            </a:solidFill>
            <a:ln w="19050">
              <a:solidFill>
                <a:srgbClr val="00B0F0"/>
              </a:solidFill>
            </a:ln>
            <a:effectLst/>
          </p:spPr>
          <p:txBody>
            <a:bodyPr lIns="20638" tIns="20638" rIns="20638" bIns="20638" anchor="ctr"/>
            <a:lstStyle/>
            <a:p>
              <a:pPr algn="ctr">
                <a:defRPr/>
              </a:pPr>
              <a:r>
                <a:rPr lang="en-US" altLang="en-US" sz="900" dirty="0">
                  <a:solidFill>
                    <a:srgbClr val="FFFFFF"/>
                  </a:solidFill>
                  <a:latin typeface="DM Sans" pitchFamily="2" charset="77"/>
                  <a:ea typeface="Helvetica Light" charset="0"/>
                  <a:cs typeface="Helvetica Light" charset="0"/>
                  <a:sym typeface="Helvetica Light" charset="0"/>
                </a:rPr>
                <a:t>No way</a:t>
              </a:r>
            </a:p>
          </p:txBody>
        </p:sp>
        <p:sp>
          <p:nvSpPr>
            <p:cNvPr id="1966" name="Oval 15">
              <a:extLst>
                <a:ext uri="{FF2B5EF4-FFF2-40B4-BE49-F238E27FC236}">
                  <a16:creationId xmlns:a16="http://schemas.microsoft.com/office/drawing/2014/main" id="{67F8EC38-D29C-DFE8-0902-A19C1DBE8C46}"/>
                </a:ext>
              </a:extLst>
            </p:cNvPr>
            <p:cNvSpPr>
              <a:spLocks/>
            </p:cNvSpPr>
            <p:nvPr/>
          </p:nvSpPr>
          <p:spPr bwMode="auto">
            <a:xfrm>
              <a:off x="6713296" y="2183410"/>
              <a:ext cx="418442" cy="172330"/>
            </a:xfrm>
            <a:prstGeom prst="roundRect">
              <a:avLst/>
            </a:prstGeom>
            <a:solidFill>
              <a:schemeClr val="accent1"/>
            </a:solidFill>
            <a:ln w="19050">
              <a:solidFill>
                <a:srgbClr val="00B0F0"/>
              </a:solidFill>
            </a:ln>
            <a:effectLst/>
          </p:spPr>
          <p:txBody>
            <a:bodyPr lIns="20638" tIns="20638" rIns="20638" bIns="20638" anchor="ctr"/>
            <a:lstStyle/>
            <a:p>
              <a:pPr algn="ctr">
                <a:defRPr/>
              </a:pPr>
              <a:r>
                <a:rPr lang="en-US" altLang="en-US" sz="900" dirty="0" err="1">
                  <a:solidFill>
                    <a:srgbClr val="FFFFFF"/>
                  </a:solidFill>
                  <a:latin typeface="DM Sans" pitchFamily="2" charset="77"/>
                  <a:ea typeface="Helvetica Light" charset="0"/>
                  <a:cs typeface="Helvetica Light" charset="0"/>
                  <a:sym typeface="Helvetica Light" charset="0"/>
                </a:rPr>
                <a:t>jk</a:t>
              </a:r>
              <a:endParaRPr lang="en-US" altLang="en-US" sz="900" dirty="0">
                <a:solidFill>
                  <a:srgbClr val="FFFFFF"/>
                </a:solidFill>
                <a:latin typeface="DM Sans" pitchFamily="2" charset="77"/>
                <a:ea typeface="Helvetica Light" charset="0"/>
                <a:cs typeface="Helvetica Light" charset="0"/>
                <a:sym typeface="Helvetica Light" charset="0"/>
              </a:endParaRPr>
            </a:p>
          </p:txBody>
        </p:sp>
        <p:sp>
          <p:nvSpPr>
            <p:cNvPr id="1967" name="Rectangle 297">
              <a:extLst>
                <a:ext uri="{FF2B5EF4-FFF2-40B4-BE49-F238E27FC236}">
                  <a16:creationId xmlns:a16="http://schemas.microsoft.com/office/drawing/2014/main" id="{D1B67EA8-29E9-D323-14BB-A6EED91C7B93}"/>
                </a:ext>
              </a:extLst>
            </p:cNvPr>
            <p:cNvSpPr/>
            <p:nvPr/>
          </p:nvSpPr>
          <p:spPr>
            <a:xfrm>
              <a:off x="5013890" y="4054731"/>
              <a:ext cx="2397124" cy="454042"/>
            </a:xfrm>
            <a:prstGeom prst="rect">
              <a:avLst/>
            </a:prstGeom>
          </p:spPr>
          <p:txBody>
            <a:bodyPr wrap="square" lIns="0" tIns="0" rIns="0" bIns="0">
              <a:spAutoFit/>
            </a:bodyPr>
            <a:lstStyle/>
            <a:p>
              <a:pPr algn="ctr"/>
              <a:r>
                <a:rPr lang="en-US" sz="1000" b="1" dirty="0">
                  <a:solidFill>
                    <a:sysClr val="windowText" lastClr="000000"/>
                  </a:solidFill>
                  <a:latin typeface="DM Sans" pitchFamily="2" charset="77"/>
                </a:rPr>
                <a:t>NLP Model</a:t>
              </a:r>
            </a:p>
            <a:p>
              <a:pPr algn="ctr"/>
              <a:r>
                <a:rPr lang="en-US" sz="1000" dirty="0">
                  <a:solidFill>
                    <a:sysClr val="windowText" lastClr="000000"/>
                  </a:solidFill>
                  <a:latin typeface="DM Sans" pitchFamily="2" charset="77"/>
                </a:rPr>
                <a:t>(e.g., LLM)</a:t>
              </a:r>
            </a:p>
          </p:txBody>
        </p:sp>
      </p:grpSp>
    </p:spTree>
    <p:extLst>
      <p:ext uri="{BB962C8B-B14F-4D97-AF65-F5344CB8AC3E}">
        <p14:creationId xmlns:p14="http://schemas.microsoft.com/office/powerpoint/2010/main" val="228431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3">
          <a:extLst>
            <a:ext uri="{FF2B5EF4-FFF2-40B4-BE49-F238E27FC236}">
              <a16:creationId xmlns:a16="http://schemas.microsoft.com/office/drawing/2014/main" id="{034E338B-F9A3-8412-83F2-824DDDE7240A}"/>
            </a:ext>
          </a:extLst>
        </p:cNvPr>
        <p:cNvGrpSpPr/>
        <p:nvPr/>
      </p:nvGrpSpPr>
      <p:grpSpPr>
        <a:xfrm>
          <a:off x="0" y="0"/>
          <a:ext cx="0" cy="0"/>
          <a:chOff x="0" y="0"/>
          <a:chExt cx="0" cy="0"/>
        </a:xfrm>
      </p:grpSpPr>
      <p:sp>
        <p:nvSpPr>
          <p:cNvPr id="1964" name="Google Shape;1964;p78">
            <a:extLst>
              <a:ext uri="{FF2B5EF4-FFF2-40B4-BE49-F238E27FC236}">
                <a16:creationId xmlns:a16="http://schemas.microsoft.com/office/drawing/2014/main" id="{5ACB7BB3-0719-CF15-5D04-C9105F126B3D}"/>
              </a:ext>
            </a:extLst>
          </p:cNvPr>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r>
              <a:rPr lang="en-US" dirty="0">
                <a:latin typeface="DM Sans" pitchFamily="2" charset="77"/>
              </a:rPr>
              <a:t>Technical Foundations</a:t>
            </a:r>
          </a:p>
        </p:txBody>
      </p:sp>
      <p:sp>
        <p:nvSpPr>
          <p:cNvPr id="1965" name="Google Shape;1965;p78">
            <a:extLst>
              <a:ext uri="{FF2B5EF4-FFF2-40B4-BE49-F238E27FC236}">
                <a16:creationId xmlns:a16="http://schemas.microsoft.com/office/drawing/2014/main" id="{92E64464-7565-5813-F6F6-B18799517A96}"/>
              </a:ext>
            </a:extLst>
          </p:cNvPr>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M Sans" pitchFamily="2" charset="77"/>
              </a:rPr>
              <a:t>Limited Context</a:t>
            </a:r>
            <a:endParaRPr dirty="0">
              <a:latin typeface="DM Sans" pitchFamily="2" charset="77"/>
            </a:endParaRPr>
          </a:p>
        </p:txBody>
      </p:sp>
      <p:sp>
        <p:nvSpPr>
          <p:cNvPr id="16" name="Rectangle 328">
            <a:extLst>
              <a:ext uri="{FF2B5EF4-FFF2-40B4-BE49-F238E27FC236}">
                <a16:creationId xmlns:a16="http://schemas.microsoft.com/office/drawing/2014/main" id="{461195D0-8EB9-6681-778D-EB23C867CC5C}"/>
              </a:ext>
            </a:extLst>
          </p:cNvPr>
          <p:cNvSpPr/>
          <p:nvPr/>
        </p:nvSpPr>
        <p:spPr>
          <a:xfrm>
            <a:off x="440017" y="1153170"/>
            <a:ext cx="7349595" cy="369332"/>
          </a:xfrm>
          <a:prstGeom prst="rect">
            <a:avLst/>
          </a:prstGeom>
        </p:spPr>
        <p:txBody>
          <a:bodyPr wrap="square" lIns="0" tIns="0" rIns="0" bIns="0">
            <a:spAutoFit/>
          </a:bodyPr>
          <a:lstStyle/>
          <a:p>
            <a:r>
              <a:rPr lang="en-US" sz="1200" dirty="0">
                <a:solidFill>
                  <a:schemeClr val="tx1"/>
                </a:solidFill>
                <a:latin typeface="DM Sans" pitchFamily="2" charset="77"/>
              </a:rPr>
              <a:t>LLMs can only consider a fixed window of tokens at once, and when they lose relevant information outside that window, they may fill the gaps by guessing, often leading to hallucinations.</a:t>
            </a:r>
          </a:p>
        </p:txBody>
      </p:sp>
      <p:grpSp>
        <p:nvGrpSpPr>
          <p:cNvPr id="18" name="Group 17">
            <a:extLst>
              <a:ext uri="{FF2B5EF4-FFF2-40B4-BE49-F238E27FC236}">
                <a16:creationId xmlns:a16="http://schemas.microsoft.com/office/drawing/2014/main" id="{FC87E6E4-A65E-1EB4-8BF8-26D599FAC064}"/>
              </a:ext>
            </a:extLst>
          </p:cNvPr>
          <p:cNvGrpSpPr/>
          <p:nvPr/>
        </p:nvGrpSpPr>
        <p:grpSpPr>
          <a:xfrm>
            <a:off x="2138622" y="1960675"/>
            <a:ext cx="4900432" cy="2137293"/>
            <a:chOff x="1458186" y="2477221"/>
            <a:chExt cx="6054532" cy="2640646"/>
          </a:xfrm>
        </p:grpSpPr>
        <p:sp>
          <p:nvSpPr>
            <p:cNvPr id="19" name="Arrow">
              <a:extLst>
                <a:ext uri="{FF2B5EF4-FFF2-40B4-BE49-F238E27FC236}">
                  <a16:creationId xmlns:a16="http://schemas.microsoft.com/office/drawing/2014/main" id="{C4FDE359-CDB3-A327-5955-D196784D2A60}"/>
                </a:ext>
              </a:extLst>
            </p:cNvPr>
            <p:cNvSpPr>
              <a:spLocks noChangeArrowheads="1"/>
            </p:cNvSpPr>
            <p:nvPr/>
          </p:nvSpPr>
          <p:spPr bwMode="auto">
            <a:xfrm>
              <a:off x="7046008" y="3563721"/>
              <a:ext cx="466710" cy="250157"/>
            </a:xfrm>
            <a:prstGeom prst="rightArrow">
              <a:avLst>
                <a:gd name="adj1" fmla="val 50676"/>
                <a:gd name="adj2" fmla="val 58161"/>
              </a:avLst>
            </a:prstGeom>
            <a:solidFill>
              <a:schemeClr val="accent1"/>
            </a:solidFill>
            <a:ln>
              <a:noFill/>
            </a:ln>
          </p:spPr>
          <p:txBody>
            <a:bodyPr lIns="15479" tIns="15479" rIns="15479" bIns="15479" anchor="ct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endParaRPr lang="ru-RU" altLang="ru-RU" sz="600">
                <a:solidFill>
                  <a:schemeClr val="tx1"/>
                </a:solidFill>
                <a:latin typeface="Helvetica Light" pitchFamily="2" charset="0"/>
                <a:ea typeface="Helvetica Light" pitchFamily="2" charset="0"/>
                <a:cs typeface="Helvetica Light" pitchFamily="2" charset="0"/>
                <a:sym typeface="Helvetica Light" pitchFamily="2" charset="0"/>
              </a:endParaRPr>
            </a:p>
          </p:txBody>
        </p:sp>
        <p:grpSp>
          <p:nvGrpSpPr>
            <p:cNvPr id="20" name="Group 19">
              <a:extLst>
                <a:ext uri="{FF2B5EF4-FFF2-40B4-BE49-F238E27FC236}">
                  <a16:creationId xmlns:a16="http://schemas.microsoft.com/office/drawing/2014/main" id="{5A780000-D459-A3EC-0C79-05FDA6B393AD}"/>
                </a:ext>
              </a:extLst>
            </p:cNvPr>
            <p:cNvGrpSpPr/>
            <p:nvPr/>
          </p:nvGrpSpPr>
          <p:grpSpPr>
            <a:xfrm>
              <a:off x="2083134" y="2505690"/>
              <a:ext cx="4857053" cy="2373105"/>
              <a:chOff x="1737327" y="1385085"/>
              <a:chExt cx="8800745" cy="4299951"/>
            </a:xfrm>
          </p:grpSpPr>
          <p:sp>
            <p:nvSpPr>
              <p:cNvPr id="1935" name="Freeform 5">
                <a:extLst>
                  <a:ext uri="{FF2B5EF4-FFF2-40B4-BE49-F238E27FC236}">
                    <a16:creationId xmlns:a16="http://schemas.microsoft.com/office/drawing/2014/main" id="{84D54C47-17C7-2746-A8C1-582C4F58914C}"/>
                  </a:ext>
                </a:extLst>
              </p:cNvPr>
              <p:cNvSpPr/>
              <p:nvPr/>
            </p:nvSpPr>
            <p:spPr>
              <a:xfrm>
                <a:off x="8786398" y="3050420"/>
                <a:ext cx="1751674" cy="957763"/>
              </a:xfrm>
              <a:custGeom>
                <a:avLst/>
                <a:gdLst>
                  <a:gd name="connsiteX0" fmla="*/ 0 w 3287456"/>
                  <a:gd name="connsiteY0" fmla="*/ 0 h 1797483"/>
                  <a:gd name="connsiteX1" fmla="*/ 54300 w 3287456"/>
                  <a:gd name="connsiteY1" fmla="*/ 5209 h 1797483"/>
                  <a:gd name="connsiteX2" fmla="*/ 3189056 w 3287456"/>
                  <a:gd name="connsiteY2" fmla="*/ 280483 h 1797483"/>
                  <a:gd name="connsiteX3" fmla="*/ 3189056 w 3287456"/>
                  <a:gd name="connsiteY3" fmla="*/ 282565 h 1797483"/>
                  <a:gd name="connsiteX4" fmla="*/ 3189852 w 3287456"/>
                  <a:gd name="connsiteY4" fmla="*/ 282057 h 1797483"/>
                  <a:gd name="connsiteX5" fmla="*/ 3287456 w 3287456"/>
                  <a:gd name="connsiteY5" fmla="*/ 899434 h 1797483"/>
                  <a:gd name="connsiteX6" fmla="*/ 3189852 w 3287456"/>
                  <a:gd name="connsiteY6" fmla="*/ 1516811 h 1797483"/>
                  <a:gd name="connsiteX7" fmla="*/ 3186864 w 3287456"/>
                  <a:gd name="connsiteY7" fmla="*/ 1514906 h 1797483"/>
                  <a:gd name="connsiteX8" fmla="*/ 3186864 w 3287456"/>
                  <a:gd name="connsiteY8" fmla="*/ 1517175 h 1797483"/>
                  <a:gd name="connsiteX9" fmla="*/ 52474 w 3287456"/>
                  <a:gd name="connsiteY9" fmla="*/ 1792448 h 1797483"/>
                  <a:gd name="connsiteX10" fmla="*/ 0 w 3287456"/>
                  <a:gd name="connsiteY10" fmla="*/ 1797483 h 179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87456" h="1797483">
                    <a:moveTo>
                      <a:pt x="0" y="0"/>
                    </a:moveTo>
                    <a:lnTo>
                      <a:pt x="54300" y="5209"/>
                    </a:lnTo>
                    <a:cubicBezTo>
                      <a:pt x="1113602" y="102594"/>
                      <a:pt x="2167052" y="185021"/>
                      <a:pt x="3189056" y="280483"/>
                    </a:cubicBezTo>
                    <a:lnTo>
                      <a:pt x="3189056" y="282565"/>
                    </a:lnTo>
                    <a:lnTo>
                      <a:pt x="3189852" y="282057"/>
                    </a:lnTo>
                    <a:cubicBezTo>
                      <a:pt x="3243756" y="282057"/>
                      <a:pt x="3287456" y="558466"/>
                      <a:pt x="3287456" y="899434"/>
                    </a:cubicBezTo>
                    <a:cubicBezTo>
                      <a:pt x="3287456" y="1240402"/>
                      <a:pt x="3243756" y="1516811"/>
                      <a:pt x="3189852" y="1516811"/>
                    </a:cubicBezTo>
                    <a:lnTo>
                      <a:pt x="3186864" y="1514906"/>
                    </a:lnTo>
                    <a:lnTo>
                      <a:pt x="3186864" y="1517175"/>
                    </a:lnTo>
                    <a:cubicBezTo>
                      <a:pt x="2164860" y="1612637"/>
                      <a:pt x="1111592" y="1695064"/>
                      <a:pt x="52474" y="1792448"/>
                    </a:cubicBezTo>
                    <a:lnTo>
                      <a:pt x="0" y="1797483"/>
                    </a:lnTo>
                    <a:close/>
                  </a:path>
                </a:pathLst>
              </a:custGeom>
              <a:solidFill>
                <a:schemeClr val="tx2"/>
              </a:solidFill>
              <a:ln w="25400" cap="flat">
                <a:noFill/>
                <a:prstDash val="solid"/>
                <a:miter lim="400000"/>
              </a:ln>
              <a:effectLst/>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600">
                  <a:solidFill>
                    <a:schemeClr val="tx1"/>
                  </a:solidFill>
                  <a:latin typeface="DM Sans" pitchFamily="2" charset="77"/>
                  <a:sym typeface="Helvetica Neue Medium"/>
                </a:endParaRPr>
              </a:p>
            </p:txBody>
          </p:sp>
          <p:sp>
            <p:nvSpPr>
              <p:cNvPr id="1936" name="Freeform 6">
                <a:extLst>
                  <a:ext uri="{FF2B5EF4-FFF2-40B4-BE49-F238E27FC236}">
                    <a16:creationId xmlns:a16="http://schemas.microsoft.com/office/drawing/2014/main" id="{E6D41819-7E8B-A876-67E1-8059D2E92077}"/>
                  </a:ext>
                </a:extLst>
              </p:cNvPr>
              <p:cNvSpPr/>
              <p:nvPr/>
            </p:nvSpPr>
            <p:spPr>
              <a:xfrm>
                <a:off x="7107930" y="2855874"/>
                <a:ext cx="1762510" cy="1346827"/>
              </a:xfrm>
              <a:custGeom>
                <a:avLst/>
                <a:gdLst>
                  <a:gd name="connsiteX0" fmla="*/ 0 w 3307790"/>
                  <a:gd name="connsiteY0" fmla="*/ 0 h 2527660"/>
                  <a:gd name="connsiteX1" fmla="*/ 34509 w 3307790"/>
                  <a:gd name="connsiteY1" fmla="*/ 5307 h 2527660"/>
                  <a:gd name="connsiteX2" fmla="*/ 2409194 w 3307790"/>
                  <a:gd name="connsiteY2" fmla="*/ 294043 h 2527660"/>
                  <a:gd name="connsiteX3" fmla="*/ 3150066 w 3307790"/>
                  <a:gd name="connsiteY3" fmla="*/ 365114 h 2527660"/>
                  <a:gd name="connsiteX4" fmla="*/ 3150066 w 3307790"/>
                  <a:gd name="connsiteY4" fmla="*/ 376011 h 2527660"/>
                  <a:gd name="connsiteX5" fmla="*/ 3152096 w 3307790"/>
                  <a:gd name="connsiteY5" fmla="*/ 374050 h 2527660"/>
                  <a:gd name="connsiteX6" fmla="*/ 3166538 w 3307790"/>
                  <a:gd name="connsiteY6" fmla="*/ 369432 h 2527660"/>
                  <a:gd name="connsiteX7" fmla="*/ 3307790 w 3307790"/>
                  <a:gd name="connsiteY7" fmla="*/ 1263755 h 2527660"/>
                  <a:gd name="connsiteX8" fmla="*/ 3166538 w 3307790"/>
                  <a:gd name="connsiteY8" fmla="*/ 2158078 h 2527660"/>
                  <a:gd name="connsiteX9" fmla="*/ 3152096 w 3307790"/>
                  <a:gd name="connsiteY9" fmla="*/ 2153461 h 2527660"/>
                  <a:gd name="connsiteX10" fmla="*/ 3150066 w 3307790"/>
                  <a:gd name="connsiteY10" fmla="*/ 2151500 h 2527660"/>
                  <a:gd name="connsiteX11" fmla="*/ 3150066 w 3307790"/>
                  <a:gd name="connsiteY11" fmla="*/ 2162597 h 2527660"/>
                  <a:gd name="connsiteX12" fmla="*/ 2407501 w 3307790"/>
                  <a:gd name="connsiteY12" fmla="*/ 2233843 h 2527660"/>
                  <a:gd name="connsiteX13" fmla="*/ 33046 w 3307790"/>
                  <a:gd name="connsiteY13" fmla="*/ 2522578 h 2527660"/>
                  <a:gd name="connsiteX14" fmla="*/ 0 w 3307790"/>
                  <a:gd name="connsiteY14" fmla="*/ 2527660 h 252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7790" h="2527660">
                    <a:moveTo>
                      <a:pt x="0" y="0"/>
                    </a:moveTo>
                    <a:lnTo>
                      <a:pt x="34509" y="5307"/>
                    </a:lnTo>
                    <a:cubicBezTo>
                      <a:pt x="818564" y="121775"/>
                      <a:pt x="1613725" y="214084"/>
                      <a:pt x="2409194" y="294043"/>
                    </a:cubicBezTo>
                    <a:lnTo>
                      <a:pt x="3150066" y="365114"/>
                    </a:lnTo>
                    <a:lnTo>
                      <a:pt x="3150066" y="376011"/>
                    </a:lnTo>
                    <a:lnTo>
                      <a:pt x="3152096" y="374050"/>
                    </a:lnTo>
                    <a:cubicBezTo>
                      <a:pt x="3156844" y="370996"/>
                      <a:pt x="3161662" y="369432"/>
                      <a:pt x="3166538" y="369432"/>
                    </a:cubicBezTo>
                    <a:cubicBezTo>
                      <a:pt x="3244550" y="369432"/>
                      <a:pt x="3307790" y="769834"/>
                      <a:pt x="3307790" y="1263755"/>
                    </a:cubicBezTo>
                    <a:cubicBezTo>
                      <a:pt x="3307790" y="1757676"/>
                      <a:pt x="3244550" y="2158078"/>
                      <a:pt x="3166538" y="2158078"/>
                    </a:cubicBezTo>
                    <a:cubicBezTo>
                      <a:pt x="3161662" y="2158078"/>
                      <a:pt x="3156844" y="2156514"/>
                      <a:pt x="3152096" y="2153461"/>
                    </a:cubicBezTo>
                    <a:lnTo>
                      <a:pt x="3150066" y="2151500"/>
                    </a:lnTo>
                    <a:lnTo>
                      <a:pt x="3150066" y="2162597"/>
                    </a:lnTo>
                    <a:lnTo>
                      <a:pt x="2407501" y="2233843"/>
                    </a:lnTo>
                    <a:cubicBezTo>
                      <a:pt x="1612160" y="2313802"/>
                      <a:pt x="817101" y="2406111"/>
                      <a:pt x="33046" y="2522578"/>
                    </a:cubicBezTo>
                    <a:lnTo>
                      <a:pt x="0" y="2527660"/>
                    </a:lnTo>
                    <a:close/>
                  </a:path>
                </a:pathLst>
              </a:custGeom>
              <a:solidFill>
                <a:schemeClr val="bg1">
                  <a:lumMod val="95000"/>
                </a:schemeClr>
              </a:solidFill>
              <a:ln w="25400" cap="flat">
                <a:noFill/>
                <a:prstDash val="solid"/>
                <a:miter lim="400000"/>
              </a:ln>
              <a:effectLst/>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600">
                  <a:solidFill>
                    <a:schemeClr val="tx1"/>
                  </a:solidFill>
                  <a:latin typeface="DM Sans" pitchFamily="2" charset="77"/>
                  <a:sym typeface="Helvetica Neue Medium"/>
                </a:endParaRPr>
              </a:p>
            </p:txBody>
          </p:sp>
          <p:sp>
            <p:nvSpPr>
              <p:cNvPr id="1937" name="Freeform 7">
                <a:extLst>
                  <a:ext uri="{FF2B5EF4-FFF2-40B4-BE49-F238E27FC236}">
                    <a16:creationId xmlns:a16="http://schemas.microsoft.com/office/drawing/2014/main" id="{F8980870-1192-BD2D-17DE-C36EDAEE2DC7}"/>
                  </a:ext>
                </a:extLst>
              </p:cNvPr>
              <p:cNvSpPr/>
              <p:nvPr/>
            </p:nvSpPr>
            <p:spPr>
              <a:xfrm>
                <a:off x="5429462" y="2580328"/>
                <a:ext cx="1763880" cy="1897841"/>
              </a:xfrm>
              <a:custGeom>
                <a:avLst/>
                <a:gdLst>
                  <a:gd name="connsiteX0" fmla="*/ 0 w 3310363"/>
                  <a:gd name="connsiteY0" fmla="*/ 0 h 3561776"/>
                  <a:gd name="connsiteX1" fmla="*/ 49456 w 3310363"/>
                  <a:gd name="connsiteY1" fmla="*/ 8559 h 3561776"/>
                  <a:gd name="connsiteX2" fmla="*/ 2399460 w 3310363"/>
                  <a:gd name="connsiteY2" fmla="*/ 401689 h 3561776"/>
                  <a:gd name="connsiteX3" fmla="*/ 3150067 w 3310363"/>
                  <a:gd name="connsiteY3" fmla="*/ 517133 h 3561776"/>
                  <a:gd name="connsiteX4" fmla="*/ 3150067 w 3310363"/>
                  <a:gd name="connsiteY4" fmla="*/ 541674 h 3561776"/>
                  <a:gd name="connsiteX5" fmla="*/ 3151240 w 3310363"/>
                  <a:gd name="connsiteY5" fmla="*/ 542810 h 3561776"/>
                  <a:gd name="connsiteX6" fmla="*/ 3310363 w 3310363"/>
                  <a:gd name="connsiteY6" fmla="*/ 1780963 h 3561776"/>
                  <a:gd name="connsiteX7" fmla="*/ 3151240 w 3310363"/>
                  <a:gd name="connsiteY7" fmla="*/ 3019117 h 3561776"/>
                  <a:gd name="connsiteX8" fmla="*/ 3150067 w 3310363"/>
                  <a:gd name="connsiteY8" fmla="*/ 3020252 h 3561776"/>
                  <a:gd name="connsiteX9" fmla="*/ 3150067 w 3310363"/>
                  <a:gd name="connsiteY9" fmla="*/ 3044793 h 3561776"/>
                  <a:gd name="connsiteX10" fmla="*/ 2397883 w 3310363"/>
                  <a:gd name="connsiteY10" fmla="*/ 3160463 h 3561776"/>
                  <a:gd name="connsiteX11" fmla="*/ 47262 w 3310363"/>
                  <a:gd name="connsiteY11" fmla="*/ 3553593 h 3561776"/>
                  <a:gd name="connsiteX12" fmla="*/ 0 w 3310363"/>
                  <a:gd name="connsiteY12" fmla="*/ 3561776 h 356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10363" h="3561776">
                    <a:moveTo>
                      <a:pt x="0" y="0"/>
                    </a:moveTo>
                    <a:lnTo>
                      <a:pt x="49456" y="8559"/>
                    </a:lnTo>
                    <a:cubicBezTo>
                      <a:pt x="831043" y="142187"/>
                      <a:pt x="1614686" y="277081"/>
                      <a:pt x="2399460" y="401689"/>
                    </a:cubicBezTo>
                    <a:lnTo>
                      <a:pt x="3150067" y="517133"/>
                    </a:lnTo>
                    <a:lnTo>
                      <a:pt x="3150067" y="541674"/>
                    </a:lnTo>
                    <a:lnTo>
                      <a:pt x="3151240" y="542810"/>
                    </a:lnTo>
                    <a:cubicBezTo>
                      <a:pt x="3242052" y="660657"/>
                      <a:pt x="3310363" y="1170219"/>
                      <a:pt x="3310363" y="1780963"/>
                    </a:cubicBezTo>
                    <a:cubicBezTo>
                      <a:pt x="3310363" y="2391708"/>
                      <a:pt x="3242052" y="2901269"/>
                      <a:pt x="3151240" y="3019117"/>
                    </a:cubicBezTo>
                    <a:lnTo>
                      <a:pt x="3150067" y="3020252"/>
                    </a:lnTo>
                    <a:lnTo>
                      <a:pt x="3150067" y="3044793"/>
                    </a:lnTo>
                    <a:lnTo>
                      <a:pt x="2397883" y="3160463"/>
                    </a:lnTo>
                    <a:cubicBezTo>
                      <a:pt x="1612903" y="3285071"/>
                      <a:pt x="828849" y="3419965"/>
                      <a:pt x="47262" y="3553593"/>
                    </a:cubicBezTo>
                    <a:lnTo>
                      <a:pt x="0" y="3561776"/>
                    </a:lnTo>
                    <a:close/>
                  </a:path>
                </a:pathLst>
              </a:custGeom>
              <a:solidFill>
                <a:schemeClr val="tx1">
                  <a:lumMod val="20000"/>
                  <a:lumOff val="80000"/>
                </a:schemeClr>
              </a:solidFill>
              <a:ln w="25400" cap="flat">
                <a:noFill/>
                <a:prstDash val="solid"/>
                <a:miter lim="400000"/>
              </a:ln>
              <a:effectLst/>
            </p:spPr>
            <p:txBody>
              <a:bodyPr wrap="square" lIns="0" tIns="0" rIns="0" bIns="0" anchor="ctr">
                <a:noAutofit/>
              </a:bodyPr>
              <a:lstStyle/>
              <a:p>
                <a:endParaRPr sz="600">
                  <a:solidFill>
                    <a:schemeClr val="tx1"/>
                  </a:solidFill>
                  <a:latin typeface="DM Sans" pitchFamily="2" charset="77"/>
                  <a:sym typeface="Helvetica Neue Medium"/>
                </a:endParaRPr>
              </a:p>
            </p:txBody>
          </p:sp>
          <p:sp>
            <p:nvSpPr>
              <p:cNvPr id="1938" name="Freeform 8">
                <a:extLst>
                  <a:ext uri="{FF2B5EF4-FFF2-40B4-BE49-F238E27FC236}">
                    <a16:creationId xmlns:a16="http://schemas.microsoft.com/office/drawing/2014/main" id="{81C6D9C7-92D6-2E28-AB4A-347D071C6000}"/>
                  </a:ext>
                </a:extLst>
              </p:cNvPr>
              <p:cNvSpPr/>
              <p:nvPr/>
            </p:nvSpPr>
            <p:spPr>
              <a:xfrm>
                <a:off x="3747450" y="2209440"/>
                <a:ext cx="1831692" cy="2639551"/>
              </a:xfrm>
              <a:custGeom>
                <a:avLst/>
                <a:gdLst>
                  <a:gd name="connsiteX0" fmla="*/ 0 w 3437630"/>
                  <a:gd name="connsiteY0" fmla="*/ 0 h 4953781"/>
                  <a:gd name="connsiteX1" fmla="*/ 42528 w 3437630"/>
                  <a:gd name="connsiteY1" fmla="*/ 14446 h 4953781"/>
                  <a:gd name="connsiteX2" fmla="*/ 2407135 w 3437630"/>
                  <a:gd name="connsiteY2" fmla="*/ 566347 h 4953781"/>
                  <a:gd name="connsiteX3" fmla="*/ 3142593 w 3437630"/>
                  <a:gd name="connsiteY3" fmla="*/ 693621 h 4953781"/>
                  <a:gd name="connsiteX4" fmla="*/ 3156715 w 3437630"/>
                  <a:gd name="connsiteY4" fmla="*/ 689098 h 4953781"/>
                  <a:gd name="connsiteX5" fmla="*/ 3437630 w 3437630"/>
                  <a:gd name="connsiteY5" fmla="*/ 2470603 h 4953781"/>
                  <a:gd name="connsiteX6" fmla="*/ 3156715 w 3437630"/>
                  <a:gd name="connsiteY6" fmla="*/ 4252108 h 4953781"/>
                  <a:gd name="connsiteX7" fmla="*/ 3156714 w 3437630"/>
                  <a:gd name="connsiteY7" fmla="*/ 4252108 h 4953781"/>
                  <a:gd name="connsiteX8" fmla="*/ 3156714 w 3437630"/>
                  <a:gd name="connsiteY8" fmla="*/ 4257840 h 4953781"/>
                  <a:gd name="connsiteX9" fmla="*/ 2405364 w 3437630"/>
                  <a:gd name="connsiteY9" fmla="*/ 4387932 h 4953781"/>
                  <a:gd name="connsiteX10" fmla="*/ 41066 w 3437630"/>
                  <a:gd name="connsiteY10" fmla="*/ 4939833 h 4953781"/>
                  <a:gd name="connsiteX11" fmla="*/ 0 w 3437630"/>
                  <a:gd name="connsiteY11" fmla="*/ 4953781 h 495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7630" h="4953781">
                    <a:moveTo>
                      <a:pt x="0" y="0"/>
                    </a:moveTo>
                    <a:lnTo>
                      <a:pt x="42528" y="14446"/>
                    </a:lnTo>
                    <a:cubicBezTo>
                      <a:pt x="816435" y="260603"/>
                      <a:pt x="1609266" y="423629"/>
                      <a:pt x="2407135" y="566347"/>
                    </a:cubicBezTo>
                    <a:lnTo>
                      <a:pt x="3142593" y="693621"/>
                    </a:lnTo>
                    <a:lnTo>
                      <a:pt x="3156715" y="689098"/>
                    </a:lnTo>
                    <a:cubicBezTo>
                      <a:pt x="3311860" y="689098"/>
                      <a:pt x="3437630" y="1486705"/>
                      <a:pt x="3437630" y="2470603"/>
                    </a:cubicBezTo>
                    <a:cubicBezTo>
                      <a:pt x="3437630" y="3454501"/>
                      <a:pt x="3311860" y="4252108"/>
                      <a:pt x="3156715" y="4252108"/>
                    </a:cubicBezTo>
                    <a:lnTo>
                      <a:pt x="3156714" y="4252108"/>
                    </a:lnTo>
                    <a:lnTo>
                      <a:pt x="3156714" y="4257840"/>
                    </a:lnTo>
                    <a:lnTo>
                      <a:pt x="2405364" y="4387932"/>
                    </a:lnTo>
                    <a:cubicBezTo>
                      <a:pt x="1607803" y="4530651"/>
                      <a:pt x="814973" y="4693677"/>
                      <a:pt x="41066" y="4939833"/>
                    </a:cubicBezTo>
                    <a:lnTo>
                      <a:pt x="0" y="4953781"/>
                    </a:lnTo>
                    <a:close/>
                  </a:path>
                </a:pathLst>
              </a:custGeom>
              <a:solidFill>
                <a:schemeClr val="bg2">
                  <a:lumMod val="50000"/>
                  <a:lumOff val="50000"/>
                </a:schemeClr>
              </a:solidFill>
              <a:ln w="25400" cap="flat">
                <a:noFill/>
                <a:prstDash val="solid"/>
                <a:miter lim="400000"/>
              </a:ln>
              <a:effectLst/>
            </p:spPr>
            <p:txBody>
              <a:bodyPr wrap="square" lIns="0" tIns="0" rIns="0" bIns="0" anchor="ctr">
                <a:noAutofit/>
              </a:bodyPr>
              <a:lstStyle/>
              <a:p>
                <a:endParaRPr sz="600">
                  <a:solidFill>
                    <a:schemeClr val="tx1"/>
                  </a:solidFill>
                  <a:latin typeface="DM Sans" pitchFamily="2" charset="77"/>
                  <a:sym typeface="Helvetica Neue Medium"/>
                </a:endParaRPr>
              </a:p>
            </p:txBody>
          </p:sp>
          <p:sp>
            <p:nvSpPr>
              <p:cNvPr id="1939" name="Freeform 9">
                <a:extLst>
                  <a:ext uri="{FF2B5EF4-FFF2-40B4-BE49-F238E27FC236}">
                    <a16:creationId xmlns:a16="http://schemas.microsoft.com/office/drawing/2014/main" id="{7551E07E-19C9-E50A-FAC5-EE4A4059B312}"/>
                  </a:ext>
                </a:extLst>
              </p:cNvPr>
              <p:cNvSpPr/>
              <p:nvPr/>
            </p:nvSpPr>
            <p:spPr>
              <a:xfrm>
                <a:off x="2075589" y="1385085"/>
                <a:ext cx="1879049" cy="4299951"/>
              </a:xfrm>
              <a:custGeom>
                <a:avLst/>
                <a:gdLst>
                  <a:gd name="connsiteX0" fmla="*/ 0 w 3526506"/>
                  <a:gd name="connsiteY0" fmla="*/ 0 h 8069940"/>
                  <a:gd name="connsiteX1" fmla="*/ 33529 w 3526506"/>
                  <a:gd name="connsiteY1" fmla="*/ 0 h 8069940"/>
                  <a:gd name="connsiteX2" fmla="*/ 363829 w 3526506"/>
                  <a:gd name="connsiteY2" fmla="*/ 224802 h 8069940"/>
                  <a:gd name="connsiteX3" fmla="*/ 2756743 w 3526506"/>
                  <a:gd name="connsiteY3" fmla="*/ 1417709 h 8069940"/>
                  <a:gd name="connsiteX4" fmla="*/ 3137670 w 3526506"/>
                  <a:gd name="connsiteY4" fmla="*/ 1547106 h 8069940"/>
                  <a:gd name="connsiteX5" fmla="*/ 3137670 w 3526506"/>
                  <a:gd name="connsiteY5" fmla="*/ 1555345 h 8069940"/>
                  <a:gd name="connsiteX6" fmla="*/ 3526506 w 3526506"/>
                  <a:gd name="connsiteY6" fmla="*/ 4017710 h 8069940"/>
                  <a:gd name="connsiteX7" fmla="*/ 3137670 w 3526506"/>
                  <a:gd name="connsiteY7" fmla="*/ 6480075 h 8069940"/>
                  <a:gd name="connsiteX8" fmla="*/ 3137670 w 3526506"/>
                  <a:gd name="connsiteY8" fmla="*/ 6500887 h 8069940"/>
                  <a:gd name="connsiteX9" fmla="*/ 2755280 w 3526506"/>
                  <a:gd name="connsiteY9" fmla="*/ 6630766 h 8069940"/>
                  <a:gd name="connsiteX10" fmla="*/ 362366 w 3526506"/>
                  <a:gd name="connsiteY10" fmla="*/ 7823331 h 8069940"/>
                  <a:gd name="connsiteX11" fmla="*/ 0 w 3526506"/>
                  <a:gd name="connsiteY11" fmla="*/ 8069940 h 806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6506" h="8069940">
                    <a:moveTo>
                      <a:pt x="0" y="0"/>
                    </a:moveTo>
                    <a:lnTo>
                      <a:pt x="33529" y="0"/>
                    </a:lnTo>
                    <a:lnTo>
                      <a:pt x="363829" y="224802"/>
                    </a:lnTo>
                    <a:cubicBezTo>
                      <a:pt x="1112875" y="713665"/>
                      <a:pt x="1915963" y="1113885"/>
                      <a:pt x="2756743" y="1417709"/>
                    </a:cubicBezTo>
                    <a:lnTo>
                      <a:pt x="3137670" y="1547106"/>
                    </a:lnTo>
                    <a:lnTo>
                      <a:pt x="3137670" y="1555345"/>
                    </a:lnTo>
                    <a:cubicBezTo>
                      <a:pt x="3352418" y="1555345"/>
                      <a:pt x="3526506" y="2657783"/>
                      <a:pt x="3526506" y="4017710"/>
                    </a:cubicBezTo>
                    <a:cubicBezTo>
                      <a:pt x="3526506" y="5377637"/>
                      <a:pt x="3352418" y="6480075"/>
                      <a:pt x="3137670" y="6480075"/>
                    </a:cubicBezTo>
                    <a:lnTo>
                      <a:pt x="3137670" y="6500887"/>
                    </a:lnTo>
                    <a:lnTo>
                      <a:pt x="2755280" y="6630766"/>
                    </a:lnTo>
                    <a:cubicBezTo>
                      <a:pt x="1914501" y="6934528"/>
                      <a:pt x="1111412" y="7334529"/>
                      <a:pt x="362366" y="7823331"/>
                    </a:cubicBezTo>
                    <a:lnTo>
                      <a:pt x="0" y="8069940"/>
                    </a:lnTo>
                    <a:close/>
                  </a:path>
                </a:pathLst>
              </a:custGeom>
              <a:solidFill>
                <a:schemeClr val="bg2"/>
              </a:solidFill>
              <a:ln w="25400" cap="flat">
                <a:noFill/>
                <a:prstDash val="solid"/>
                <a:miter lim="400000"/>
              </a:ln>
              <a:effectLst/>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600">
                  <a:solidFill>
                    <a:schemeClr val="tx1"/>
                  </a:solidFill>
                  <a:latin typeface="DM Sans" pitchFamily="2" charset="77"/>
                  <a:sym typeface="Helvetica Neue Medium"/>
                </a:endParaRPr>
              </a:p>
            </p:txBody>
          </p:sp>
          <p:sp>
            <p:nvSpPr>
              <p:cNvPr id="1940" name="Овал">
                <a:extLst>
                  <a:ext uri="{FF2B5EF4-FFF2-40B4-BE49-F238E27FC236}">
                    <a16:creationId xmlns:a16="http://schemas.microsoft.com/office/drawing/2014/main" id="{B0864CE9-F0B3-03A6-6F8B-BA72FFCE4BCC}"/>
                  </a:ext>
                </a:extLst>
              </p:cNvPr>
              <p:cNvSpPr/>
              <p:nvPr/>
            </p:nvSpPr>
            <p:spPr>
              <a:xfrm>
                <a:off x="1737327" y="1385085"/>
                <a:ext cx="676525" cy="4289169"/>
              </a:xfrm>
              <a:prstGeom prst="ellipse">
                <a:avLst/>
              </a:prstGeom>
              <a:gradFill flip="none" rotWithShape="1">
                <a:gsLst>
                  <a:gs pos="96000">
                    <a:schemeClr val="bg1"/>
                  </a:gs>
                  <a:gs pos="0">
                    <a:schemeClr val="tx1"/>
                  </a:gs>
                </a:gsLst>
                <a:lin ang="2700000" scaled="1"/>
                <a:tileRect/>
              </a:gradFill>
              <a:ln w="12700" cap="flat">
                <a:noFill/>
                <a:miter lim="400000"/>
              </a:ln>
              <a:effectLst/>
            </p:spPr>
            <p:txBody>
              <a:bodyPr lIns="0" tIns="0" rIns="0" bIns="0" anchor="ctr"/>
              <a:lstStyle/>
              <a:p>
                <a:pPr>
                  <a:defRPr sz="3200" b="0">
                    <a:solidFill>
                      <a:srgbClr val="FFFFFF"/>
                    </a:solidFill>
                    <a:latin typeface="+mn-lt"/>
                    <a:ea typeface="+mn-ea"/>
                    <a:cs typeface="+mn-cs"/>
                    <a:sym typeface="Helvetica Neue Medium"/>
                  </a:defRPr>
                </a:pPr>
                <a:endParaRPr sz="600">
                  <a:solidFill>
                    <a:schemeClr val="tx1"/>
                  </a:solidFill>
                  <a:latin typeface="DM Sans" pitchFamily="2" charset="77"/>
                  <a:sym typeface="Helvetica Neue Medium"/>
                </a:endParaRPr>
              </a:p>
            </p:txBody>
          </p:sp>
        </p:grpSp>
        <p:sp>
          <p:nvSpPr>
            <p:cNvPr id="21" name="Circle">
              <a:extLst>
                <a:ext uri="{FF2B5EF4-FFF2-40B4-BE49-F238E27FC236}">
                  <a16:creationId xmlns:a16="http://schemas.microsoft.com/office/drawing/2014/main" id="{5FA5B666-2AF5-CF8A-81D8-2311660D9007}"/>
                </a:ext>
              </a:extLst>
            </p:cNvPr>
            <p:cNvSpPr/>
            <p:nvPr/>
          </p:nvSpPr>
          <p:spPr>
            <a:xfrm>
              <a:off x="1731701" y="2477221"/>
              <a:ext cx="548851" cy="548851"/>
            </a:xfrm>
            <a:prstGeom prst="ellipse">
              <a:avLst/>
            </a:prstGeom>
            <a:solidFill>
              <a:schemeClr val="accent1">
                <a:alpha val="49000"/>
              </a:schemeClr>
            </a:solidFill>
            <a:ln w="12700"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22" name="Circle">
              <a:extLst>
                <a:ext uri="{FF2B5EF4-FFF2-40B4-BE49-F238E27FC236}">
                  <a16:creationId xmlns:a16="http://schemas.microsoft.com/office/drawing/2014/main" id="{18C97FDA-1F6C-4A1C-8255-4FAE7C3D376D}"/>
                </a:ext>
              </a:extLst>
            </p:cNvPr>
            <p:cNvSpPr/>
            <p:nvPr/>
          </p:nvSpPr>
          <p:spPr>
            <a:xfrm>
              <a:off x="2114403" y="3175886"/>
              <a:ext cx="285160" cy="285626"/>
            </a:xfrm>
            <a:prstGeom prst="ellipse">
              <a:avLst/>
            </a:prstGeom>
            <a:solidFill>
              <a:schemeClr val="accent1">
                <a:alpha val="49000"/>
              </a:schemeClr>
            </a:solidFill>
            <a:ln w="12700"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23" name="Circle">
              <a:extLst>
                <a:ext uri="{FF2B5EF4-FFF2-40B4-BE49-F238E27FC236}">
                  <a16:creationId xmlns:a16="http://schemas.microsoft.com/office/drawing/2014/main" id="{448C3BCF-A58F-8314-0610-F15561356D51}"/>
                </a:ext>
              </a:extLst>
            </p:cNvPr>
            <p:cNvSpPr/>
            <p:nvPr/>
          </p:nvSpPr>
          <p:spPr>
            <a:xfrm>
              <a:off x="2914811" y="4211049"/>
              <a:ext cx="155415" cy="155882"/>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24" name="Circle">
              <a:extLst>
                <a:ext uri="{FF2B5EF4-FFF2-40B4-BE49-F238E27FC236}">
                  <a16:creationId xmlns:a16="http://schemas.microsoft.com/office/drawing/2014/main" id="{6C5EB0A5-4CE5-AE0C-6808-829801A1380B}"/>
                </a:ext>
              </a:extLst>
            </p:cNvPr>
            <p:cNvSpPr/>
            <p:nvPr/>
          </p:nvSpPr>
          <p:spPr>
            <a:xfrm>
              <a:off x="1555751" y="2504290"/>
              <a:ext cx="71407" cy="70939"/>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25" name="Circle">
              <a:extLst>
                <a:ext uri="{FF2B5EF4-FFF2-40B4-BE49-F238E27FC236}">
                  <a16:creationId xmlns:a16="http://schemas.microsoft.com/office/drawing/2014/main" id="{E42BFD8C-3362-9469-79EB-835ACF590F45}"/>
                </a:ext>
              </a:extLst>
            </p:cNvPr>
            <p:cNvSpPr/>
            <p:nvPr/>
          </p:nvSpPr>
          <p:spPr>
            <a:xfrm>
              <a:off x="2239014" y="3971626"/>
              <a:ext cx="285160" cy="285160"/>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26" name="Circle">
              <a:extLst>
                <a:ext uri="{FF2B5EF4-FFF2-40B4-BE49-F238E27FC236}">
                  <a16:creationId xmlns:a16="http://schemas.microsoft.com/office/drawing/2014/main" id="{6F838D9F-B82C-1338-36EA-99E32B1CF921}"/>
                </a:ext>
              </a:extLst>
            </p:cNvPr>
            <p:cNvSpPr/>
            <p:nvPr/>
          </p:nvSpPr>
          <p:spPr>
            <a:xfrm>
              <a:off x="2530243" y="3165618"/>
              <a:ext cx="285160" cy="285626"/>
            </a:xfrm>
            <a:prstGeom prst="ellipse">
              <a:avLst/>
            </a:prstGeom>
            <a:solidFill>
              <a:schemeClr val="tx1">
                <a:alpha val="30000"/>
              </a:schemeClr>
            </a:solidFill>
            <a:ln w="28575"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27" name="Circle">
              <a:extLst>
                <a:ext uri="{FF2B5EF4-FFF2-40B4-BE49-F238E27FC236}">
                  <a16:creationId xmlns:a16="http://schemas.microsoft.com/office/drawing/2014/main" id="{26074F67-9FFA-158A-F314-E5D4761C12F6}"/>
                </a:ext>
              </a:extLst>
            </p:cNvPr>
            <p:cNvSpPr/>
            <p:nvPr/>
          </p:nvSpPr>
          <p:spPr>
            <a:xfrm>
              <a:off x="2474237" y="3623927"/>
              <a:ext cx="70939" cy="71407"/>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28" name="Circle">
              <a:extLst>
                <a:ext uri="{FF2B5EF4-FFF2-40B4-BE49-F238E27FC236}">
                  <a16:creationId xmlns:a16="http://schemas.microsoft.com/office/drawing/2014/main" id="{96F874EB-0020-5DD5-DF65-62C3EDC9BDA9}"/>
                </a:ext>
              </a:extLst>
            </p:cNvPr>
            <p:cNvSpPr/>
            <p:nvPr/>
          </p:nvSpPr>
          <p:spPr>
            <a:xfrm>
              <a:off x="2731395" y="4162511"/>
              <a:ext cx="71407" cy="70939"/>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29" name="Circle">
              <a:extLst>
                <a:ext uri="{FF2B5EF4-FFF2-40B4-BE49-F238E27FC236}">
                  <a16:creationId xmlns:a16="http://schemas.microsoft.com/office/drawing/2014/main" id="{F991A1ED-41C8-6054-1764-FA73C364FACC}"/>
                </a:ext>
              </a:extLst>
            </p:cNvPr>
            <p:cNvSpPr/>
            <p:nvPr/>
          </p:nvSpPr>
          <p:spPr>
            <a:xfrm>
              <a:off x="2924612" y="2949065"/>
              <a:ext cx="70939" cy="71407"/>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0" name="Circle">
              <a:extLst>
                <a:ext uri="{FF2B5EF4-FFF2-40B4-BE49-F238E27FC236}">
                  <a16:creationId xmlns:a16="http://schemas.microsoft.com/office/drawing/2014/main" id="{E14A4A0A-79AC-5A45-359B-67EC818FAD2B}"/>
                </a:ext>
              </a:extLst>
            </p:cNvPr>
            <p:cNvSpPr/>
            <p:nvPr/>
          </p:nvSpPr>
          <p:spPr>
            <a:xfrm>
              <a:off x="1731701" y="5046928"/>
              <a:ext cx="70939" cy="70939"/>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1" name="Circle">
              <a:extLst>
                <a:ext uri="{FF2B5EF4-FFF2-40B4-BE49-F238E27FC236}">
                  <a16:creationId xmlns:a16="http://schemas.microsoft.com/office/drawing/2014/main" id="{A02F4D95-B977-7436-879E-901528E506E1}"/>
                </a:ext>
              </a:extLst>
            </p:cNvPr>
            <p:cNvSpPr/>
            <p:nvPr/>
          </p:nvSpPr>
          <p:spPr>
            <a:xfrm>
              <a:off x="2678656" y="3006003"/>
              <a:ext cx="71407" cy="71407"/>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2" name="Circle">
              <a:extLst>
                <a:ext uri="{FF2B5EF4-FFF2-40B4-BE49-F238E27FC236}">
                  <a16:creationId xmlns:a16="http://schemas.microsoft.com/office/drawing/2014/main" id="{28AD13FB-9795-EBF6-1225-627EC408A1FB}"/>
                </a:ext>
              </a:extLst>
            </p:cNvPr>
            <p:cNvSpPr/>
            <p:nvPr/>
          </p:nvSpPr>
          <p:spPr>
            <a:xfrm>
              <a:off x="1951521" y="3134815"/>
              <a:ext cx="70939" cy="70939"/>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3" name="Circle">
              <a:extLst>
                <a:ext uri="{FF2B5EF4-FFF2-40B4-BE49-F238E27FC236}">
                  <a16:creationId xmlns:a16="http://schemas.microsoft.com/office/drawing/2014/main" id="{9BE49667-F944-4C9E-47AF-AAE7801DB69A}"/>
                </a:ext>
              </a:extLst>
            </p:cNvPr>
            <p:cNvSpPr/>
            <p:nvPr/>
          </p:nvSpPr>
          <p:spPr>
            <a:xfrm>
              <a:off x="1961322" y="4295523"/>
              <a:ext cx="71407" cy="70939"/>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4" name="Circle">
              <a:extLst>
                <a:ext uri="{FF2B5EF4-FFF2-40B4-BE49-F238E27FC236}">
                  <a16:creationId xmlns:a16="http://schemas.microsoft.com/office/drawing/2014/main" id="{4AA3A7B6-91B2-9209-7661-E83F92B79E14}"/>
                </a:ext>
              </a:extLst>
            </p:cNvPr>
            <p:cNvSpPr/>
            <p:nvPr/>
          </p:nvSpPr>
          <p:spPr>
            <a:xfrm>
              <a:off x="2649721" y="3519385"/>
              <a:ext cx="549318" cy="548851"/>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5" name="Circle">
              <a:extLst>
                <a:ext uri="{FF2B5EF4-FFF2-40B4-BE49-F238E27FC236}">
                  <a16:creationId xmlns:a16="http://schemas.microsoft.com/office/drawing/2014/main" id="{28EDD576-B39A-F239-D2AA-DF3668246CA7}"/>
                </a:ext>
              </a:extLst>
            </p:cNvPr>
            <p:cNvSpPr/>
            <p:nvPr/>
          </p:nvSpPr>
          <p:spPr>
            <a:xfrm>
              <a:off x="2354291" y="2910793"/>
              <a:ext cx="192285" cy="192285"/>
            </a:xfrm>
            <a:prstGeom prst="ellipse">
              <a:avLst/>
            </a:prstGeom>
            <a:solidFill>
              <a:schemeClr val="tx1">
                <a:alpha val="30000"/>
              </a:schemeClr>
            </a:solidFill>
            <a:ln w="28575"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36" name="Circle">
              <a:extLst>
                <a:ext uri="{FF2B5EF4-FFF2-40B4-BE49-F238E27FC236}">
                  <a16:creationId xmlns:a16="http://schemas.microsoft.com/office/drawing/2014/main" id="{A1D4C768-12C8-8200-7000-FEA7FD6FC77A}"/>
                </a:ext>
              </a:extLst>
            </p:cNvPr>
            <p:cNvSpPr/>
            <p:nvPr/>
          </p:nvSpPr>
          <p:spPr>
            <a:xfrm>
              <a:off x="3011420" y="3052207"/>
              <a:ext cx="155415" cy="155415"/>
            </a:xfrm>
            <a:prstGeom prst="ellipse">
              <a:avLst/>
            </a:prstGeom>
            <a:solidFill>
              <a:schemeClr val="tx1">
                <a:alpha val="30000"/>
              </a:schemeClr>
            </a:solidFill>
            <a:ln w="28575"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37" name="Circle">
              <a:extLst>
                <a:ext uri="{FF2B5EF4-FFF2-40B4-BE49-F238E27FC236}">
                  <a16:creationId xmlns:a16="http://schemas.microsoft.com/office/drawing/2014/main" id="{019A5F4A-C860-E0E8-31FF-2D8CBEF7D8B2}"/>
                </a:ext>
              </a:extLst>
            </p:cNvPr>
            <p:cNvSpPr/>
            <p:nvPr/>
          </p:nvSpPr>
          <p:spPr>
            <a:xfrm>
              <a:off x="2523241" y="4284322"/>
              <a:ext cx="285626" cy="285160"/>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8" name="Circle">
              <a:extLst>
                <a:ext uri="{FF2B5EF4-FFF2-40B4-BE49-F238E27FC236}">
                  <a16:creationId xmlns:a16="http://schemas.microsoft.com/office/drawing/2014/main" id="{21A7C59B-A656-8D32-8368-AA03F4BE5B03}"/>
                </a:ext>
              </a:extLst>
            </p:cNvPr>
            <p:cNvSpPr/>
            <p:nvPr/>
          </p:nvSpPr>
          <p:spPr>
            <a:xfrm>
              <a:off x="2070065" y="3710736"/>
              <a:ext cx="155415" cy="155415"/>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9" name="Circle">
              <a:extLst>
                <a:ext uri="{FF2B5EF4-FFF2-40B4-BE49-F238E27FC236}">
                  <a16:creationId xmlns:a16="http://schemas.microsoft.com/office/drawing/2014/main" id="{008C7A28-99F3-79BF-E51E-3C0B272B596C}"/>
                </a:ext>
              </a:extLst>
            </p:cNvPr>
            <p:cNvSpPr/>
            <p:nvPr/>
          </p:nvSpPr>
          <p:spPr>
            <a:xfrm>
              <a:off x="2147539" y="4501343"/>
              <a:ext cx="155882" cy="155415"/>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0" name="Circle">
              <a:extLst>
                <a:ext uri="{FF2B5EF4-FFF2-40B4-BE49-F238E27FC236}">
                  <a16:creationId xmlns:a16="http://schemas.microsoft.com/office/drawing/2014/main" id="{666852E2-92B4-3757-0584-8E43A830B81E}"/>
                </a:ext>
              </a:extLst>
            </p:cNvPr>
            <p:cNvSpPr/>
            <p:nvPr/>
          </p:nvSpPr>
          <p:spPr>
            <a:xfrm>
              <a:off x="1731701" y="4546147"/>
              <a:ext cx="379901" cy="380369"/>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1" name="Circle">
              <a:extLst>
                <a:ext uri="{FF2B5EF4-FFF2-40B4-BE49-F238E27FC236}">
                  <a16:creationId xmlns:a16="http://schemas.microsoft.com/office/drawing/2014/main" id="{920F3BEA-715D-F182-3B44-138842CE09C1}"/>
                </a:ext>
              </a:extLst>
            </p:cNvPr>
            <p:cNvSpPr/>
            <p:nvPr/>
          </p:nvSpPr>
          <p:spPr>
            <a:xfrm>
              <a:off x="3850565" y="3488583"/>
              <a:ext cx="295428" cy="29542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2" name="Circle">
              <a:extLst>
                <a:ext uri="{FF2B5EF4-FFF2-40B4-BE49-F238E27FC236}">
                  <a16:creationId xmlns:a16="http://schemas.microsoft.com/office/drawing/2014/main" id="{A172C80C-7F6C-520A-8858-6E73AEEECE11}"/>
                </a:ext>
              </a:extLst>
            </p:cNvPr>
            <p:cNvSpPr/>
            <p:nvPr/>
          </p:nvSpPr>
          <p:spPr>
            <a:xfrm>
              <a:off x="3318515" y="3961359"/>
              <a:ext cx="295428" cy="295428"/>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3" name="Circle">
              <a:extLst>
                <a:ext uri="{FF2B5EF4-FFF2-40B4-BE49-F238E27FC236}">
                  <a16:creationId xmlns:a16="http://schemas.microsoft.com/office/drawing/2014/main" id="{D9C9ED4E-8DEB-653E-2573-3E88CC4A4413}"/>
                </a:ext>
              </a:extLst>
            </p:cNvPr>
            <p:cNvSpPr/>
            <p:nvPr/>
          </p:nvSpPr>
          <p:spPr>
            <a:xfrm>
              <a:off x="3786160" y="3254760"/>
              <a:ext cx="178750" cy="17875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4" name="Circle">
              <a:extLst>
                <a:ext uri="{FF2B5EF4-FFF2-40B4-BE49-F238E27FC236}">
                  <a16:creationId xmlns:a16="http://schemas.microsoft.com/office/drawing/2014/main" id="{DF2279EB-D771-B81F-02F8-3E68A409F3C1}"/>
                </a:ext>
              </a:extLst>
            </p:cNvPr>
            <p:cNvSpPr/>
            <p:nvPr/>
          </p:nvSpPr>
          <p:spPr>
            <a:xfrm>
              <a:off x="4044250" y="3292096"/>
              <a:ext cx="81207" cy="812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5" name="Circle">
              <a:extLst>
                <a:ext uri="{FF2B5EF4-FFF2-40B4-BE49-F238E27FC236}">
                  <a16:creationId xmlns:a16="http://schemas.microsoft.com/office/drawing/2014/main" id="{1488DE3F-9C3E-B3DB-3EF7-8B0474D438DA}"/>
                </a:ext>
              </a:extLst>
            </p:cNvPr>
            <p:cNvSpPr/>
            <p:nvPr/>
          </p:nvSpPr>
          <p:spPr>
            <a:xfrm>
              <a:off x="4049385" y="3866150"/>
              <a:ext cx="81675" cy="8167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6" name="Circle">
              <a:extLst>
                <a:ext uri="{FF2B5EF4-FFF2-40B4-BE49-F238E27FC236}">
                  <a16:creationId xmlns:a16="http://schemas.microsoft.com/office/drawing/2014/main" id="{A8C71FF4-C464-8354-A88A-CE8AABDE3D3F}"/>
                </a:ext>
              </a:extLst>
            </p:cNvPr>
            <p:cNvSpPr/>
            <p:nvPr/>
          </p:nvSpPr>
          <p:spPr>
            <a:xfrm>
              <a:off x="3706352" y="3199220"/>
              <a:ext cx="81207" cy="8167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7" name="Circle">
              <a:extLst>
                <a:ext uri="{FF2B5EF4-FFF2-40B4-BE49-F238E27FC236}">
                  <a16:creationId xmlns:a16="http://schemas.microsoft.com/office/drawing/2014/main" id="{44E21BA7-F681-3F11-8304-6306B828E376}"/>
                </a:ext>
              </a:extLst>
            </p:cNvPr>
            <p:cNvSpPr/>
            <p:nvPr/>
          </p:nvSpPr>
          <p:spPr>
            <a:xfrm>
              <a:off x="3634480" y="3713536"/>
              <a:ext cx="178283" cy="17875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8" name="Circle">
              <a:extLst>
                <a:ext uri="{FF2B5EF4-FFF2-40B4-BE49-F238E27FC236}">
                  <a16:creationId xmlns:a16="http://schemas.microsoft.com/office/drawing/2014/main" id="{A4E97169-3D8D-1540-6D1C-07DB31A250A6}"/>
                </a:ext>
              </a:extLst>
            </p:cNvPr>
            <p:cNvSpPr/>
            <p:nvPr/>
          </p:nvSpPr>
          <p:spPr>
            <a:xfrm>
              <a:off x="3355853" y="3377038"/>
              <a:ext cx="81207" cy="812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9" name="Circle">
              <a:extLst>
                <a:ext uri="{FF2B5EF4-FFF2-40B4-BE49-F238E27FC236}">
                  <a16:creationId xmlns:a16="http://schemas.microsoft.com/office/drawing/2014/main" id="{CBFB442E-A658-2A81-2758-F08DA467CC4E}"/>
                </a:ext>
              </a:extLst>
            </p:cNvPr>
            <p:cNvSpPr/>
            <p:nvPr/>
          </p:nvSpPr>
          <p:spPr>
            <a:xfrm>
              <a:off x="3342317" y="3086745"/>
              <a:ext cx="178750" cy="17875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0" name="Circle">
              <a:extLst>
                <a:ext uri="{FF2B5EF4-FFF2-40B4-BE49-F238E27FC236}">
                  <a16:creationId xmlns:a16="http://schemas.microsoft.com/office/drawing/2014/main" id="{A7FFFC53-075F-7D6F-FA6B-D789C15F6EE6}"/>
                </a:ext>
              </a:extLst>
            </p:cNvPr>
            <p:cNvSpPr/>
            <p:nvPr/>
          </p:nvSpPr>
          <p:spPr>
            <a:xfrm>
              <a:off x="3677883" y="3462913"/>
              <a:ext cx="81207" cy="8167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1" name="Circle">
              <a:extLst>
                <a:ext uri="{FF2B5EF4-FFF2-40B4-BE49-F238E27FC236}">
                  <a16:creationId xmlns:a16="http://schemas.microsoft.com/office/drawing/2014/main" id="{1D6DE6DA-9E27-CDCE-631A-E2C2DDF2F899}"/>
                </a:ext>
              </a:extLst>
            </p:cNvPr>
            <p:cNvSpPr/>
            <p:nvPr/>
          </p:nvSpPr>
          <p:spPr>
            <a:xfrm>
              <a:off x="3867834" y="3973960"/>
              <a:ext cx="178750" cy="17875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2" name="Circle">
              <a:extLst>
                <a:ext uri="{FF2B5EF4-FFF2-40B4-BE49-F238E27FC236}">
                  <a16:creationId xmlns:a16="http://schemas.microsoft.com/office/drawing/2014/main" id="{8C2B70D4-63B3-FEB9-AF56-E317A5D63086}"/>
                </a:ext>
              </a:extLst>
            </p:cNvPr>
            <p:cNvSpPr/>
            <p:nvPr/>
          </p:nvSpPr>
          <p:spPr>
            <a:xfrm>
              <a:off x="3672748" y="4080838"/>
              <a:ext cx="81675" cy="8167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3" name="Circle">
              <a:extLst>
                <a:ext uri="{FF2B5EF4-FFF2-40B4-BE49-F238E27FC236}">
                  <a16:creationId xmlns:a16="http://schemas.microsoft.com/office/drawing/2014/main" id="{E4C1E814-9683-FB2C-8979-DFD361371E2D}"/>
                </a:ext>
              </a:extLst>
            </p:cNvPr>
            <p:cNvSpPr/>
            <p:nvPr/>
          </p:nvSpPr>
          <p:spPr>
            <a:xfrm>
              <a:off x="3440794" y="3562789"/>
              <a:ext cx="178750" cy="17875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4" name="Circle">
              <a:extLst>
                <a:ext uri="{FF2B5EF4-FFF2-40B4-BE49-F238E27FC236}">
                  <a16:creationId xmlns:a16="http://schemas.microsoft.com/office/drawing/2014/main" id="{9B0156B4-1803-7478-82DE-934C4A2F4B27}"/>
                </a:ext>
              </a:extLst>
            </p:cNvPr>
            <p:cNvSpPr/>
            <p:nvPr/>
          </p:nvSpPr>
          <p:spPr>
            <a:xfrm>
              <a:off x="3599942" y="3267828"/>
              <a:ext cx="81207" cy="812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5" name="Circle">
              <a:extLst>
                <a:ext uri="{FF2B5EF4-FFF2-40B4-BE49-F238E27FC236}">
                  <a16:creationId xmlns:a16="http://schemas.microsoft.com/office/drawing/2014/main" id="{04DEBC04-E008-FA1B-7A95-1EC5E897AEC0}"/>
                </a:ext>
              </a:extLst>
            </p:cNvPr>
            <p:cNvSpPr/>
            <p:nvPr/>
          </p:nvSpPr>
          <p:spPr>
            <a:xfrm>
              <a:off x="6493079" y="3525452"/>
              <a:ext cx="70939" cy="714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6" name="Circle">
              <a:extLst>
                <a:ext uri="{FF2B5EF4-FFF2-40B4-BE49-F238E27FC236}">
                  <a16:creationId xmlns:a16="http://schemas.microsoft.com/office/drawing/2014/main" id="{37EA265B-6A93-40A4-4FC6-5F0AF613C27A}"/>
                </a:ext>
              </a:extLst>
            </p:cNvPr>
            <p:cNvSpPr/>
            <p:nvPr/>
          </p:nvSpPr>
          <p:spPr>
            <a:xfrm>
              <a:off x="4798921" y="3587525"/>
              <a:ext cx="71407" cy="70939"/>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7" name="Circle">
              <a:extLst>
                <a:ext uri="{FF2B5EF4-FFF2-40B4-BE49-F238E27FC236}">
                  <a16:creationId xmlns:a16="http://schemas.microsoft.com/office/drawing/2014/main" id="{6B13DDF2-0985-7680-7A26-806530CBD02F}"/>
                </a:ext>
              </a:extLst>
            </p:cNvPr>
            <p:cNvSpPr/>
            <p:nvPr/>
          </p:nvSpPr>
          <p:spPr>
            <a:xfrm>
              <a:off x="4347612" y="3960893"/>
              <a:ext cx="71407" cy="714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8" name="Circle">
              <a:extLst>
                <a:ext uri="{FF2B5EF4-FFF2-40B4-BE49-F238E27FC236}">
                  <a16:creationId xmlns:a16="http://schemas.microsoft.com/office/drawing/2014/main" id="{816992CD-735C-B48F-C664-E1F72D826EEC}"/>
                </a:ext>
              </a:extLst>
            </p:cNvPr>
            <p:cNvSpPr/>
            <p:nvPr/>
          </p:nvSpPr>
          <p:spPr>
            <a:xfrm>
              <a:off x="2569446" y="3903953"/>
              <a:ext cx="71407" cy="71407"/>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9" name="Circle">
              <a:extLst>
                <a:ext uri="{FF2B5EF4-FFF2-40B4-BE49-F238E27FC236}">
                  <a16:creationId xmlns:a16="http://schemas.microsoft.com/office/drawing/2014/main" id="{8AF2C0FF-79FA-3084-BFD5-7738B768CFB8}"/>
                </a:ext>
              </a:extLst>
            </p:cNvPr>
            <p:cNvSpPr/>
            <p:nvPr/>
          </p:nvSpPr>
          <p:spPr>
            <a:xfrm>
              <a:off x="4632772" y="3723803"/>
              <a:ext cx="285626" cy="28516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60" name="Circle">
              <a:extLst>
                <a:ext uri="{FF2B5EF4-FFF2-40B4-BE49-F238E27FC236}">
                  <a16:creationId xmlns:a16="http://schemas.microsoft.com/office/drawing/2014/main" id="{3C416F95-547F-B28B-0F10-0038D7A8418F}"/>
                </a:ext>
              </a:extLst>
            </p:cNvPr>
            <p:cNvSpPr/>
            <p:nvPr/>
          </p:nvSpPr>
          <p:spPr>
            <a:xfrm>
              <a:off x="6149114" y="3482047"/>
              <a:ext cx="285160" cy="285626"/>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61" name="Circle">
              <a:extLst>
                <a:ext uri="{FF2B5EF4-FFF2-40B4-BE49-F238E27FC236}">
                  <a16:creationId xmlns:a16="http://schemas.microsoft.com/office/drawing/2014/main" id="{C152EA18-17B6-909D-7047-76E07C2E8047}"/>
                </a:ext>
              </a:extLst>
            </p:cNvPr>
            <p:cNvSpPr/>
            <p:nvPr/>
          </p:nvSpPr>
          <p:spPr>
            <a:xfrm>
              <a:off x="5258631" y="3618327"/>
              <a:ext cx="285626" cy="285626"/>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62" name="Circle">
              <a:extLst>
                <a:ext uri="{FF2B5EF4-FFF2-40B4-BE49-F238E27FC236}">
                  <a16:creationId xmlns:a16="http://schemas.microsoft.com/office/drawing/2014/main" id="{4F0DDA44-2D72-6A3E-7256-10A7C6EE8D91}"/>
                </a:ext>
              </a:extLst>
            </p:cNvPr>
            <p:cNvSpPr/>
            <p:nvPr/>
          </p:nvSpPr>
          <p:spPr>
            <a:xfrm>
              <a:off x="4305141" y="3286496"/>
              <a:ext cx="285160" cy="28516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63" name="Circle">
              <a:extLst>
                <a:ext uri="{FF2B5EF4-FFF2-40B4-BE49-F238E27FC236}">
                  <a16:creationId xmlns:a16="http://schemas.microsoft.com/office/drawing/2014/main" id="{8385F963-4A63-A2F8-D0F1-C9124C2E7E23}"/>
                </a:ext>
              </a:extLst>
            </p:cNvPr>
            <p:cNvSpPr/>
            <p:nvPr/>
          </p:nvSpPr>
          <p:spPr>
            <a:xfrm>
              <a:off x="6606956" y="3667331"/>
              <a:ext cx="155882" cy="155882"/>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0" name="Circle">
              <a:extLst>
                <a:ext uri="{FF2B5EF4-FFF2-40B4-BE49-F238E27FC236}">
                  <a16:creationId xmlns:a16="http://schemas.microsoft.com/office/drawing/2014/main" id="{6FFEFCAE-4F8D-B37C-937B-CF1B06DA3CC0}"/>
                </a:ext>
              </a:extLst>
            </p:cNvPr>
            <p:cNvSpPr/>
            <p:nvPr/>
          </p:nvSpPr>
          <p:spPr>
            <a:xfrm>
              <a:off x="5612397" y="3461045"/>
              <a:ext cx="155415" cy="15541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1" name="Circle">
              <a:extLst>
                <a:ext uri="{FF2B5EF4-FFF2-40B4-BE49-F238E27FC236}">
                  <a16:creationId xmlns:a16="http://schemas.microsoft.com/office/drawing/2014/main" id="{F9957EB6-1DC7-BA0E-2125-C401D8C6081E}"/>
                </a:ext>
              </a:extLst>
            </p:cNvPr>
            <p:cNvSpPr/>
            <p:nvPr/>
          </p:nvSpPr>
          <p:spPr>
            <a:xfrm>
              <a:off x="2935813" y="3295831"/>
              <a:ext cx="122278" cy="122278"/>
            </a:xfrm>
            <a:prstGeom prst="ellipse">
              <a:avLst/>
            </a:prstGeom>
            <a:solidFill>
              <a:schemeClr val="tx1">
                <a:alpha val="30000"/>
              </a:schemeClr>
            </a:solidFill>
            <a:ln w="28575"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1922" name="Circle">
              <a:extLst>
                <a:ext uri="{FF2B5EF4-FFF2-40B4-BE49-F238E27FC236}">
                  <a16:creationId xmlns:a16="http://schemas.microsoft.com/office/drawing/2014/main" id="{1C67AC3F-5AA6-0512-E0F6-92B02F73225A}"/>
                </a:ext>
              </a:extLst>
            </p:cNvPr>
            <p:cNvSpPr/>
            <p:nvPr/>
          </p:nvSpPr>
          <p:spPr>
            <a:xfrm>
              <a:off x="4777918" y="3332700"/>
              <a:ext cx="155882" cy="15541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3" name="Circle">
              <a:extLst>
                <a:ext uri="{FF2B5EF4-FFF2-40B4-BE49-F238E27FC236}">
                  <a16:creationId xmlns:a16="http://schemas.microsoft.com/office/drawing/2014/main" id="{25E5D693-2EC3-81B3-2A9E-D59253393812}"/>
                </a:ext>
              </a:extLst>
            </p:cNvPr>
            <p:cNvSpPr/>
            <p:nvPr/>
          </p:nvSpPr>
          <p:spPr>
            <a:xfrm>
              <a:off x="4395216" y="3696267"/>
              <a:ext cx="155415" cy="155882"/>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4" name="Circle">
              <a:extLst>
                <a:ext uri="{FF2B5EF4-FFF2-40B4-BE49-F238E27FC236}">
                  <a16:creationId xmlns:a16="http://schemas.microsoft.com/office/drawing/2014/main" id="{627A474F-9BD8-E22C-9ACF-9850EC78F4DE}"/>
                </a:ext>
              </a:extLst>
            </p:cNvPr>
            <p:cNvSpPr/>
            <p:nvPr/>
          </p:nvSpPr>
          <p:spPr>
            <a:xfrm>
              <a:off x="5728142" y="3743406"/>
              <a:ext cx="122278" cy="122278"/>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5" name="Circle">
              <a:extLst>
                <a:ext uri="{FF2B5EF4-FFF2-40B4-BE49-F238E27FC236}">
                  <a16:creationId xmlns:a16="http://schemas.microsoft.com/office/drawing/2014/main" id="{EE3F4BFB-E9AA-9933-F176-01691F3E3149}"/>
                </a:ext>
              </a:extLst>
            </p:cNvPr>
            <p:cNvSpPr/>
            <p:nvPr/>
          </p:nvSpPr>
          <p:spPr>
            <a:xfrm>
              <a:off x="5236228" y="3453112"/>
              <a:ext cx="71407" cy="70939"/>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6" name="Circle">
              <a:extLst>
                <a:ext uri="{FF2B5EF4-FFF2-40B4-BE49-F238E27FC236}">
                  <a16:creationId xmlns:a16="http://schemas.microsoft.com/office/drawing/2014/main" id="{8284A1A7-E0DF-976D-8EC2-8E54E3BBBF47}"/>
                </a:ext>
              </a:extLst>
            </p:cNvPr>
            <p:cNvSpPr/>
            <p:nvPr/>
          </p:nvSpPr>
          <p:spPr>
            <a:xfrm>
              <a:off x="6103843" y="3767209"/>
              <a:ext cx="71407" cy="714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7" name="Circle">
              <a:extLst>
                <a:ext uri="{FF2B5EF4-FFF2-40B4-BE49-F238E27FC236}">
                  <a16:creationId xmlns:a16="http://schemas.microsoft.com/office/drawing/2014/main" id="{1F3F9A16-70B0-4B1C-8432-A0F7FA5F44C1}"/>
                </a:ext>
              </a:extLst>
            </p:cNvPr>
            <p:cNvSpPr/>
            <p:nvPr/>
          </p:nvSpPr>
          <p:spPr>
            <a:xfrm>
              <a:off x="5426180" y="3526386"/>
              <a:ext cx="71407" cy="70939"/>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8" name="Circle">
              <a:extLst>
                <a:ext uri="{FF2B5EF4-FFF2-40B4-BE49-F238E27FC236}">
                  <a16:creationId xmlns:a16="http://schemas.microsoft.com/office/drawing/2014/main" id="{F57D3344-8C7C-9D31-B3EF-BC0C680E1D51}"/>
                </a:ext>
              </a:extLst>
            </p:cNvPr>
            <p:cNvSpPr/>
            <p:nvPr/>
          </p:nvSpPr>
          <p:spPr>
            <a:xfrm>
              <a:off x="6711500" y="3553454"/>
              <a:ext cx="71407" cy="714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9" name="Circle">
              <a:extLst>
                <a:ext uri="{FF2B5EF4-FFF2-40B4-BE49-F238E27FC236}">
                  <a16:creationId xmlns:a16="http://schemas.microsoft.com/office/drawing/2014/main" id="{F7CA0B68-FADA-3ACF-EAF4-8C101E1B8402}"/>
                </a:ext>
              </a:extLst>
            </p:cNvPr>
            <p:cNvSpPr/>
            <p:nvPr/>
          </p:nvSpPr>
          <p:spPr>
            <a:xfrm>
              <a:off x="5177423" y="3889953"/>
              <a:ext cx="71407" cy="70939"/>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30" name="Circle">
              <a:extLst>
                <a:ext uri="{FF2B5EF4-FFF2-40B4-BE49-F238E27FC236}">
                  <a16:creationId xmlns:a16="http://schemas.microsoft.com/office/drawing/2014/main" id="{91308BBF-7549-D3B9-4CFA-BDDFABBA30E5}"/>
                </a:ext>
              </a:extLst>
            </p:cNvPr>
            <p:cNvSpPr/>
            <p:nvPr/>
          </p:nvSpPr>
          <p:spPr>
            <a:xfrm>
              <a:off x="2341224" y="2658305"/>
              <a:ext cx="71407" cy="71407"/>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31" name="Circle">
              <a:extLst>
                <a:ext uri="{FF2B5EF4-FFF2-40B4-BE49-F238E27FC236}">
                  <a16:creationId xmlns:a16="http://schemas.microsoft.com/office/drawing/2014/main" id="{E5370A22-4103-E2DC-D98D-3B2D76FCF16D}"/>
                </a:ext>
              </a:extLst>
            </p:cNvPr>
            <p:cNvSpPr/>
            <p:nvPr/>
          </p:nvSpPr>
          <p:spPr>
            <a:xfrm>
              <a:off x="2614249" y="2839387"/>
              <a:ext cx="71407" cy="71407"/>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32" name="Arrow">
              <a:extLst>
                <a:ext uri="{FF2B5EF4-FFF2-40B4-BE49-F238E27FC236}">
                  <a16:creationId xmlns:a16="http://schemas.microsoft.com/office/drawing/2014/main" id="{9D141D35-A61E-0A74-F88C-5BA98827845E}"/>
                </a:ext>
              </a:extLst>
            </p:cNvPr>
            <p:cNvSpPr>
              <a:spLocks noChangeArrowheads="1"/>
            </p:cNvSpPr>
            <p:nvPr/>
          </p:nvSpPr>
          <p:spPr bwMode="auto">
            <a:xfrm>
              <a:off x="1458186" y="3571189"/>
              <a:ext cx="363567" cy="250157"/>
            </a:xfrm>
            <a:prstGeom prst="rightArrow">
              <a:avLst>
                <a:gd name="adj1" fmla="val 50676"/>
                <a:gd name="adj2" fmla="val 58161"/>
              </a:avLst>
            </a:prstGeom>
            <a:solidFill>
              <a:schemeClr val="accent1"/>
            </a:solidFill>
            <a:ln>
              <a:noFill/>
            </a:ln>
          </p:spPr>
          <p:txBody>
            <a:bodyPr lIns="15479" tIns="15479" rIns="15479" bIns="15479" anchor="ct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endParaRPr lang="ru-RU" altLang="ru-RU" sz="600">
                <a:solidFill>
                  <a:schemeClr val="tx1"/>
                </a:solidFill>
                <a:latin typeface="Helvetica Light" pitchFamily="2" charset="0"/>
                <a:ea typeface="Helvetica Light" pitchFamily="2" charset="0"/>
                <a:cs typeface="Helvetica Light" pitchFamily="2" charset="0"/>
                <a:sym typeface="Helvetica Light" pitchFamily="2" charset="0"/>
              </a:endParaRPr>
            </a:p>
          </p:txBody>
        </p:sp>
        <p:sp>
          <p:nvSpPr>
            <p:cNvPr id="1933" name="Arrow">
              <a:extLst>
                <a:ext uri="{FF2B5EF4-FFF2-40B4-BE49-F238E27FC236}">
                  <a16:creationId xmlns:a16="http://schemas.microsoft.com/office/drawing/2014/main" id="{FB1A8692-FFCC-D923-2762-70960F643E23}"/>
                </a:ext>
              </a:extLst>
            </p:cNvPr>
            <p:cNvSpPr>
              <a:spLocks noChangeArrowheads="1"/>
            </p:cNvSpPr>
            <p:nvPr/>
          </p:nvSpPr>
          <p:spPr bwMode="auto">
            <a:xfrm>
              <a:off x="1458186" y="3159084"/>
              <a:ext cx="363567" cy="250157"/>
            </a:xfrm>
            <a:prstGeom prst="rightArrow">
              <a:avLst>
                <a:gd name="adj1" fmla="val 50676"/>
                <a:gd name="adj2" fmla="val 58161"/>
              </a:avLst>
            </a:prstGeom>
            <a:solidFill>
              <a:schemeClr val="accent1"/>
            </a:solidFill>
            <a:ln>
              <a:noFill/>
            </a:ln>
          </p:spPr>
          <p:txBody>
            <a:bodyPr lIns="15479" tIns="15479" rIns="15479" bIns="15479" anchor="ct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endParaRPr lang="ru-RU" altLang="ru-RU" sz="600">
                <a:solidFill>
                  <a:schemeClr val="tx1"/>
                </a:solidFill>
                <a:latin typeface="Helvetica Light" pitchFamily="2" charset="0"/>
                <a:ea typeface="Helvetica Light" pitchFamily="2" charset="0"/>
                <a:cs typeface="Helvetica Light" pitchFamily="2" charset="0"/>
                <a:sym typeface="Helvetica Light" pitchFamily="2" charset="0"/>
              </a:endParaRPr>
            </a:p>
          </p:txBody>
        </p:sp>
        <p:sp>
          <p:nvSpPr>
            <p:cNvPr id="1934" name="Arrow">
              <a:extLst>
                <a:ext uri="{FF2B5EF4-FFF2-40B4-BE49-F238E27FC236}">
                  <a16:creationId xmlns:a16="http://schemas.microsoft.com/office/drawing/2014/main" id="{30052FAC-30C1-4D3D-FC03-BB8263BE6B98}"/>
                </a:ext>
              </a:extLst>
            </p:cNvPr>
            <p:cNvSpPr>
              <a:spLocks noChangeArrowheads="1"/>
            </p:cNvSpPr>
            <p:nvPr/>
          </p:nvSpPr>
          <p:spPr bwMode="auto">
            <a:xfrm>
              <a:off x="1458186" y="3983294"/>
              <a:ext cx="363567" cy="250157"/>
            </a:xfrm>
            <a:prstGeom prst="rightArrow">
              <a:avLst>
                <a:gd name="adj1" fmla="val 50676"/>
                <a:gd name="adj2" fmla="val 58161"/>
              </a:avLst>
            </a:prstGeom>
            <a:solidFill>
              <a:schemeClr val="accent1"/>
            </a:solidFill>
            <a:ln>
              <a:noFill/>
            </a:ln>
          </p:spPr>
          <p:txBody>
            <a:bodyPr lIns="15479" tIns="15479" rIns="15479" bIns="15479" anchor="ct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endParaRPr lang="ru-RU" altLang="ru-RU" sz="600">
                <a:solidFill>
                  <a:schemeClr val="tx1"/>
                </a:solidFill>
                <a:latin typeface="Helvetica Light" pitchFamily="2" charset="0"/>
                <a:ea typeface="Helvetica Light" pitchFamily="2" charset="0"/>
                <a:cs typeface="Helvetica Light" pitchFamily="2" charset="0"/>
                <a:sym typeface="Helvetica Light" pitchFamily="2" charset="0"/>
              </a:endParaRPr>
            </a:p>
          </p:txBody>
        </p:sp>
      </p:grpSp>
      <p:sp>
        <p:nvSpPr>
          <p:cNvPr id="1941" name="Rectangle 445">
            <a:extLst>
              <a:ext uri="{FF2B5EF4-FFF2-40B4-BE49-F238E27FC236}">
                <a16:creationId xmlns:a16="http://schemas.microsoft.com/office/drawing/2014/main" id="{604F81B6-4B64-6648-5428-818AE164F259}"/>
              </a:ext>
            </a:extLst>
          </p:cNvPr>
          <p:cNvSpPr/>
          <p:nvPr/>
        </p:nvSpPr>
        <p:spPr>
          <a:xfrm>
            <a:off x="1101704" y="2599802"/>
            <a:ext cx="328616" cy="153888"/>
          </a:xfrm>
          <a:prstGeom prst="rect">
            <a:avLst/>
          </a:prstGeom>
        </p:spPr>
        <p:txBody>
          <a:bodyPr wrap="none" lIns="0" tIns="0" rIns="0" bIns="0">
            <a:spAutoFit/>
          </a:bodyPr>
          <a:lstStyle/>
          <a:p>
            <a:r>
              <a:rPr lang="en-US" sz="1000" b="1" dirty="0">
                <a:solidFill>
                  <a:schemeClr val="accent3"/>
                </a:solidFill>
                <a:latin typeface="DM Sans" pitchFamily="2" charset="77"/>
              </a:rPr>
              <a:t>Input</a:t>
            </a:r>
          </a:p>
        </p:txBody>
      </p:sp>
      <p:sp>
        <p:nvSpPr>
          <p:cNvPr id="1942" name="Rectangle 445">
            <a:extLst>
              <a:ext uri="{FF2B5EF4-FFF2-40B4-BE49-F238E27FC236}">
                <a16:creationId xmlns:a16="http://schemas.microsoft.com/office/drawing/2014/main" id="{CAF1003D-6579-1190-E60F-DE32DE2695CF}"/>
              </a:ext>
            </a:extLst>
          </p:cNvPr>
          <p:cNvSpPr/>
          <p:nvPr/>
        </p:nvSpPr>
        <p:spPr>
          <a:xfrm>
            <a:off x="7536392" y="2508464"/>
            <a:ext cx="450444" cy="153888"/>
          </a:xfrm>
          <a:prstGeom prst="rect">
            <a:avLst/>
          </a:prstGeom>
        </p:spPr>
        <p:txBody>
          <a:bodyPr wrap="none" lIns="0" tIns="0" rIns="0" bIns="0">
            <a:spAutoFit/>
          </a:bodyPr>
          <a:lstStyle/>
          <a:p>
            <a:r>
              <a:rPr lang="en-US" sz="1000" b="1" dirty="0">
                <a:solidFill>
                  <a:schemeClr val="accent3"/>
                </a:solidFill>
                <a:latin typeface="DM Sans" pitchFamily="2" charset="77"/>
              </a:rPr>
              <a:t>Output</a:t>
            </a:r>
          </a:p>
        </p:txBody>
      </p:sp>
      <p:sp>
        <p:nvSpPr>
          <p:cNvPr id="1943" name="TextBox 1942">
            <a:extLst>
              <a:ext uri="{FF2B5EF4-FFF2-40B4-BE49-F238E27FC236}">
                <a16:creationId xmlns:a16="http://schemas.microsoft.com/office/drawing/2014/main" id="{2F3B8A11-0D63-5588-8091-B97165BA0442}"/>
              </a:ext>
            </a:extLst>
          </p:cNvPr>
          <p:cNvSpPr txBox="1"/>
          <p:nvPr/>
        </p:nvSpPr>
        <p:spPr>
          <a:xfrm>
            <a:off x="7344718" y="2697513"/>
            <a:ext cx="923248" cy="461665"/>
          </a:xfrm>
          <a:prstGeom prst="rect">
            <a:avLst/>
          </a:prstGeom>
          <a:noFill/>
        </p:spPr>
        <p:txBody>
          <a:bodyPr wrap="square">
            <a:spAutoFit/>
          </a:bodyPr>
          <a:lstStyle/>
          <a:p>
            <a:pPr algn="ctr"/>
            <a:r>
              <a:rPr lang="en-US" sz="800" dirty="0">
                <a:solidFill>
                  <a:schemeClr val="tx1"/>
                </a:solidFill>
                <a:latin typeface="DM Sans" pitchFamily="2" charset="77"/>
              </a:rPr>
              <a:t>Max output</a:t>
            </a:r>
          </a:p>
          <a:p>
            <a:pPr algn="ctr"/>
            <a:r>
              <a:rPr lang="en-US" sz="800" dirty="0">
                <a:solidFill>
                  <a:schemeClr val="tx1"/>
                </a:solidFill>
                <a:latin typeface="DM Sans" pitchFamily="2" charset="77"/>
              </a:rPr>
              <a:t>(e.g., 4k tokens)</a:t>
            </a:r>
          </a:p>
          <a:p>
            <a:pPr algn="ctr"/>
            <a:r>
              <a:rPr lang="en-US" sz="800" dirty="0">
                <a:solidFill>
                  <a:schemeClr val="tx1"/>
                </a:solidFill>
                <a:latin typeface="DM Sans" pitchFamily="2" charset="77"/>
              </a:rPr>
              <a:t> </a:t>
            </a:r>
          </a:p>
        </p:txBody>
      </p:sp>
      <p:sp>
        <p:nvSpPr>
          <p:cNvPr id="2015" name="TextBox 2014">
            <a:extLst>
              <a:ext uri="{FF2B5EF4-FFF2-40B4-BE49-F238E27FC236}">
                <a16:creationId xmlns:a16="http://schemas.microsoft.com/office/drawing/2014/main" id="{2CABA34E-276C-19BD-9AA5-2CD4F9B5C31E}"/>
              </a:ext>
            </a:extLst>
          </p:cNvPr>
          <p:cNvSpPr txBox="1"/>
          <p:nvPr/>
        </p:nvSpPr>
        <p:spPr>
          <a:xfrm>
            <a:off x="818484" y="2753697"/>
            <a:ext cx="1090946" cy="338554"/>
          </a:xfrm>
          <a:prstGeom prst="rect">
            <a:avLst/>
          </a:prstGeom>
          <a:noFill/>
        </p:spPr>
        <p:txBody>
          <a:bodyPr wrap="square">
            <a:spAutoFit/>
          </a:bodyPr>
          <a:lstStyle/>
          <a:p>
            <a:r>
              <a:rPr lang="en-US" sz="800" dirty="0">
                <a:solidFill>
                  <a:schemeClr val="tx1"/>
                </a:solidFill>
                <a:latin typeface="DM Sans" pitchFamily="2" charset="77"/>
              </a:rPr>
              <a:t>Context window</a:t>
            </a:r>
          </a:p>
          <a:p>
            <a:r>
              <a:rPr lang="en-US" sz="800" dirty="0">
                <a:solidFill>
                  <a:schemeClr val="tx1"/>
                </a:solidFill>
                <a:latin typeface="DM Sans" pitchFamily="2" charset="77"/>
              </a:rPr>
              <a:t>(e.g., 128k tokens)</a:t>
            </a:r>
          </a:p>
        </p:txBody>
      </p:sp>
    </p:spTree>
    <p:extLst>
      <p:ext uri="{BB962C8B-B14F-4D97-AF65-F5344CB8AC3E}">
        <p14:creationId xmlns:p14="http://schemas.microsoft.com/office/powerpoint/2010/main" val="3528804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3">
          <a:extLst>
            <a:ext uri="{FF2B5EF4-FFF2-40B4-BE49-F238E27FC236}">
              <a16:creationId xmlns:a16="http://schemas.microsoft.com/office/drawing/2014/main" id="{1F3948D4-9732-3851-B427-99A56DF3C24F}"/>
            </a:ext>
          </a:extLst>
        </p:cNvPr>
        <p:cNvGrpSpPr/>
        <p:nvPr/>
      </p:nvGrpSpPr>
      <p:grpSpPr>
        <a:xfrm>
          <a:off x="0" y="0"/>
          <a:ext cx="0" cy="0"/>
          <a:chOff x="0" y="0"/>
          <a:chExt cx="0" cy="0"/>
        </a:xfrm>
      </p:grpSpPr>
      <p:sp>
        <p:nvSpPr>
          <p:cNvPr id="1964" name="Google Shape;1964;p78">
            <a:extLst>
              <a:ext uri="{FF2B5EF4-FFF2-40B4-BE49-F238E27FC236}">
                <a16:creationId xmlns:a16="http://schemas.microsoft.com/office/drawing/2014/main" id="{A7A7962B-115B-9391-0018-540DB4A91D88}"/>
              </a:ext>
            </a:extLst>
          </p:cNvPr>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r>
              <a:rPr lang="en-US" dirty="0">
                <a:latin typeface="DM Sans" pitchFamily="2" charset="77"/>
              </a:rPr>
              <a:t>Technical Foundations</a:t>
            </a:r>
          </a:p>
        </p:txBody>
      </p:sp>
      <p:sp>
        <p:nvSpPr>
          <p:cNvPr id="1965" name="Google Shape;1965;p78">
            <a:extLst>
              <a:ext uri="{FF2B5EF4-FFF2-40B4-BE49-F238E27FC236}">
                <a16:creationId xmlns:a16="http://schemas.microsoft.com/office/drawing/2014/main" id="{A4BA1F44-F7DE-44E9-1720-54135B0A89BC}"/>
              </a:ext>
            </a:extLst>
          </p:cNvPr>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M Sans" pitchFamily="2" charset="77"/>
              </a:rPr>
              <a:t>Tokenization</a:t>
            </a:r>
            <a:endParaRPr dirty="0">
              <a:latin typeface="DM Sans" pitchFamily="2" charset="77"/>
            </a:endParaRPr>
          </a:p>
        </p:txBody>
      </p:sp>
      <p:sp>
        <p:nvSpPr>
          <p:cNvPr id="16" name="Rectangle 328">
            <a:extLst>
              <a:ext uri="{FF2B5EF4-FFF2-40B4-BE49-F238E27FC236}">
                <a16:creationId xmlns:a16="http://schemas.microsoft.com/office/drawing/2014/main" id="{2A0DBAC1-939C-CC70-DDC2-89B8C986F336}"/>
              </a:ext>
            </a:extLst>
          </p:cNvPr>
          <p:cNvSpPr/>
          <p:nvPr/>
        </p:nvSpPr>
        <p:spPr>
          <a:xfrm>
            <a:off x="440017" y="1153170"/>
            <a:ext cx="7349595" cy="369332"/>
          </a:xfrm>
          <a:prstGeom prst="rect">
            <a:avLst/>
          </a:prstGeom>
        </p:spPr>
        <p:txBody>
          <a:bodyPr wrap="square" lIns="0" tIns="0" rIns="0" bIns="0">
            <a:spAutoFit/>
          </a:bodyPr>
          <a:lstStyle/>
          <a:p>
            <a:r>
              <a:rPr lang="en-US" sz="1200" dirty="0">
                <a:solidFill>
                  <a:schemeClr val="tx1"/>
                </a:solidFill>
                <a:latin typeface="DM Sans" pitchFamily="2" charset="77"/>
              </a:rPr>
              <a:t>Tokens are the small chunks of text (parts of words, words, or punctuation) that large language models read and generate, and all their input and output is processed as sequences of these tokens.</a:t>
            </a:r>
          </a:p>
        </p:txBody>
      </p:sp>
      <p:sp>
        <p:nvSpPr>
          <p:cNvPr id="2049" name="Freeform 650">
            <a:extLst>
              <a:ext uri="{FF2B5EF4-FFF2-40B4-BE49-F238E27FC236}">
                <a16:creationId xmlns:a16="http://schemas.microsoft.com/office/drawing/2014/main" id="{CA7028E9-E2C3-72AE-835D-2B7BA80589CC}"/>
              </a:ext>
            </a:extLst>
          </p:cNvPr>
          <p:cNvSpPr/>
          <p:nvPr/>
        </p:nvSpPr>
        <p:spPr>
          <a:xfrm>
            <a:off x="1750172" y="1753630"/>
            <a:ext cx="1622418" cy="386315"/>
          </a:xfrm>
          <a:custGeom>
            <a:avLst/>
            <a:gdLst/>
            <a:ahLst/>
            <a:cxnLst/>
            <a:rect l="0" t="0" r="0" b="0"/>
            <a:pathLst>
              <a:path w="5333653" h="1270000">
                <a:moveTo>
                  <a:pt x="291210" y="0"/>
                </a:moveTo>
                <a:lnTo>
                  <a:pt x="5042442" y="0"/>
                </a:lnTo>
                <a:cubicBezTo>
                  <a:pt x="5127897" y="0"/>
                  <a:pt x="5179171" y="0"/>
                  <a:pt x="5213353" y="14271"/>
                </a:cubicBezTo>
                <a:cubicBezTo>
                  <a:pt x="5262630" y="32207"/>
                  <a:pt x="5301446" y="71023"/>
                  <a:pt x="5319382" y="120300"/>
                </a:cubicBezTo>
                <a:cubicBezTo>
                  <a:pt x="5333653" y="154482"/>
                  <a:pt x="5333653" y="205756"/>
                  <a:pt x="5333653" y="291210"/>
                </a:cubicBezTo>
                <a:lnTo>
                  <a:pt x="5333653" y="978789"/>
                </a:lnTo>
                <a:cubicBezTo>
                  <a:pt x="5333653" y="1064245"/>
                  <a:pt x="5333653" y="1115519"/>
                  <a:pt x="5319382" y="1149701"/>
                </a:cubicBezTo>
                <a:cubicBezTo>
                  <a:pt x="5301446" y="1198977"/>
                  <a:pt x="5262630" y="1237794"/>
                  <a:pt x="5213353" y="1255730"/>
                </a:cubicBezTo>
                <a:cubicBezTo>
                  <a:pt x="5179171" y="1270000"/>
                  <a:pt x="5127897" y="1270000"/>
                  <a:pt x="5042442" y="1270000"/>
                </a:cubicBezTo>
                <a:lnTo>
                  <a:pt x="291210" y="1270000"/>
                </a:lnTo>
                <a:cubicBezTo>
                  <a:pt x="205756" y="1270000"/>
                  <a:pt x="154482" y="1270000"/>
                  <a:pt x="120299" y="1255730"/>
                </a:cubicBezTo>
                <a:cubicBezTo>
                  <a:pt x="71022" y="1237794"/>
                  <a:pt x="32206" y="1198977"/>
                  <a:pt x="14270" y="1149701"/>
                </a:cubicBezTo>
                <a:cubicBezTo>
                  <a:pt x="0" y="1115519"/>
                  <a:pt x="0" y="1064245"/>
                  <a:pt x="0" y="978789"/>
                </a:cubicBezTo>
                <a:lnTo>
                  <a:pt x="0" y="291210"/>
                </a:lnTo>
                <a:cubicBezTo>
                  <a:pt x="0" y="205756"/>
                  <a:pt x="0" y="154482"/>
                  <a:pt x="14270" y="120300"/>
                </a:cubicBezTo>
                <a:cubicBezTo>
                  <a:pt x="32206" y="71023"/>
                  <a:pt x="71022" y="32207"/>
                  <a:pt x="120299" y="14271"/>
                </a:cubicBezTo>
                <a:cubicBezTo>
                  <a:pt x="154482" y="0"/>
                  <a:pt x="205756" y="0"/>
                  <a:pt x="291210" y="0"/>
                </a:cubicBezTo>
                <a:close/>
                <a:moveTo>
                  <a:pt x="6115974" y="10408045"/>
                </a:moveTo>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900">
              <a:solidFill>
                <a:schemeClr val="tx2"/>
              </a:solidFill>
              <a:latin typeface="DM Sans" pitchFamily="2" charset="77"/>
            </a:endParaRPr>
          </a:p>
        </p:txBody>
      </p:sp>
      <p:sp>
        <p:nvSpPr>
          <p:cNvPr id="2050" name="Freeform 651">
            <a:extLst>
              <a:ext uri="{FF2B5EF4-FFF2-40B4-BE49-F238E27FC236}">
                <a16:creationId xmlns:a16="http://schemas.microsoft.com/office/drawing/2014/main" id="{5B6CED72-F9B5-746F-3935-EFC9BAF2EE5D}"/>
              </a:ext>
            </a:extLst>
          </p:cNvPr>
          <p:cNvSpPr/>
          <p:nvPr/>
        </p:nvSpPr>
        <p:spPr>
          <a:xfrm>
            <a:off x="1750172" y="3154809"/>
            <a:ext cx="1622418" cy="386315"/>
          </a:xfrm>
          <a:custGeom>
            <a:avLst/>
            <a:gdLst/>
            <a:ahLst/>
            <a:cxnLst/>
            <a:rect l="0" t="0" r="0" b="0"/>
            <a:pathLst>
              <a:path w="5333653" h="1270000">
                <a:moveTo>
                  <a:pt x="291210" y="0"/>
                </a:moveTo>
                <a:lnTo>
                  <a:pt x="5042442" y="0"/>
                </a:lnTo>
                <a:cubicBezTo>
                  <a:pt x="5127897" y="0"/>
                  <a:pt x="5179171" y="0"/>
                  <a:pt x="5213353" y="14271"/>
                </a:cubicBezTo>
                <a:cubicBezTo>
                  <a:pt x="5262630" y="32206"/>
                  <a:pt x="5301446" y="71022"/>
                  <a:pt x="5319382" y="120300"/>
                </a:cubicBezTo>
                <a:cubicBezTo>
                  <a:pt x="5333653" y="154482"/>
                  <a:pt x="5333653" y="205755"/>
                  <a:pt x="5333653" y="291211"/>
                </a:cubicBezTo>
                <a:lnTo>
                  <a:pt x="5333653" y="978789"/>
                </a:lnTo>
                <a:cubicBezTo>
                  <a:pt x="5333653" y="1064245"/>
                  <a:pt x="5333653" y="1115519"/>
                  <a:pt x="5319382" y="1149701"/>
                </a:cubicBezTo>
                <a:cubicBezTo>
                  <a:pt x="5301446" y="1198977"/>
                  <a:pt x="5262630" y="1237794"/>
                  <a:pt x="5213353" y="1255729"/>
                </a:cubicBezTo>
                <a:cubicBezTo>
                  <a:pt x="5179171" y="1270000"/>
                  <a:pt x="5127897" y="1270000"/>
                  <a:pt x="5042442" y="1270000"/>
                </a:cubicBezTo>
                <a:lnTo>
                  <a:pt x="291210" y="1270000"/>
                </a:lnTo>
                <a:cubicBezTo>
                  <a:pt x="205756" y="1270000"/>
                  <a:pt x="154482" y="1270000"/>
                  <a:pt x="120299" y="1255729"/>
                </a:cubicBezTo>
                <a:cubicBezTo>
                  <a:pt x="71022" y="1237794"/>
                  <a:pt x="32206" y="1198977"/>
                  <a:pt x="14270" y="1149701"/>
                </a:cubicBezTo>
                <a:cubicBezTo>
                  <a:pt x="0" y="1115519"/>
                  <a:pt x="0" y="1064245"/>
                  <a:pt x="0" y="978789"/>
                </a:cubicBezTo>
                <a:lnTo>
                  <a:pt x="0" y="291211"/>
                </a:lnTo>
                <a:cubicBezTo>
                  <a:pt x="0" y="205755"/>
                  <a:pt x="0" y="154482"/>
                  <a:pt x="14270" y="120300"/>
                </a:cubicBezTo>
                <a:cubicBezTo>
                  <a:pt x="32206" y="71022"/>
                  <a:pt x="71022" y="32206"/>
                  <a:pt x="120299" y="14271"/>
                </a:cubicBezTo>
                <a:cubicBezTo>
                  <a:pt x="154482" y="0"/>
                  <a:pt x="205756" y="0"/>
                  <a:pt x="291210" y="0"/>
                </a:cubicBezTo>
                <a:close/>
                <a:moveTo>
                  <a:pt x="1509638" y="5801709"/>
                </a:moveTo>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900">
              <a:latin typeface="DM Sans" pitchFamily="2" charset="77"/>
            </a:endParaRPr>
          </a:p>
        </p:txBody>
      </p:sp>
      <p:sp>
        <p:nvSpPr>
          <p:cNvPr id="2052" name="Freeform 654">
            <a:extLst>
              <a:ext uri="{FF2B5EF4-FFF2-40B4-BE49-F238E27FC236}">
                <a16:creationId xmlns:a16="http://schemas.microsoft.com/office/drawing/2014/main" id="{41E0CF52-24AF-54BE-3D64-051D4CE40292}"/>
              </a:ext>
            </a:extLst>
          </p:cNvPr>
          <p:cNvSpPr/>
          <p:nvPr/>
        </p:nvSpPr>
        <p:spPr>
          <a:xfrm>
            <a:off x="2271493" y="4417177"/>
            <a:ext cx="5151775" cy="263914"/>
          </a:xfrm>
          <a:custGeom>
            <a:avLst/>
            <a:gdLst/>
            <a:ahLst/>
            <a:cxnLst/>
            <a:rect l="0" t="0" r="0" b="0"/>
            <a:pathLst>
              <a:path w="15799862" h="867609">
                <a:moveTo>
                  <a:pt x="291210" y="0"/>
                </a:moveTo>
                <a:lnTo>
                  <a:pt x="15508652" y="0"/>
                </a:lnTo>
                <a:cubicBezTo>
                  <a:pt x="15594096" y="0"/>
                  <a:pt x="15645380" y="0"/>
                  <a:pt x="15679554" y="14271"/>
                </a:cubicBezTo>
                <a:cubicBezTo>
                  <a:pt x="15728830" y="32206"/>
                  <a:pt x="15767654" y="71024"/>
                  <a:pt x="15785587" y="120301"/>
                </a:cubicBezTo>
                <a:cubicBezTo>
                  <a:pt x="15799862" y="154483"/>
                  <a:pt x="15799862" y="205755"/>
                  <a:pt x="15799862" y="291211"/>
                </a:cubicBezTo>
                <a:lnTo>
                  <a:pt x="15799862" y="576399"/>
                </a:lnTo>
                <a:cubicBezTo>
                  <a:pt x="15799862" y="661854"/>
                  <a:pt x="15799862" y="713128"/>
                  <a:pt x="15785587" y="747310"/>
                </a:cubicBezTo>
                <a:cubicBezTo>
                  <a:pt x="15767654" y="796586"/>
                  <a:pt x="15728830" y="835404"/>
                  <a:pt x="15679554" y="853339"/>
                </a:cubicBezTo>
                <a:cubicBezTo>
                  <a:pt x="15645380" y="867609"/>
                  <a:pt x="15594096" y="867609"/>
                  <a:pt x="15508652" y="867609"/>
                </a:cubicBezTo>
                <a:lnTo>
                  <a:pt x="291210" y="867609"/>
                </a:lnTo>
                <a:cubicBezTo>
                  <a:pt x="205756" y="867609"/>
                  <a:pt x="154482" y="867609"/>
                  <a:pt x="120299" y="853339"/>
                </a:cubicBezTo>
                <a:cubicBezTo>
                  <a:pt x="71022" y="835404"/>
                  <a:pt x="32206" y="796586"/>
                  <a:pt x="14270" y="747310"/>
                </a:cubicBezTo>
                <a:cubicBezTo>
                  <a:pt x="0" y="713128"/>
                  <a:pt x="0" y="661854"/>
                  <a:pt x="0" y="576399"/>
                </a:cubicBezTo>
                <a:lnTo>
                  <a:pt x="0" y="291211"/>
                </a:lnTo>
                <a:cubicBezTo>
                  <a:pt x="0" y="205755"/>
                  <a:pt x="0" y="154483"/>
                  <a:pt x="14270" y="120301"/>
                </a:cubicBezTo>
                <a:cubicBezTo>
                  <a:pt x="32206" y="71024"/>
                  <a:pt x="71022" y="32206"/>
                  <a:pt x="120299" y="14271"/>
                </a:cubicBezTo>
                <a:cubicBezTo>
                  <a:pt x="154482" y="0"/>
                  <a:pt x="205756" y="0"/>
                  <a:pt x="291210" y="0"/>
                </a:cubicBezTo>
                <a:close/>
                <a:moveTo>
                  <a:pt x="31570" y="4323641"/>
                </a:moveTo>
              </a:path>
            </a:pathLst>
          </a:custGeom>
          <a:solidFill>
            <a:schemeClr val="tx1">
              <a:lumMod val="10000"/>
              <a:lumOff val="9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a:solidFill>
                <a:schemeClr val="tx2"/>
              </a:solidFill>
              <a:latin typeface="DM Sans" pitchFamily="2" charset="77"/>
            </a:endParaRPr>
          </a:p>
        </p:txBody>
      </p:sp>
      <p:sp>
        <p:nvSpPr>
          <p:cNvPr id="2053" name="Rectangle 656">
            <a:extLst>
              <a:ext uri="{FF2B5EF4-FFF2-40B4-BE49-F238E27FC236}">
                <a16:creationId xmlns:a16="http://schemas.microsoft.com/office/drawing/2014/main" id="{EC9ADD66-46B3-6AE7-CF89-4839A3D266D8}"/>
              </a:ext>
            </a:extLst>
          </p:cNvPr>
          <p:cNvSpPr/>
          <p:nvPr/>
        </p:nvSpPr>
        <p:spPr>
          <a:xfrm>
            <a:off x="3873892" y="1882067"/>
            <a:ext cx="2109552" cy="153888"/>
          </a:xfrm>
          <a:prstGeom prst="rect">
            <a:avLst/>
          </a:prstGeom>
        </p:spPr>
        <p:txBody>
          <a:bodyPr wrap="none" lIns="0" tIns="0" rIns="0" bIns="0">
            <a:spAutoFit/>
          </a:bodyPr>
          <a:lstStyle/>
          <a:p>
            <a:pPr>
              <a:tabLst>
                <a:tab pos="604096" algn="l"/>
                <a:tab pos="1524925" algn="l"/>
                <a:tab pos="2227656" algn="l"/>
                <a:tab pos="2599736" algn="l"/>
                <a:tab pos="3175846" algn="l"/>
                <a:tab pos="3175846" algn="l"/>
              </a:tabLst>
            </a:pPr>
            <a:r>
              <a:rPr lang="en-US" sz="1000" dirty="0">
                <a:solidFill>
                  <a:schemeClr val="bg1"/>
                </a:solidFill>
                <a:latin typeface="DM Sans" pitchFamily="2" charset="77"/>
              </a:rPr>
              <a:t>I             love      mandatory   training</a:t>
            </a:r>
          </a:p>
        </p:txBody>
      </p:sp>
      <p:sp>
        <p:nvSpPr>
          <p:cNvPr id="2054" name="Rectangle 659">
            <a:extLst>
              <a:ext uri="{FF2B5EF4-FFF2-40B4-BE49-F238E27FC236}">
                <a16:creationId xmlns:a16="http://schemas.microsoft.com/office/drawing/2014/main" id="{DC7F25FE-8B85-7F65-6A32-986A3B8836EF}"/>
              </a:ext>
            </a:extLst>
          </p:cNvPr>
          <p:cNvSpPr/>
          <p:nvPr/>
        </p:nvSpPr>
        <p:spPr>
          <a:xfrm>
            <a:off x="1970977" y="1868401"/>
            <a:ext cx="1383392" cy="138499"/>
          </a:xfrm>
          <a:prstGeom prst="rect">
            <a:avLst/>
          </a:prstGeom>
        </p:spPr>
        <p:txBody>
          <a:bodyPr wrap="none" lIns="0" tIns="0" rIns="0" bIns="0">
            <a:spAutoFit/>
          </a:bodyPr>
          <a:lstStyle/>
          <a:p>
            <a:r>
              <a:rPr lang="en-US" sz="900" b="1" dirty="0">
                <a:solidFill>
                  <a:schemeClr val="tx2"/>
                </a:solidFill>
                <a:latin typeface="DM Sans" pitchFamily="2" charset="77"/>
              </a:rPr>
              <a:t>Human-readable Words:</a:t>
            </a:r>
          </a:p>
        </p:txBody>
      </p:sp>
      <p:sp>
        <p:nvSpPr>
          <p:cNvPr id="2055" name="Rectangle 660">
            <a:extLst>
              <a:ext uri="{FF2B5EF4-FFF2-40B4-BE49-F238E27FC236}">
                <a16:creationId xmlns:a16="http://schemas.microsoft.com/office/drawing/2014/main" id="{D75637CB-4960-BB4C-BC92-0E2974F17D08}"/>
              </a:ext>
            </a:extLst>
          </p:cNvPr>
          <p:cNvSpPr/>
          <p:nvPr/>
        </p:nvSpPr>
        <p:spPr>
          <a:xfrm>
            <a:off x="2277358" y="3285786"/>
            <a:ext cx="743793" cy="138499"/>
          </a:xfrm>
          <a:prstGeom prst="rect">
            <a:avLst/>
          </a:prstGeom>
        </p:spPr>
        <p:txBody>
          <a:bodyPr wrap="none" lIns="0" tIns="0" rIns="0" bIns="0">
            <a:spAutoFit/>
          </a:bodyPr>
          <a:lstStyle/>
          <a:p>
            <a:r>
              <a:rPr lang="en-US" sz="900" b="1" dirty="0">
                <a:solidFill>
                  <a:schemeClr val="bg2"/>
                </a:solidFill>
                <a:latin typeface="DM Sans" pitchFamily="2" charset="77"/>
              </a:rPr>
              <a:t>Token</a:t>
            </a:r>
            <a:r>
              <a:rPr lang="en-US" sz="900" b="1" dirty="0">
                <a:solidFill>
                  <a:srgbClr val="FFFFFF"/>
                </a:solidFill>
                <a:latin typeface="DM Sans" pitchFamily="2" charset="77"/>
              </a:rPr>
              <a:t> </a:t>
            </a:r>
            <a:r>
              <a:rPr lang="en-US" sz="900" b="1" dirty="0">
                <a:solidFill>
                  <a:schemeClr val="bg2"/>
                </a:solidFill>
                <a:latin typeface="DM Sans" pitchFamily="2" charset="77"/>
              </a:rPr>
              <a:t>Count:</a:t>
            </a:r>
          </a:p>
        </p:txBody>
      </p:sp>
      <p:sp>
        <p:nvSpPr>
          <p:cNvPr id="2057" name="Rectangle 662">
            <a:extLst>
              <a:ext uri="{FF2B5EF4-FFF2-40B4-BE49-F238E27FC236}">
                <a16:creationId xmlns:a16="http://schemas.microsoft.com/office/drawing/2014/main" id="{496A9381-006E-87D0-E621-D0D8AF2EA734}"/>
              </a:ext>
            </a:extLst>
          </p:cNvPr>
          <p:cNvSpPr/>
          <p:nvPr/>
        </p:nvSpPr>
        <p:spPr>
          <a:xfrm>
            <a:off x="2615534" y="4479968"/>
            <a:ext cx="4863511" cy="138499"/>
          </a:xfrm>
          <a:prstGeom prst="rect">
            <a:avLst/>
          </a:prstGeom>
        </p:spPr>
        <p:txBody>
          <a:bodyPr wrap="none" lIns="0" tIns="0" rIns="0" bIns="0">
            <a:spAutoFit/>
          </a:bodyPr>
          <a:lstStyle/>
          <a:p>
            <a:r>
              <a:rPr lang="en-US" sz="900" dirty="0">
                <a:solidFill>
                  <a:schemeClr val="bg2"/>
                </a:solidFill>
                <a:latin typeface="DM Sans" pitchFamily="2" charset="77"/>
              </a:rPr>
              <a:t>One token generally corresponds to ~4 characters of text for English text (i.e., ¾ of a word). </a:t>
            </a:r>
          </a:p>
        </p:txBody>
      </p:sp>
      <p:sp>
        <p:nvSpPr>
          <p:cNvPr id="2059" name="Freeform 651">
            <a:extLst>
              <a:ext uri="{FF2B5EF4-FFF2-40B4-BE49-F238E27FC236}">
                <a16:creationId xmlns:a16="http://schemas.microsoft.com/office/drawing/2014/main" id="{1012AED8-AD3C-66D1-DCDC-8CA2BC66AC95}"/>
              </a:ext>
            </a:extLst>
          </p:cNvPr>
          <p:cNvSpPr/>
          <p:nvPr/>
        </p:nvSpPr>
        <p:spPr>
          <a:xfrm>
            <a:off x="1759174" y="3605578"/>
            <a:ext cx="1622418" cy="386315"/>
          </a:xfrm>
          <a:custGeom>
            <a:avLst/>
            <a:gdLst/>
            <a:ahLst/>
            <a:cxnLst/>
            <a:rect l="0" t="0" r="0" b="0"/>
            <a:pathLst>
              <a:path w="5333653" h="1270000">
                <a:moveTo>
                  <a:pt x="291210" y="0"/>
                </a:moveTo>
                <a:lnTo>
                  <a:pt x="5042442" y="0"/>
                </a:lnTo>
                <a:cubicBezTo>
                  <a:pt x="5127897" y="0"/>
                  <a:pt x="5179171" y="0"/>
                  <a:pt x="5213353" y="14271"/>
                </a:cubicBezTo>
                <a:cubicBezTo>
                  <a:pt x="5262630" y="32206"/>
                  <a:pt x="5301446" y="71022"/>
                  <a:pt x="5319382" y="120300"/>
                </a:cubicBezTo>
                <a:cubicBezTo>
                  <a:pt x="5333653" y="154482"/>
                  <a:pt x="5333653" y="205755"/>
                  <a:pt x="5333653" y="291211"/>
                </a:cubicBezTo>
                <a:lnTo>
                  <a:pt x="5333653" y="978789"/>
                </a:lnTo>
                <a:cubicBezTo>
                  <a:pt x="5333653" y="1064245"/>
                  <a:pt x="5333653" y="1115519"/>
                  <a:pt x="5319382" y="1149701"/>
                </a:cubicBezTo>
                <a:cubicBezTo>
                  <a:pt x="5301446" y="1198977"/>
                  <a:pt x="5262630" y="1237794"/>
                  <a:pt x="5213353" y="1255729"/>
                </a:cubicBezTo>
                <a:cubicBezTo>
                  <a:pt x="5179171" y="1270000"/>
                  <a:pt x="5127897" y="1270000"/>
                  <a:pt x="5042442" y="1270000"/>
                </a:cubicBezTo>
                <a:lnTo>
                  <a:pt x="291210" y="1270000"/>
                </a:lnTo>
                <a:cubicBezTo>
                  <a:pt x="205756" y="1270000"/>
                  <a:pt x="154482" y="1270000"/>
                  <a:pt x="120299" y="1255729"/>
                </a:cubicBezTo>
                <a:cubicBezTo>
                  <a:pt x="71022" y="1237794"/>
                  <a:pt x="32206" y="1198977"/>
                  <a:pt x="14270" y="1149701"/>
                </a:cubicBezTo>
                <a:cubicBezTo>
                  <a:pt x="0" y="1115519"/>
                  <a:pt x="0" y="1064245"/>
                  <a:pt x="0" y="978789"/>
                </a:cubicBezTo>
                <a:lnTo>
                  <a:pt x="0" y="291211"/>
                </a:lnTo>
                <a:cubicBezTo>
                  <a:pt x="0" y="205755"/>
                  <a:pt x="0" y="154482"/>
                  <a:pt x="14270" y="120300"/>
                </a:cubicBezTo>
                <a:cubicBezTo>
                  <a:pt x="32206" y="71022"/>
                  <a:pt x="71022" y="32206"/>
                  <a:pt x="120299" y="14271"/>
                </a:cubicBezTo>
                <a:cubicBezTo>
                  <a:pt x="154482" y="0"/>
                  <a:pt x="205756" y="0"/>
                  <a:pt x="291210" y="0"/>
                </a:cubicBezTo>
                <a:close/>
                <a:moveTo>
                  <a:pt x="1509638" y="5801709"/>
                </a:moveTo>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900">
              <a:latin typeface="DM Sans" pitchFamily="2" charset="77"/>
            </a:endParaRPr>
          </a:p>
        </p:txBody>
      </p:sp>
      <p:sp>
        <p:nvSpPr>
          <p:cNvPr id="2060" name="Rectangle 660">
            <a:extLst>
              <a:ext uri="{FF2B5EF4-FFF2-40B4-BE49-F238E27FC236}">
                <a16:creationId xmlns:a16="http://schemas.microsoft.com/office/drawing/2014/main" id="{962E5C4B-46C5-40A2-A6A4-201837DB1F1A}"/>
              </a:ext>
            </a:extLst>
          </p:cNvPr>
          <p:cNvSpPr/>
          <p:nvPr/>
        </p:nvSpPr>
        <p:spPr>
          <a:xfrm>
            <a:off x="2271493" y="3734957"/>
            <a:ext cx="589905" cy="138499"/>
          </a:xfrm>
          <a:prstGeom prst="rect">
            <a:avLst/>
          </a:prstGeom>
        </p:spPr>
        <p:txBody>
          <a:bodyPr wrap="none" lIns="0" tIns="0" rIns="0" bIns="0">
            <a:spAutoFit/>
          </a:bodyPr>
          <a:lstStyle/>
          <a:p>
            <a:r>
              <a:rPr lang="en-US" sz="900" b="1" dirty="0">
                <a:solidFill>
                  <a:schemeClr val="bg2"/>
                </a:solidFill>
                <a:latin typeface="DM Sans" pitchFamily="2" charset="77"/>
              </a:rPr>
              <a:t>Token IDs:</a:t>
            </a:r>
          </a:p>
        </p:txBody>
      </p:sp>
      <p:sp>
        <p:nvSpPr>
          <p:cNvPr id="2062" name="Rectangle 656">
            <a:extLst>
              <a:ext uri="{FF2B5EF4-FFF2-40B4-BE49-F238E27FC236}">
                <a16:creationId xmlns:a16="http://schemas.microsoft.com/office/drawing/2014/main" id="{35F6F6FF-7AFE-7A7C-8C89-32748CADEEB2}"/>
              </a:ext>
            </a:extLst>
          </p:cNvPr>
          <p:cNvSpPr/>
          <p:nvPr/>
        </p:nvSpPr>
        <p:spPr>
          <a:xfrm>
            <a:off x="3802080" y="3732419"/>
            <a:ext cx="176330" cy="153888"/>
          </a:xfrm>
          <a:prstGeom prst="rect">
            <a:avLst/>
          </a:prstGeom>
        </p:spPr>
        <p:txBody>
          <a:bodyPr wrap="none" lIns="0" tIns="0" rIns="0" bIns="0">
            <a:spAutoFit/>
          </a:bodyPr>
          <a:lstStyle/>
          <a:p>
            <a:pPr>
              <a:tabLst>
                <a:tab pos="604096" algn="l"/>
                <a:tab pos="1524925" algn="l"/>
                <a:tab pos="2227656" algn="l"/>
                <a:tab pos="2599736" algn="l"/>
                <a:tab pos="3175846" algn="l"/>
                <a:tab pos="3175846" algn="l"/>
              </a:tabLst>
            </a:pPr>
            <a:r>
              <a:rPr lang="en-US" sz="1000" dirty="0">
                <a:solidFill>
                  <a:schemeClr val="tx2"/>
                </a:solidFill>
                <a:latin typeface="DM Sans" pitchFamily="2" charset="77"/>
              </a:rPr>
              <a:t>   4</a:t>
            </a:r>
          </a:p>
        </p:txBody>
      </p:sp>
      <p:sp>
        <p:nvSpPr>
          <p:cNvPr id="2148" name="TextBox 2147">
            <a:extLst>
              <a:ext uri="{FF2B5EF4-FFF2-40B4-BE49-F238E27FC236}">
                <a16:creationId xmlns:a16="http://schemas.microsoft.com/office/drawing/2014/main" id="{7FE24EDB-08E8-070D-908B-939B5286D65B}"/>
              </a:ext>
            </a:extLst>
          </p:cNvPr>
          <p:cNvSpPr txBox="1"/>
          <p:nvPr/>
        </p:nvSpPr>
        <p:spPr>
          <a:xfrm>
            <a:off x="275381" y="4877558"/>
            <a:ext cx="4572000" cy="215444"/>
          </a:xfrm>
          <a:prstGeom prst="rect">
            <a:avLst/>
          </a:prstGeom>
          <a:noFill/>
        </p:spPr>
        <p:txBody>
          <a:bodyPr wrap="square">
            <a:spAutoFit/>
          </a:bodyPr>
          <a:lstStyle/>
          <a:p>
            <a:r>
              <a:rPr lang="en-US" sz="800" dirty="0">
                <a:solidFill>
                  <a:schemeClr val="bg2"/>
                </a:solidFill>
                <a:latin typeface="DM Sans" pitchFamily="2" charset="77"/>
              </a:rPr>
              <a:t>https://</a:t>
            </a:r>
            <a:r>
              <a:rPr lang="en-US" sz="800" dirty="0" err="1">
                <a:solidFill>
                  <a:schemeClr val="bg2"/>
                </a:solidFill>
                <a:latin typeface="DM Sans" pitchFamily="2" charset="77"/>
              </a:rPr>
              <a:t>platform.openai.com</a:t>
            </a:r>
            <a:r>
              <a:rPr lang="en-US" sz="800" dirty="0">
                <a:solidFill>
                  <a:schemeClr val="bg2"/>
                </a:solidFill>
                <a:latin typeface="DM Sans" pitchFamily="2" charset="77"/>
              </a:rPr>
              <a:t>/tokenizer</a:t>
            </a:r>
          </a:p>
        </p:txBody>
      </p:sp>
      <p:pic>
        <p:nvPicPr>
          <p:cNvPr id="2150" name="Picture 2149">
            <a:extLst>
              <a:ext uri="{FF2B5EF4-FFF2-40B4-BE49-F238E27FC236}">
                <a16:creationId xmlns:a16="http://schemas.microsoft.com/office/drawing/2014/main" id="{5384ECBB-179A-1EA2-8679-60983FE887AE}"/>
              </a:ext>
            </a:extLst>
          </p:cNvPr>
          <p:cNvPicPr>
            <a:picLocks noChangeAspect="1"/>
          </p:cNvPicPr>
          <p:nvPr/>
        </p:nvPicPr>
        <p:blipFill>
          <a:blip r:embed="rId3"/>
          <a:stretch>
            <a:fillRect/>
          </a:stretch>
        </p:blipFill>
        <p:spPr>
          <a:xfrm>
            <a:off x="3455882" y="1694803"/>
            <a:ext cx="4470400" cy="1346200"/>
          </a:xfrm>
          <a:prstGeom prst="rect">
            <a:avLst/>
          </a:prstGeom>
        </p:spPr>
      </p:pic>
      <p:pic>
        <p:nvPicPr>
          <p:cNvPr id="2152" name="Picture 2151">
            <a:extLst>
              <a:ext uri="{FF2B5EF4-FFF2-40B4-BE49-F238E27FC236}">
                <a16:creationId xmlns:a16="http://schemas.microsoft.com/office/drawing/2014/main" id="{52A0BD40-ECAA-9D3E-B0D9-35F90D5E6557}"/>
              </a:ext>
            </a:extLst>
          </p:cNvPr>
          <p:cNvPicPr>
            <a:picLocks noChangeAspect="1"/>
          </p:cNvPicPr>
          <p:nvPr/>
        </p:nvPicPr>
        <p:blipFill>
          <a:blip r:embed="rId4"/>
          <a:stretch>
            <a:fillRect/>
          </a:stretch>
        </p:blipFill>
        <p:spPr>
          <a:xfrm>
            <a:off x="3455882" y="3130500"/>
            <a:ext cx="4470400" cy="1155700"/>
          </a:xfrm>
          <a:prstGeom prst="rect">
            <a:avLst/>
          </a:prstGeom>
        </p:spPr>
      </p:pic>
    </p:spTree>
    <p:extLst>
      <p:ext uri="{BB962C8B-B14F-4D97-AF65-F5344CB8AC3E}">
        <p14:creationId xmlns:p14="http://schemas.microsoft.com/office/powerpoint/2010/main" val="3293405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4" name="Google Shape;414;p29"/>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M Sans" pitchFamily="2" charset="77"/>
              </a:rPr>
              <a:t>T</a:t>
            </a:r>
            <a:r>
              <a:rPr lang="en-US" dirty="0">
                <a:latin typeface="DM Sans" pitchFamily="2" charset="77"/>
              </a:rPr>
              <a:t>e</a:t>
            </a:r>
            <a:r>
              <a:rPr lang="en" dirty="0" err="1">
                <a:latin typeface="DM Sans" pitchFamily="2" charset="77"/>
              </a:rPr>
              <a:t>chnical</a:t>
            </a:r>
            <a:r>
              <a:rPr lang="en" dirty="0">
                <a:latin typeface="DM Sans" pitchFamily="2" charset="77"/>
              </a:rPr>
              <a:t> Foundations</a:t>
            </a:r>
            <a:endParaRPr dirty="0">
              <a:latin typeface="DM Sans" pitchFamily="2" charset="77"/>
            </a:endParaRPr>
          </a:p>
        </p:txBody>
      </p:sp>
      <p:sp>
        <p:nvSpPr>
          <p:cNvPr id="415" name="Google Shape;415;p29"/>
          <p:cNvSpPr txBox="1">
            <a:spLocks noGrp="1"/>
          </p:cNvSpPr>
          <p:nvPr>
            <p:ph type="title"/>
          </p:nvPr>
        </p:nvSpPr>
        <p:spPr>
          <a:xfrm>
            <a:off x="356625" y="539375"/>
            <a:ext cx="8439900" cy="66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M Sans" pitchFamily="2" charset="77"/>
              </a:rPr>
              <a:t>Transformer Architecture</a:t>
            </a:r>
            <a:endParaRPr dirty="0">
              <a:latin typeface="DM Sans" pitchFamily="2" charset="77"/>
            </a:endParaRPr>
          </a:p>
        </p:txBody>
      </p:sp>
      <p:grpSp>
        <p:nvGrpSpPr>
          <p:cNvPr id="14" name="Group 13">
            <a:extLst>
              <a:ext uri="{FF2B5EF4-FFF2-40B4-BE49-F238E27FC236}">
                <a16:creationId xmlns:a16="http://schemas.microsoft.com/office/drawing/2014/main" id="{8EDDF039-81D4-8360-09C4-7F4BD7E3FDCA}"/>
              </a:ext>
            </a:extLst>
          </p:cNvPr>
          <p:cNvGrpSpPr/>
          <p:nvPr/>
        </p:nvGrpSpPr>
        <p:grpSpPr>
          <a:xfrm>
            <a:off x="130893" y="1707168"/>
            <a:ext cx="3056264" cy="3284779"/>
            <a:chOff x="48797" y="1350542"/>
            <a:chExt cx="3470178" cy="3729640"/>
          </a:xfrm>
        </p:grpSpPr>
        <p:sp>
          <p:nvSpPr>
            <p:cNvPr id="413" name="Google Shape;413;p29"/>
            <p:cNvSpPr/>
            <p:nvPr/>
          </p:nvSpPr>
          <p:spPr>
            <a:xfrm>
              <a:off x="48797" y="1554071"/>
              <a:ext cx="3346500" cy="3346500"/>
            </a:xfrm>
            <a:prstGeom prst="arc">
              <a:avLst>
                <a:gd name="adj1" fmla="val 16200000"/>
                <a:gd name="adj2" fmla="val 5686778"/>
              </a:avLst>
            </a:prstGeom>
            <a:no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DM Sans" pitchFamily="2" charset="77"/>
                <a:sym typeface="Arial"/>
              </a:endParaRPr>
            </a:p>
          </p:txBody>
        </p:sp>
        <p:sp>
          <p:nvSpPr>
            <p:cNvPr id="416" name="Google Shape;416;p29"/>
            <p:cNvSpPr/>
            <p:nvPr/>
          </p:nvSpPr>
          <p:spPr>
            <a:xfrm>
              <a:off x="743399" y="2089827"/>
              <a:ext cx="1815067" cy="2147613"/>
            </a:xfrm>
            <a:custGeom>
              <a:avLst/>
              <a:gdLst/>
              <a:ahLst/>
              <a:cxnLst/>
              <a:rect l="l" t="t" r="r" b="b"/>
              <a:pathLst>
                <a:path w="1430" h="1692" extrusionOk="0">
                  <a:moveTo>
                    <a:pt x="1032" y="694"/>
                  </a:moveTo>
                  <a:lnTo>
                    <a:pt x="1034" y="692"/>
                  </a:lnTo>
                  <a:lnTo>
                    <a:pt x="1032" y="692"/>
                  </a:lnTo>
                  <a:lnTo>
                    <a:pt x="1032" y="694"/>
                  </a:lnTo>
                  <a:lnTo>
                    <a:pt x="1127" y="950"/>
                  </a:lnTo>
                  <a:moveTo>
                    <a:pt x="1034" y="692"/>
                  </a:moveTo>
                  <a:lnTo>
                    <a:pt x="1030" y="688"/>
                  </a:lnTo>
                  <a:lnTo>
                    <a:pt x="1032" y="692"/>
                  </a:lnTo>
                  <a:lnTo>
                    <a:pt x="693" y="631"/>
                  </a:lnTo>
                  <a:lnTo>
                    <a:pt x="803" y="358"/>
                  </a:lnTo>
                  <a:lnTo>
                    <a:pt x="1030" y="688"/>
                  </a:lnTo>
                  <a:moveTo>
                    <a:pt x="1034" y="692"/>
                  </a:moveTo>
                  <a:lnTo>
                    <a:pt x="1290" y="451"/>
                  </a:lnTo>
                  <a:lnTo>
                    <a:pt x="1070" y="423"/>
                  </a:lnTo>
                  <a:lnTo>
                    <a:pt x="1030" y="688"/>
                  </a:lnTo>
                  <a:lnTo>
                    <a:pt x="1030" y="688"/>
                  </a:lnTo>
                  <a:moveTo>
                    <a:pt x="1034" y="692"/>
                  </a:moveTo>
                  <a:lnTo>
                    <a:pt x="1311" y="688"/>
                  </a:lnTo>
                  <a:lnTo>
                    <a:pt x="1290" y="451"/>
                  </a:lnTo>
                  <a:moveTo>
                    <a:pt x="1108" y="159"/>
                  </a:moveTo>
                  <a:lnTo>
                    <a:pt x="797" y="352"/>
                  </a:lnTo>
                  <a:lnTo>
                    <a:pt x="799" y="352"/>
                  </a:lnTo>
                  <a:lnTo>
                    <a:pt x="805" y="354"/>
                  </a:lnTo>
                  <a:lnTo>
                    <a:pt x="1070" y="423"/>
                  </a:lnTo>
                  <a:lnTo>
                    <a:pt x="1108" y="159"/>
                  </a:lnTo>
                  <a:moveTo>
                    <a:pt x="1311" y="688"/>
                  </a:moveTo>
                  <a:lnTo>
                    <a:pt x="1430" y="958"/>
                  </a:lnTo>
                  <a:lnTo>
                    <a:pt x="1311" y="1035"/>
                  </a:lnTo>
                  <a:lnTo>
                    <a:pt x="1300" y="1234"/>
                  </a:lnTo>
                  <a:lnTo>
                    <a:pt x="1258" y="1420"/>
                  </a:lnTo>
                  <a:lnTo>
                    <a:pt x="1049" y="1421"/>
                  </a:lnTo>
                  <a:lnTo>
                    <a:pt x="948" y="1688"/>
                  </a:lnTo>
                  <a:lnTo>
                    <a:pt x="709" y="1686"/>
                  </a:lnTo>
                  <a:lnTo>
                    <a:pt x="501" y="1686"/>
                  </a:lnTo>
                  <a:lnTo>
                    <a:pt x="309" y="1692"/>
                  </a:lnTo>
                  <a:lnTo>
                    <a:pt x="320" y="1465"/>
                  </a:lnTo>
                  <a:lnTo>
                    <a:pt x="276" y="1180"/>
                  </a:lnTo>
                  <a:lnTo>
                    <a:pt x="61" y="932"/>
                  </a:lnTo>
                  <a:lnTo>
                    <a:pt x="0" y="516"/>
                  </a:lnTo>
                  <a:lnTo>
                    <a:pt x="244" y="124"/>
                  </a:lnTo>
                  <a:lnTo>
                    <a:pt x="745" y="0"/>
                  </a:lnTo>
                  <a:lnTo>
                    <a:pt x="1108" y="159"/>
                  </a:lnTo>
                  <a:lnTo>
                    <a:pt x="1290" y="451"/>
                  </a:lnTo>
                  <a:moveTo>
                    <a:pt x="1311" y="1035"/>
                  </a:moveTo>
                  <a:lnTo>
                    <a:pt x="1127" y="950"/>
                  </a:lnTo>
                  <a:lnTo>
                    <a:pt x="1300" y="1234"/>
                  </a:lnTo>
                  <a:lnTo>
                    <a:pt x="1008" y="1179"/>
                  </a:lnTo>
                  <a:lnTo>
                    <a:pt x="1258" y="1420"/>
                  </a:lnTo>
                  <a:moveTo>
                    <a:pt x="1311" y="688"/>
                  </a:moveTo>
                  <a:lnTo>
                    <a:pt x="1127" y="950"/>
                  </a:lnTo>
                  <a:lnTo>
                    <a:pt x="1430" y="958"/>
                  </a:lnTo>
                  <a:moveTo>
                    <a:pt x="244" y="124"/>
                  </a:moveTo>
                  <a:lnTo>
                    <a:pt x="541" y="220"/>
                  </a:lnTo>
                  <a:lnTo>
                    <a:pt x="543" y="218"/>
                  </a:lnTo>
                  <a:lnTo>
                    <a:pt x="745" y="0"/>
                  </a:lnTo>
                  <a:lnTo>
                    <a:pt x="797" y="352"/>
                  </a:lnTo>
                  <a:moveTo>
                    <a:pt x="797" y="352"/>
                  </a:moveTo>
                  <a:lnTo>
                    <a:pt x="797" y="352"/>
                  </a:lnTo>
                  <a:lnTo>
                    <a:pt x="541" y="220"/>
                  </a:lnTo>
                  <a:lnTo>
                    <a:pt x="370" y="444"/>
                  </a:lnTo>
                  <a:lnTo>
                    <a:pt x="370" y="447"/>
                  </a:lnTo>
                  <a:lnTo>
                    <a:pt x="372" y="447"/>
                  </a:lnTo>
                  <a:lnTo>
                    <a:pt x="800" y="355"/>
                  </a:lnTo>
                  <a:lnTo>
                    <a:pt x="799" y="352"/>
                  </a:lnTo>
                  <a:lnTo>
                    <a:pt x="803" y="354"/>
                  </a:lnTo>
                  <a:lnTo>
                    <a:pt x="800" y="355"/>
                  </a:lnTo>
                  <a:lnTo>
                    <a:pt x="803" y="358"/>
                  </a:lnTo>
                  <a:lnTo>
                    <a:pt x="805" y="354"/>
                  </a:lnTo>
                  <a:moveTo>
                    <a:pt x="370" y="447"/>
                  </a:moveTo>
                  <a:lnTo>
                    <a:pt x="372" y="448"/>
                  </a:lnTo>
                  <a:lnTo>
                    <a:pt x="372" y="448"/>
                  </a:lnTo>
                  <a:lnTo>
                    <a:pt x="424" y="673"/>
                  </a:lnTo>
                  <a:lnTo>
                    <a:pt x="693" y="631"/>
                  </a:lnTo>
                  <a:lnTo>
                    <a:pt x="372" y="447"/>
                  </a:lnTo>
                  <a:moveTo>
                    <a:pt x="361" y="450"/>
                  </a:moveTo>
                  <a:lnTo>
                    <a:pt x="0" y="516"/>
                  </a:lnTo>
                  <a:lnTo>
                    <a:pt x="212" y="695"/>
                  </a:lnTo>
                  <a:lnTo>
                    <a:pt x="213" y="694"/>
                  </a:lnTo>
                  <a:lnTo>
                    <a:pt x="366" y="450"/>
                  </a:lnTo>
                  <a:lnTo>
                    <a:pt x="366" y="448"/>
                  </a:lnTo>
                  <a:lnTo>
                    <a:pt x="364" y="450"/>
                  </a:lnTo>
                  <a:lnTo>
                    <a:pt x="367" y="448"/>
                  </a:lnTo>
                  <a:lnTo>
                    <a:pt x="370" y="447"/>
                  </a:lnTo>
                  <a:moveTo>
                    <a:pt x="372" y="448"/>
                  </a:moveTo>
                  <a:lnTo>
                    <a:pt x="367" y="448"/>
                  </a:lnTo>
                  <a:moveTo>
                    <a:pt x="366" y="448"/>
                  </a:moveTo>
                  <a:lnTo>
                    <a:pt x="372" y="448"/>
                  </a:lnTo>
                  <a:moveTo>
                    <a:pt x="213" y="694"/>
                  </a:moveTo>
                  <a:lnTo>
                    <a:pt x="424" y="673"/>
                  </a:lnTo>
                  <a:lnTo>
                    <a:pt x="453" y="901"/>
                  </a:lnTo>
                  <a:lnTo>
                    <a:pt x="212" y="695"/>
                  </a:lnTo>
                  <a:lnTo>
                    <a:pt x="61" y="932"/>
                  </a:lnTo>
                  <a:moveTo>
                    <a:pt x="244" y="124"/>
                  </a:moveTo>
                  <a:lnTo>
                    <a:pt x="370" y="444"/>
                  </a:lnTo>
                  <a:moveTo>
                    <a:pt x="744" y="1453"/>
                  </a:moveTo>
                  <a:lnTo>
                    <a:pt x="774" y="1179"/>
                  </a:lnTo>
                  <a:lnTo>
                    <a:pt x="564" y="1180"/>
                  </a:lnTo>
                  <a:lnTo>
                    <a:pt x="744" y="1453"/>
                  </a:lnTo>
                  <a:moveTo>
                    <a:pt x="564" y="1180"/>
                  </a:moveTo>
                  <a:lnTo>
                    <a:pt x="506" y="1416"/>
                  </a:lnTo>
                  <a:lnTo>
                    <a:pt x="744" y="1459"/>
                  </a:lnTo>
                  <a:lnTo>
                    <a:pt x="744" y="1453"/>
                  </a:lnTo>
                  <a:moveTo>
                    <a:pt x="1008" y="1179"/>
                  </a:moveTo>
                  <a:lnTo>
                    <a:pt x="805" y="941"/>
                  </a:lnTo>
                  <a:lnTo>
                    <a:pt x="774" y="1179"/>
                  </a:lnTo>
                  <a:lnTo>
                    <a:pt x="1008" y="1179"/>
                  </a:lnTo>
                  <a:lnTo>
                    <a:pt x="1127" y="950"/>
                  </a:lnTo>
                  <a:lnTo>
                    <a:pt x="805" y="941"/>
                  </a:lnTo>
                  <a:lnTo>
                    <a:pt x="454" y="904"/>
                  </a:lnTo>
                  <a:lnTo>
                    <a:pt x="446" y="915"/>
                  </a:lnTo>
                  <a:lnTo>
                    <a:pt x="564" y="1180"/>
                  </a:lnTo>
                  <a:lnTo>
                    <a:pt x="805" y="941"/>
                  </a:lnTo>
                  <a:lnTo>
                    <a:pt x="693" y="631"/>
                  </a:lnTo>
                  <a:lnTo>
                    <a:pt x="454" y="904"/>
                  </a:lnTo>
                  <a:lnTo>
                    <a:pt x="454" y="903"/>
                  </a:lnTo>
                  <a:lnTo>
                    <a:pt x="442" y="904"/>
                  </a:lnTo>
                  <a:lnTo>
                    <a:pt x="446" y="915"/>
                  </a:lnTo>
                  <a:lnTo>
                    <a:pt x="276" y="1180"/>
                  </a:lnTo>
                  <a:lnTo>
                    <a:pt x="564" y="1180"/>
                  </a:lnTo>
                  <a:moveTo>
                    <a:pt x="744" y="1459"/>
                  </a:moveTo>
                  <a:lnTo>
                    <a:pt x="1049" y="1421"/>
                  </a:lnTo>
                  <a:lnTo>
                    <a:pt x="1008" y="1179"/>
                  </a:lnTo>
                  <a:lnTo>
                    <a:pt x="744" y="1459"/>
                  </a:lnTo>
                  <a:lnTo>
                    <a:pt x="948" y="1688"/>
                  </a:lnTo>
                  <a:moveTo>
                    <a:pt x="454" y="903"/>
                  </a:moveTo>
                  <a:lnTo>
                    <a:pt x="456" y="903"/>
                  </a:lnTo>
                  <a:lnTo>
                    <a:pt x="453" y="901"/>
                  </a:lnTo>
                  <a:lnTo>
                    <a:pt x="454" y="903"/>
                  </a:lnTo>
                  <a:moveTo>
                    <a:pt x="442" y="904"/>
                  </a:moveTo>
                  <a:lnTo>
                    <a:pt x="61" y="932"/>
                  </a:lnTo>
                  <a:moveTo>
                    <a:pt x="276" y="1180"/>
                  </a:moveTo>
                  <a:lnTo>
                    <a:pt x="506" y="1416"/>
                  </a:lnTo>
                  <a:moveTo>
                    <a:pt x="709" y="1686"/>
                  </a:moveTo>
                  <a:lnTo>
                    <a:pt x="744" y="1459"/>
                  </a:lnTo>
                  <a:lnTo>
                    <a:pt x="501" y="1686"/>
                  </a:lnTo>
                  <a:lnTo>
                    <a:pt x="506" y="1416"/>
                  </a:lnTo>
                  <a:lnTo>
                    <a:pt x="309" y="1692"/>
                  </a:lnTo>
                  <a:moveTo>
                    <a:pt x="805" y="941"/>
                  </a:moveTo>
                  <a:lnTo>
                    <a:pt x="1032" y="694"/>
                  </a:lnTo>
                </a:path>
              </a:pathLst>
            </a:custGeom>
            <a:noFill/>
            <a:ln w="9525" cap="rnd" cmpd="sng">
              <a:solidFill>
                <a:srgbClr val="A5A5A5"/>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17" name="Google Shape;417;p29"/>
            <p:cNvSpPr/>
            <p:nvPr/>
          </p:nvSpPr>
          <p:spPr>
            <a:xfrm>
              <a:off x="1004702" y="2196364"/>
              <a:ext cx="104075" cy="104075"/>
            </a:xfrm>
            <a:custGeom>
              <a:avLst/>
              <a:gdLst/>
              <a:ahLst/>
              <a:cxnLst/>
              <a:rect l="l" t="t" r="r" b="b"/>
              <a:pathLst>
                <a:path w="54" h="54" extrusionOk="0">
                  <a:moveTo>
                    <a:pt x="46" y="46"/>
                  </a:moveTo>
                  <a:cubicBezTo>
                    <a:pt x="41" y="51"/>
                    <a:pt x="34" y="54"/>
                    <a:pt x="27" y="54"/>
                  </a:cubicBezTo>
                  <a:cubicBezTo>
                    <a:pt x="20" y="54"/>
                    <a:pt x="13" y="51"/>
                    <a:pt x="8" y="46"/>
                  </a:cubicBezTo>
                  <a:cubicBezTo>
                    <a:pt x="3" y="41"/>
                    <a:pt x="0" y="34"/>
                    <a:pt x="0" y="27"/>
                  </a:cubicBezTo>
                  <a:cubicBezTo>
                    <a:pt x="0" y="20"/>
                    <a:pt x="3" y="13"/>
                    <a:pt x="8" y="8"/>
                  </a:cubicBezTo>
                  <a:cubicBezTo>
                    <a:pt x="13" y="3"/>
                    <a:pt x="20" y="0"/>
                    <a:pt x="27" y="0"/>
                  </a:cubicBezTo>
                  <a:cubicBezTo>
                    <a:pt x="34" y="0"/>
                    <a:pt x="41" y="3"/>
                    <a:pt x="46" y="8"/>
                  </a:cubicBezTo>
                  <a:cubicBezTo>
                    <a:pt x="51" y="13"/>
                    <a:pt x="54" y="20"/>
                    <a:pt x="54" y="27"/>
                  </a:cubicBezTo>
                  <a:cubicBezTo>
                    <a:pt x="54" y="34"/>
                    <a:pt x="51" y="41"/>
                    <a:pt x="46" y="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18" name="Google Shape;418;p29"/>
            <p:cNvSpPr/>
            <p:nvPr/>
          </p:nvSpPr>
          <p:spPr>
            <a:xfrm>
              <a:off x="1598691" y="2026290"/>
              <a:ext cx="151036" cy="151035"/>
            </a:xfrm>
            <a:custGeom>
              <a:avLst/>
              <a:gdLst/>
              <a:ahLst/>
              <a:cxnLst/>
              <a:rect l="l" t="t" r="r" b="b"/>
              <a:pathLst>
                <a:path w="78" h="78" extrusionOk="0">
                  <a:moveTo>
                    <a:pt x="11" y="11"/>
                  </a:moveTo>
                  <a:cubicBezTo>
                    <a:pt x="19" y="4"/>
                    <a:pt x="28" y="0"/>
                    <a:pt x="39" y="0"/>
                  </a:cubicBezTo>
                  <a:cubicBezTo>
                    <a:pt x="50" y="0"/>
                    <a:pt x="59" y="4"/>
                    <a:pt x="66" y="11"/>
                  </a:cubicBezTo>
                  <a:cubicBezTo>
                    <a:pt x="74" y="19"/>
                    <a:pt x="78" y="28"/>
                    <a:pt x="78" y="39"/>
                  </a:cubicBezTo>
                  <a:cubicBezTo>
                    <a:pt x="78" y="50"/>
                    <a:pt x="74" y="59"/>
                    <a:pt x="66" y="66"/>
                  </a:cubicBezTo>
                  <a:cubicBezTo>
                    <a:pt x="59" y="74"/>
                    <a:pt x="50" y="78"/>
                    <a:pt x="39" y="78"/>
                  </a:cubicBezTo>
                  <a:cubicBezTo>
                    <a:pt x="28" y="78"/>
                    <a:pt x="19" y="74"/>
                    <a:pt x="11" y="66"/>
                  </a:cubicBezTo>
                  <a:cubicBezTo>
                    <a:pt x="4" y="59"/>
                    <a:pt x="0" y="50"/>
                    <a:pt x="0" y="39"/>
                  </a:cubicBezTo>
                  <a:cubicBezTo>
                    <a:pt x="0" y="28"/>
                    <a:pt x="4" y="19"/>
                    <a:pt x="11" y="1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19" name="Google Shape;419;p29"/>
            <p:cNvSpPr/>
            <p:nvPr/>
          </p:nvSpPr>
          <p:spPr>
            <a:xfrm>
              <a:off x="1386733" y="2325823"/>
              <a:ext cx="86306" cy="85036"/>
            </a:xfrm>
            <a:custGeom>
              <a:avLst/>
              <a:gdLst/>
              <a:ahLst/>
              <a:cxnLst/>
              <a:rect l="l" t="t" r="r" b="b"/>
              <a:pathLst>
                <a:path w="44" h="44" extrusionOk="0">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20" name="Google Shape;420;p29"/>
            <p:cNvSpPr/>
            <p:nvPr/>
          </p:nvSpPr>
          <p:spPr>
            <a:xfrm>
              <a:off x="2107642" y="2248401"/>
              <a:ext cx="85037" cy="85036"/>
            </a:xfrm>
            <a:custGeom>
              <a:avLst/>
              <a:gdLst/>
              <a:ahLst/>
              <a:cxnLst/>
              <a:rect l="l" t="t" r="r" b="b"/>
              <a:pathLst>
                <a:path w="44" h="44" extrusionOk="0">
                  <a:moveTo>
                    <a:pt x="44" y="22"/>
                  </a:move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21" name="Google Shape;421;p29"/>
            <p:cNvSpPr/>
            <p:nvPr/>
          </p:nvSpPr>
          <p:spPr>
            <a:xfrm>
              <a:off x="2060682" y="2573318"/>
              <a:ext cx="85037" cy="85036"/>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22" name="Google Shape;422;p29"/>
            <p:cNvSpPr/>
            <p:nvPr/>
          </p:nvSpPr>
          <p:spPr>
            <a:xfrm>
              <a:off x="2370368" y="2926157"/>
              <a:ext cx="85037" cy="85036"/>
            </a:xfrm>
            <a:custGeom>
              <a:avLst/>
              <a:gdLst/>
              <a:ahLst/>
              <a:cxnLst/>
              <a:rect l="l" t="t" r="r" b="b"/>
              <a:pathLst>
                <a:path w="44" h="44" extrusionOk="0">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23" name="Google Shape;423;p29"/>
            <p:cNvSpPr/>
            <p:nvPr/>
          </p:nvSpPr>
          <p:spPr>
            <a:xfrm>
              <a:off x="2012452" y="2926157"/>
              <a:ext cx="85037" cy="85036"/>
            </a:xfrm>
            <a:custGeom>
              <a:avLst/>
              <a:gdLst/>
              <a:ahLst/>
              <a:cxnLst/>
              <a:rect l="l" t="t" r="r" b="b"/>
              <a:pathLst>
                <a:path w="44" h="44" extrusionOk="0">
                  <a:moveTo>
                    <a:pt x="6" y="6"/>
                  </a:move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24" name="Google Shape;424;p29"/>
            <p:cNvSpPr/>
            <p:nvPr/>
          </p:nvSpPr>
          <p:spPr>
            <a:xfrm>
              <a:off x="969164" y="2929965"/>
              <a:ext cx="85037" cy="85036"/>
            </a:xfrm>
            <a:custGeom>
              <a:avLst/>
              <a:gdLst/>
              <a:ahLst/>
              <a:cxnLst/>
              <a:rect l="l" t="t" r="r" b="b"/>
              <a:pathLst>
                <a:path w="44" h="44" extrusionOk="0">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25" name="Google Shape;425;p29"/>
            <p:cNvSpPr/>
            <p:nvPr/>
          </p:nvSpPr>
          <p:spPr>
            <a:xfrm>
              <a:off x="1238236" y="2900773"/>
              <a:ext cx="85037" cy="85036"/>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26" name="Google Shape;426;p29"/>
            <p:cNvSpPr/>
            <p:nvPr/>
          </p:nvSpPr>
          <p:spPr>
            <a:xfrm>
              <a:off x="1695150" y="3214267"/>
              <a:ext cx="139613" cy="139613"/>
            </a:xfrm>
            <a:custGeom>
              <a:avLst/>
              <a:gdLst/>
              <a:ahLst/>
              <a:cxnLst/>
              <a:rect l="l" t="t" r="r" b="b"/>
              <a:pathLst>
                <a:path w="72" h="72" extrusionOk="0">
                  <a:moveTo>
                    <a:pt x="0" y="36"/>
                  </a:moveTo>
                  <a:cubicBezTo>
                    <a:pt x="0" y="26"/>
                    <a:pt x="4" y="17"/>
                    <a:pt x="11" y="10"/>
                  </a:cubicBezTo>
                  <a:cubicBezTo>
                    <a:pt x="18" y="3"/>
                    <a:pt x="26" y="0"/>
                    <a:pt x="36" y="0"/>
                  </a:cubicBezTo>
                  <a:cubicBezTo>
                    <a:pt x="46" y="0"/>
                    <a:pt x="55" y="3"/>
                    <a:pt x="62" y="10"/>
                  </a:cubicBezTo>
                  <a:cubicBezTo>
                    <a:pt x="69" y="17"/>
                    <a:pt x="72" y="26"/>
                    <a:pt x="72" y="36"/>
                  </a:cubicBezTo>
                  <a:cubicBezTo>
                    <a:pt x="72" y="46"/>
                    <a:pt x="69" y="54"/>
                    <a:pt x="62" y="61"/>
                  </a:cubicBezTo>
                  <a:cubicBezTo>
                    <a:pt x="55" y="68"/>
                    <a:pt x="46" y="72"/>
                    <a:pt x="36" y="72"/>
                  </a:cubicBezTo>
                  <a:cubicBezTo>
                    <a:pt x="26" y="72"/>
                    <a:pt x="18" y="68"/>
                    <a:pt x="11" y="61"/>
                  </a:cubicBezTo>
                  <a:cubicBezTo>
                    <a:pt x="4" y="54"/>
                    <a:pt x="0" y="46"/>
                    <a:pt x="0" y="3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27" name="Google Shape;427;p29"/>
            <p:cNvSpPr/>
            <p:nvPr/>
          </p:nvSpPr>
          <p:spPr>
            <a:xfrm>
              <a:off x="2130488" y="3252344"/>
              <a:ext cx="85037" cy="86306"/>
            </a:xfrm>
            <a:custGeom>
              <a:avLst/>
              <a:gdLst/>
              <a:ahLst/>
              <a:cxnLst/>
              <a:rect l="l" t="t" r="r" b="b"/>
              <a:pathLst>
                <a:path w="44" h="44" extrusionOk="0">
                  <a:moveTo>
                    <a:pt x="38" y="6"/>
                  </a:move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ubicBezTo>
                    <a:pt x="0" y="16"/>
                    <a:pt x="2" y="11"/>
                    <a:pt x="6" y="6"/>
                  </a:cubicBezTo>
                  <a:cubicBezTo>
                    <a:pt x="11" y="2"/>
                    <a:pt x="16" y="0"/>
                    <a:pt x="22" y="0"/>
                  </a:cubicBezTo>
                  <a:cubicBezTo>
                    <a:pt x="28" y="0"/>
                    <a:pt x="33" y="2"/>
                    <a:pt x="38"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28" name="Google Shape;428;p29"/>
            <p:cNvSpPr/>
            <p:nvPr/>
          </p:nvSpPr>
          <p:spPr>
            <a:xfrm>
              <a:off x="2376714" y="3372918"/>
              <a:ext cx="60922" cy="62191"/>
            </a:xfrm>
            <a:custGeom>
              <a:avLst/>
              <a:gdLst/>
              <a:ahLst/>
              <a:cxnLst/>
              <a:rect l="l" t="t" r="r" b="b"/>
              <a:pathLst>
                <a:path w="32" h="32" extrusionOk="0">
                  <a:moveTo>
                    <a:pt x="5" y="27"/>
                  </a:moveTo>
                  <a:cubicBezTo>
                    <a:pt x="1" y="24"/>
                    <a:pt x="0" y="20"/>
                    <a:pt x="0" y="16"/>
                  </a:cubicBezTo>
                  <a:cubicBezTo>
                    <a:pt x="0" y="11"/>
                    <a:pt x="1"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29" name="Google Shape;429;p29"/>
            <p:cNvSpPr/>
            <p:nvPr/>
          </p:nvSpPr>
          <p:spPr>
            <a:xfrm>
              <a:off x="777514" y="3229498"/>
              <a:ext cx="85037" cy="85036"/>
            </a:xfrm>
            <a:custGeom>
              <a:avLst/>
              <a:gdLst/>
              <a:ahLst/>
              <a:cxnLst/>
              <a:rect l="l" t="t" r="r" b="b"/>
              <a:pathLst>
                <a:path w="44" h="44" extrusionOk="0">
                  <a:moveTo>
                    <a:pt x="0" y="22"/>
                  </a:move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ubicBezTo>
                    <a:pt x="2" y="33"/>
                    <a:pt x="0" y="28"/>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30" name="Google Shape;430;p29"/>
            <p:cNvSpPr/>
            <p:nvPr/>
          </p:nvSpPr>
          <p:spPr>
            <a:xfrm>
              <a:off x="1032625" y="3529030"/>
              <a:ext cx="118037" cy="118036"/>
            </a:xfrm>
            <a:custGeom>
              <a:avLst/>
              <a:gdLst/>
              <a:ahLst/>
              <a:cxnLst/>
              <a:rect l="l" t="t" r="r" b="b"/>
              <a:pathLst>
                <a:path w="61" h="61" extrusionOk="0">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31" name="Google Shape;431;p29"/>
            <p:cNvSpPr/>
            <p:nvPr/>
          </p:nvSpPr>
          <p:spPr>
            <a:xfrm>
              <a:off x="1399425" y="3529030"/>
              <a:ext cx="118037" cy="118036"/>
            </a:xfrm>
            <a:custGeom>
              <a:avLst/>
              <a:gdLst/>
              <a:ahLst/>
              <a:cxnLst/>
              <a:rect l="l" t="t" r="r" b="b"/>
              <a:pathLst>
                <a:path w="61" h="61" extrusionOk="0">
                  <a:moveTo>
                    <a:pt x="31" y="0"/>
                  </a:moveTo>
                  <a:cubicBezTo>
                    <a:pt x="39" y="0"/>
                    <a:pt x="46" y="3"/>
                    <a:pt x="52" y="9"/>
                  </a:cubicBezTo>
                  <a:cubicBezTo>
                    <a:pt x="58" y="15"/>
                    <a:pt x="61" y="22"/>
                    <a:pt x="61" y="30"/>
                  </a:cubicBezTo>
                  <a:cubicBezTo>
                    <a:pt x="61" y="39"/>
                    <a:pt x="58" y="46"/>
                    <a:pt x="52" y="52"/>
                  </a:cubicBezTo>
                  <a:cubicBezTo>
                    <a:pt x="46" y="58"/>
                    <a:pt x="39" y="61"/>
                    <a:pt x="31" y="61"/>
                  </a:cubicBezTo>
                  <a:cubicBezTo>
                    <a:pt x="22" y="61"/>
                    <a:pt x="15" y="58"/>
                    <a:pt x="9" y="52"/>
                  </a:cubicBezTo>
                  <a:cubicBezTo>
                    <a:pt x="3" y="46"/>
                    <a:pt x="0" y="39"/>
                    <a:pt x="0" y="30"/>
                  </a:cubicBezTo>
                  <a:cubicBezTo>
                    <a:pt x="0" y="22"/>
                    <a:pt x="3" y="15"/>
                    <a:pt x="9" y="9"/>
                  </a:cubicBezTo>
                  <a:cubicBezTo>
                    <a:pt x="15" y="3"/>
                    <a:pt x="22" y="0"/>
                    <a:pt x="3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32" name="Google Shape;432;p29"/>
            <p:cNvSpPr/>
            <p:nvPr/>
          </p:nvSpPr>
          <p:spPr>
            <a:xfrm>
              <a:off x="1249658" y="3169845"/>
              <a:ext cx="137074" cy="137074"/>
            </a:xfrm>
            <a:custGeom>
              <a:avLst/>
              <a:gdLst/>
              <a:ahLst/>
              <a:cxnLst/>
              <a:rect l="l" t="t" r="r" b="b"/>
              <a:pathLst>
                <a:path w="71" h="71" extrusionOk="0">
                  <a:moveTo>
                    <a:pt x="61" y="10"/>
                  </a:moveTo>
                  <a:cubicBezTo>
                    <a:pt x="68" y="17"/>
                    <a:pt x="71" y="26"/>
                    <a:pt x="71" y="35"/>
                  </a:cubicBezTo>
                  <a:cubicBezTo>
                    <a:pt x="71" y="45"/>
                    <a:pt x="68" y="54"/>
                    <a:pt x="61" y="60"/>
                  </a:cubicBezTo>
                  <a:cubicBezTo>
                    <a:pt x="54" y="68"/>
                    <a:pt x="45" y="71"/>
                    <a:pt x="36" y="71"/>
                  </a:cubicBezTo>
                  <a:cubicBezTo>
                    <a:pt x="26" y="71"/>
                    <a:pt x="17" y="68"/>
                    <a:pt x="10" y="60"/>
                  </a:cubicBezTo>
                  <a:cubicBezTo>
                    <a:pt x="3" y="54"/>
                    <a:pt x="0" y="45"/>
                    <a:pt x="0" y="35"/>
                  </a:cubicBezTo>
                  <a:cubicBezTo>
                    <a:pt x="0" y="26"/>
                    <a:pt x="3" y="17"/>
                    <a:pt x="10" y="10"/>
                  </a:cubicBezTo>
                  <a:cubicBezTo>
                    <a:pt x="17" y="3"/>
                    <a:pt x="26" y="0"/>
                    <a:pt x="36" y="0"/>
                  </a:cubicBezTo>
                  <a:cubicBezTo>
                    <a:pt x="45" y="0"/>
                    <a:pt x="54" y="3"/>
                    <a:pt x="61" y="1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33" name="Google Shape;433;p29"/>
            <p:cNvSpPr/>
            <p:nvPr/>
          </p:nvSpPr>
          <p:spPr>
            <a:xfrm>
              <a:off x="2308176" y="3860293"/>
              <a:ext cx="62192" cy="62191"/>
            </a:xfrm>
            <a:custGeom>
              <a:avLst/>
              <a:gdLst/>
              <a:ahLst/>
              <a:cxnLst/>
              <a:rect l="l" t="t" r="r" b="b"/>
              <a:pathLst>
                <a:path w="32" h="32" extrusionOk="0">
                  <a:moveTo>
                    <a:pt x="0" y="16"/>
                  </a:moveTo>
                  <a:cubicBezTo>
                    <a:pt x="0" y="11"/>
                    <a:pt x="2" y="8"/>
                    <a:pt x="5" y="4"/>
                  </a:cubicBez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34" name="Google Shape;434;p29"/>
            <p:cNvSpPr/>
            <p:nvPr/>
          </p:nvSpPr>
          <p:spPr>
            <a:xfrm>
              <a:off x="1695150" y="3554415"/>
              <a:ext cx="62192" cy="62191"/>
            </a:xfrm>
            <a:custGeom>
              <a:avLst/>
              <a:gdLst/>
              <a:ahLst/>
              <a:cxnLst/>
              <a:rect l="l" t="t" r="r" b="b"/>
              <a:pathLst>
                <a:path w="32" h="32" extrusionOk="0">
                  <a:moveTo>
                    <a:pt x="5" y="4"/>
                  </a:moveTo>
                  <a:cubicBezTo>
                    <a:pt x="8" y="1"/>
                    <a:pt x="12" y="0"/>
                    <a:pt x="16" y="0"/>
                  </a:cubicBezTo>
                  <a:cubicBezTo>
                    <a:pt x="20" y="0"/>
                    <a:pt x="24" y="1"/>
                    <a:pt x="27" y="4"/>
                  </a:cubicBezTo>
                  <a:cubicBezTo>
                    <a:pt x="30" y="8"/>
                    <a:pt x="32" y="11"/>
                    <a:pt x="32" y="16"/>
                  </a:cubicBezTo>
                  <a:cubicBezTo>
                    <a:pt x="32" y="20"/>
                    <a:pt x="30" y="24"/>
                    <a:pt x="27" y="27"/>
                  </a:cubicBezTo>
                  <a:cubicBezTo>
                    <a:pt x="24" y="30"/>
                    <a:pt x="20" y="32"/>
                    <a:pt x="16" y="32"/>
                  </a:cubicBezTo>
                  <a:cubicBezTo>
                    <a:pt x="12" y="32"/>
                    <a:pt x="8" y="30"/>
                    <a:pt x="5" y="27"/>
                  </a:cubicBezTo>
                  <a:cubicBezTo>
                    <a:pt x="2" y="24"/>
                    <a:pt x="0" y="20"/>
                    <a:pt x="0" y="16"/>
                  </a:cubicBezTo>
                  <a:cubicBezTo>
                    <a:pt x="0" y="11"/>
                    <a:pt x="2" y="8"/>
                    <a:pt x="5" y="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35" name="Google Shape;435;p29"/>
            <p:cNvSpPr/>
            <p:nvPr/>
          </p:nvSpPr>
          <p:spPr>
            <a:xfrm>
              <a:off x="1971837" y="3535376"/>
              <a:ext cx="100268" cy="100267"/>
            </a:xfrm>
            <a:custGeom>
              <a:avLst/>
              <a:gdLst/>
              <a:ahLst/>
              <a:cxnLst/>
              <a:rect l="l" t="t" r="r" b="b"/>
              <a:pathLst>
                <a:path w="52" h="52" extrusionOk="0">
                  <a:moveTo>
                    <a:pt x="44" y="7"/>
                  </a:moveTo>
                  <a:cubicBezTo>
                    <a:pt x="49" y="12"/>
                    <a:pt x="52" y="19"/>
                    <a:pt x="52" y="26"/>
                  </a:cubicBezTo>
                  <a:cubicBezTo>
                    <a:pt x="52" y="33"/>
                    <a:pt x="49" y="39"/>
                    <a:pt x="44" y="44"/>
                  </a:cubicBez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36" name="Google Shape;436;p29"/>
            <p:cNvSpPr/>
            <p:nvPr/>
          </p:nvSpPr>
          <p:spPr>
            <a:xfrm>
              <a:off x="2023874" y="3842524"/>
              <a:ext cx="100268" cy="101536"/>
            </a:xfrm>
            <a:custGeom>
              <a:avLst/>
              <a:gdLst/>
              <a:ahLst/>
              <a:cxnLst/>
              <a:rect l="l" t="t" r="r" b="b"/>
              <a:pathLst>
                <a:path w="52" h="52" extrusionOk="0">
                  <a:moveTo>
                    <a:pt x="44" y="44"/>
                  </a:moveTo>
                  <a:cubicBezTo>
                    <a:pt x="39" y="49"/>
                    <a:pt x="33" y="52"/>
                    <a:pt x="26" y="52"/>
                  </a:cubicBezTo>
                  <a:cubicBezTo>
                    <a:pt x="19" y="52"/>
                    <a:pt x="13" y="49"/>
                    <a:pt x="7" y="44"/>
                  </a:cubicBezTo>
                  <a:cubicBezTo>
                    <a:pt x="2" y="39"/>
                    <a:pt x="0" y="33"/>
                    <a:pt x="0" y="26"/>
                  </a:cubicBezTo>
                  <a:cubicBezTo>
                    <a:pt x="0" y="19"/>
                    <a:pt x="2" y="12"/>
                    <a:pt x="7" y="7"/>
                  </a:cubicBezTo>
                  <a:cubicBezTo>
                    <a:pt x="13" y="2"/>
                    <a:pt x="19" y="0"/>
                    <a:pt x="26" y="0"/>
                  </a:cubicBezTo>
                  <a:cubicBezTo>
                    <a:pt x="33" y="0"/>
                    <a:pt x="39" y="2"/>
                    <a:pt x="44" y="7"/>
                  </a:cubicBezTo>
                  <a:cubicBezTo>
                    <a:pt x="49" y="12"/>
                    <a:pt x="52" y="19"/>
                    <a:pt x="52" y="26"/>
                  </a:cubicBezTo>
                  <a:cubicBezTo>
                    <a:pt x="52" y="33"/>
                    <a:pt x="49" y="39"/>
                    <a:pt x="44" y="4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37" name="Google Shape;437;p29"/>
            <p:cNvSpPr/>
            <p:nvPr/>
          </p:nvSpPr>
          <p:spPr>
            <a:xfrm>
              <a:off x="1625343" y="3879331"/>
              <a:ext cx="124382" cy="124382"/>
            </a:xfrm>
            <a:custGeom>
              <a:avLst/>
              <a:gdLst/>
              <a:ahLst/>
              <a:cxnLst/>
              <a:rect l="l" t="t" r="r" b="b"/>
              <a:pathLst>
                <a:path w="64" h="64" extrusionOk="0">
                  <a:moveTo>
                    <a:pt x="32" y="64"/>
                  </a:moveTo>
                  <a:cubicBezTo>
                    <a:pt x="23" y="64"/>
                    <a:pt x="16" y="61"/>
                    <a:pt x="9" y="54"/>
                  </a:cubicBezTo>
                  <a:cubicBezTo>
                    <a:pt x="3" y="48"/>
                    <a:pt x="0" y="40"/>
                    <a:pt x="0" y="32"/>
                  </a:cubicBezTo>
                  <a:cubicBezTo>
                    <a:pt x="0" y="23"/>
                    <a:pt x="3" y="15"/>
                    <a:pt x="9" y="9"/>
                  </a:cubicBezTo>
                  <a:cubicBezTo>
                    <a:pt x="16" y="3"/>
                    <a:pt x="23" y="0"/>
                    <a:pt x="32" y="0"/>
                  </a:cubicBezTo>
                  <a:cubicBezTo>
                    <a:pt x="41" y="0"/>
                    <a:pt x="48" y="3"/>
                    <a:pt x="54" y="9"/>
                  </a:cubicBezTo>
                  <a:cubicBezTo>
                    <a:pt x="61" y="15"/>
                    <a:pt x="64" y="23"/>
                    <a:pt x="64" y="32"/>
                  </a:cubicBezTo>
                  <a:cubicBezTo>
                    <a:pt x="64" y="40"/>
                    <a:pt x="61" y="48"/>
                    <a:pt x="54" y="54"/>
                  </a:cubicBezTo>
                  <a:cubicBezTo>
                    <a:pt x="48" y="61"/>
                    <a:pt x="41" y="64"/>
                    <a:pt x="32" y="6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38" name="Google Shape;438;p29"/>
            <p:cNvSpPr/>
            <p:nvPr/>
          </p:nvSpPr>
          <p:spPr>
            <a:xfrm>
              <a:off x="2344984" y="3606452"/>
              <a:ext cx="96460" cy="97729"/>
            </a:xfrm>
            <a:custGeom>
              <a:avLst/>
              <a:gdLst/>
              <a:ahLst/>
              <a:cxnLst/>
              <a:rect l="l" t="t" r="r" b="b"/>
              <a:pathLst>
                <a:path w="50" h="50" extrusionOk="0">
                  <a:moveTo>
                    <a:pt x="42" y="7"/>
                  </a:moveTo>
                  <a:cubicBezTo>
                    <a:pt x="47" y="12"/>
                    <a:pt x="50" y="18"/>
                    <a:pt x="50" y="25"/>
                  </a:cubicBezTo>
                  <a:cubicBezTo>
                    <a:pt x="50" y="32"/>
                    <a:pt x="47" y="37"/>
                    <a:pt x="42" y="42"/>
                  </a:cubicBezTo>
                  <a:cubicBezTo>
                    <a:pt x="38" y="47"/>
                    <a:pt x="32" y="50"/>
                    <a:pt x="25" y="50"/>
                  </a:cubicBezTo>
                  <a:cubicBezTo>
                    <a:pt x="18" y="50"/>
                    <a:pt x="12" y="47"/>
                    <a:pt x="7" y="42"/>
                  </a:cubicBezTo>
                  <a:cubicBezTo>
                    <a:pt x="2" y="37"/>
                    <a:pt x="0" y="32"/>
                    <a:pt x="0" y="25"/>
                  </a:cubicBezTo>
                  <a:cubicBezTo>
                    <a:pt x="0" y="18"/>
                    <a:pt x="2" y="12"/>
                    <a:pt x="7" y="7"/>
                  </a:cubicBezTo>
                  <a:cubicBezTo>
                    <a:pt x="12" y="2"/>
                    <a:pt x="18" y="0"/>
                    <a:pt x="25" y="0"/>
                  </a:cubicBezTo>
                  <a:cubicBezTo>
                    <a:pt x="32" y="0"/>
                    <a:pt x="38" y="2"/>
                    <a:pt x="42" y="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39" name="Google Shape;439;p29"/>
            <p:cNvSpPr/>
            <p:nvPr/>
          </p:nvSpPr>
          <p:spPr>
            <a:xfrm>
              <a:off x="1338503" y="3842524"/>
              <a:ext cx="91383" cy="91383"/>
            </a:xfrm>
            <a:custGeom>
              <a:avLst/>
              <a:gdLst/>
              <a:ahLst/>
              <a:cxnLst/>
              <a:rect l="l" t="t" r="r" b="b"/>
              <a:pathLst>
                <a:path w="47" h="47" extrusionOk="0">
                  <a:moveTo>
                    <a:pt x="40" y="6"/>
                  </a:moveTo>
                  <a:cubicBezTo>
                    <a:pt x="45" y="11"/>
                    <a:pt x="47" y="17"/>
                    <a:pt x="47" y="23"/>
                  </a:cubicBezTo>
                  <a:cubicBezTo>
                    <a:pt x="47" y="30"/>
                    <a:pt x="45" y="35"/>
                    <a:pt x="40" y="40"/>
                  </a:cubicBezTo>
                  <a:cubicBezTo>
                    <a:pt x="36" y="45"/>
                    <a:pt x="30" y="47"/>
                    <a:pt x="24" y="47"/>
                  </a:cubicBezTo>
                  <a:cubicBezTo>
                    <a:pt x="17" y="47"/>
                    <a:pt x="12" y="45"/>
                    <a:pt x="7" y="40"/>
                  </a:cubicBezTo>
                  <a:cubicBezTo>
                    <a:pt x="2" y="35"/>
                    <a:pt x="0" y="30"/>
                    <a:pt x="0" y="23"/>
                  </a:cubicBezTo>
                  <a:cubicBezTo>
                    <a:pt x="0" y="17"/>
                    <a:pt x="2" y="11"/>
                    <a:pt x="7" y="6"/>
                  </a:cubicBezTo>
                  <a:cubicBezTo>
                    <a:pt x="12" y="2"/>
                    <a:pt x="17" y="0"/>
                    <a:pt x="24" y="0"/>
                  </a:cubicBezTo>
                  <a:cubicBezTo>
                    <a:pt x="30" y="0"/>
                    <a:pt x="36" y="2"/>
                    <a:pt x="40"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40" name="Google Shape;440;p29"/>
            <p:cNvSpPr/>
            <p:nvPr/>
          </p:nvSpPr>
          <p:spPr>
            <a:xfrm>
              <a:off x="1900762" y="4187748"/>
              <a:ext cx="90114" cy="90113"/>
            </a:xfrm>
            <a:custGeom>
              <a:avLst/>
              <a:gdLst/>
              <a:ahLst/>
              <a:cxnLst/>
              <a:rect l="l" t="t" r="r" b="b"/>
              <a:pathLst>
                <a:path w="47" h="47" extrusionOk="0">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41" name="Google Shape;441;p29"/>
            <p:cNvSpPr/>
            <p:nvPr/>
          </p:nvSpPr>
          <p:spPr>
            <a:xfrm>
              <a:off x="1108777" y="3911061"/>
              <a:ext cx="78691" cy="78691"/>
            </a:xfrm>
            <a:custGeom>
              <a:avLst/>
              <a:gdLst/>
              <a:ahLst/>
              <a:cxnLst/>
              <a:rect l="l" t="t" r="r" b="b"/>
              <a:pathLst>
                <a:path w="41" h="41" extrusionOk="0">
                  <a:moveTo>
                    <a:pt x="41" y="20"/>
                  </a:move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ubicBezTo>
                    <a:pt x="39" y="10"/>
                    <a:pt x="41" y="15"/>
                    <a:pt x="41" y="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42" name="Google Shape;442;p29"/>
            <p:cNvSpPr/>
            <p:nvPr/>
          </p:nvSpPr>
          <p:spPr>
            <a:xfrm>
              <a:off x="1338503" y="4199171"/>
              <a:ext cx="79960" cy="78691"/>
            </a:xfrm>
            <a:custGeom>
              <a:avLst/>
              <a:gdLst/>
              <a:ahLst/>
              <a:cxnLst/>
              <a:rect l="l" t="t" r="r" b="b"/>
              <a:pathLst>
                <a:path w="41" h="41" extrusionOk="0">
                  <a:moveTo>
                    <a:pt x="35" y="6"/>
                  </a:move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ubicBezTo>
                    <a:pt x="0" y="15"/>
                    <a:pt x="2" y="10"/>
                    <a:pt x="6" y="6"/>
                  </a:cubicBezTo>
                  <a:cubicBezTo>
                    <a:pt x="10" y="2"/>
                    <a:pt x="15" y="0"/>
                    <a:pt x="21" y="0"/>
                  </a:cubicBezTo>
                  <a:cubicBezTo>
                    <a:pt x="26" y="0"/>
                    <a:pt x="31" y="2"/>
                    <a:pt x="35" y="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43" name="Google Shape;443;p29"/>
            <p:cNvSpPr/>
            <p:nvPr/>
          </p:nvSpPr>
          <p:spPr>
            <a:xfrm>
              <a:off x="1602498" y="4199171"/>
              <a:ext cx="78691" cy="78691"/>
            </a:xfrm>
            <a:custGeom>
              <a:avLst/>
              <a:gdLst/>
              <a:ahLst/>
              <a:cxnLst/>
              <a:rect l="l" t="t" r="r" b="b"/>
              <a:pathLst>
                <a:path w="41" h="41" extrusionOk="0">
                  <a:moveTo>
                    <a:pt x="0" y="20"/>
                  </a:moveTo>
                  <a:cubicBezTo>
                    <a:pt x="0" y="15"/>
                    <a:pt x="2" y="10"/>
                    <a:pt x="6" y="6"/>
                  </a:cubicBezTo>
                  <a:cubicBezTo>
                    <a:pt x="10" y="2"/>
                    <a:pt x="15" y="0"/>
                    <a:pt x="21" y="0"/>
                  </a:cubicBezTo>
                  <a:cubicBezTo>
                    <a:pt x="26" y="0"/>
                    <a:pt x="31" y="2"/>
                    <a:pt x="35" y="6"/>
                  </a:cubicBezTo>
                  <a:cubicBezTo>
                    <a:pt x="39" y="10"/>
                    <a:pt x="41" y="15"/>
                    <a:pt x="41" y="20"/>
                  </a:cubicBezTo>
                  <a:cubicBezTo>
                    <a:pt x="41" y="26"/>
                    <a:pt x="39" y="31"/>
                    <a:pt x="35" y="35"/>
                  </a:cubicBezTo>
                  <a:cubicBezTo>
                    <a:pt x="31" y="39"/>
                    <a:pt x="26" y="41"/>
                    <a:pt x="21" y="41"/>
                  </a:cubicBezTo>
                  <a:cubicBezTo>
                    <a:pt x="15" y="41"/>
                    <a:pt x="10" y="39"/>
                    <a:pt x="6" y="35"/>
                  </a:cubicBezTo>
                  <a:cubicBezTo>
                    <a:pt x="2" y="31"/>
                    <a:pt x="0" y="26"/>
                    <a:pt x="0" y="2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44" name="Google Shape;444;p29"/>
            <p:cNvSpPr/>
            <p:nvPr/>
          </p:nvSpPr>
          <p:spPr>
            <a:xfrm>
              <a:off x="2515057" y="3262497"/>
              <a:ext cx="85037" cy="85036"/>
            </a:xfrm>
            <a:custGeom>
              <a:avLst/>
              <a:gdLst/>
              <a:ahLst/>
              <a:cxnLst/>
              <a:rect l="l" t="t" r="r" b="b"/>
              <a:pathLst>
                <a:path w="44" h="44" extrusionOk="0">
                  <a:moveTo>
                    <a:pt x="6" y="37"/>
                  </a:moveTo>
                  <a:cubicBezTo>
                    <a:pt x="2" y="33"/>
                    <a:pt x="0" y="28"/>
                    <a:pt x="0" y="22"/>
                  </a:cubicBezTo>
                  <a:cubicBezTo>
                    <a:pt x="0" y="16"/>
                    <a:pt x="2" y="11"/>
                    <a:pt x="6" y="6"/>
                  </a:cubicBezTo>
                  <a:cubicBezTo>
                    <a:pt x="11" y="2"/>
                    <a:pt x="16" y="0"/>
                    <a:pt x="22" y="0"/>
                  </a:cubicBezTo>
                  <a:cubicBezTo>
                    <a:pt x="28" y="0"/>
                    <a:pt x="33" y="2"/>
                    <a:pt x="38" y="6"/>
                  </a:cubicBezTo>
                  <a:cubicBezTo>
                    <a:pt x="42" y="11"/>
                    <a:pt x="44" y="16"/>
                    <a:pt x="44" y="22"/>
                  </a:cubicBezTo>
                  <a:cubicBezTo>
                    <a:pt x="44" y="28"/>
                    <a:pt x="42" y="33"/>
                    <a:pt x="38" y="37"/>
                  </a:cubicBezTo>
                  <a:cubicBezTo>
                    <a:pt x="33" y="42"/>
                    <a:pt x="28" y="44"/>
                    <a:pt x="22" y="44"/>
                  </a:cubicBezTo>
                  <a:cubicBezTo>
                    <a:pt x="16" y="44"/>
                    <a:pt x="11" y="42"/>
                    <a:pt x="6" y="3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45" name="Google Shape;445;p29"/>
            <p:cNvSpPr/>
            <p:nvPr/>
          </p:nvSpPr>
          <p:spPr>
            <a:xfrm>
              <a:off x="2322138" y="2605048"/>
              <a:ext cx="115498" cy="115497"/>
            </a:xfrm>
            <a:custGeom>
              <a:avLst/>
              <a:gdLst/>
              <a:ahLst/>
              <a:cxnLst/>
              <a:rect l="l" t="t" r="r" b="b"/>
              <a:pathLst>
                <a:path w="60" h="60" extrusionOk="0">
                  <a:moveTo>
                    <a:pt x="9" y="51"/>
                  </a:moveTo>
                  <a:cubicBezTo>
                    <a:pt x="3" y="45"/>
                    <a:pt x="0" y="38"/>
                    <a:pt x="0" y="30"/>
                  </a:cubicBezTo>
                  <a:cubicBezTo>
                    <a:pt x="0" y="22"/>
                    <a:pt x="3" y="14"/>
                    <a:pt x="9" y="8"/>
                  </a:cubicBezTo>
                  <a:cubicBezTo>
                    <a:pt x="15" y="3"/>
                    <a:pt x="22" y="0"/>
                    <a:pt x="30" y="0"/>
                  </a:cubicBezTo>
                  <a:cubicBezTo>
                    <a:pt x="38" y="0"/>
                    <a:pt x="45" y="3"/>
                    <a:pt x="51" y="8"/>
                  </a:cubicBezTo>
                  <a:cubicBezTo>
                    <a:pt x="57" y="14"/>
                    <a:pt x="60" y="22"/>
                    <a:pt x="60" y="30"/>
                  </a:cubicBezTo>
                  <a:cubicBezTo>
                    <a:pt x="60" y="38"/>
                    <a:pt x="57" y="45"/>
                    <a:pt x="51" y="51"/>
                  </a:cubicBezTo>
                  <a:cubicBezTo>
                    <a:pt x="45" y="57"/>
                    <a:pt x="38" y="60"/>
                    <a:pt x="30" y="60"/>
                  </a:cubicBezTo>
                  <a:cubicBezTo>
                    <a:pt x="22" y="60"/>
                    <a:pt x="15" y="57"/>
                    <a:pt x="9" y="5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46" name="Google Shape;446;p29"/>
            <p:cNvSpPr/>
            <p:nvPr/>
          </p:nvSpPr>
          <p:spPr>
            <a:xfrm>
              <a:off x="1683727" y="2455282"/>
              <a:ext cx="162458" cy="162458"/>
            </a:xfrm>
            <a:custGeom>
              <a:avLst/>
              <a:gdLst/>
              <a:ahLst/>
              <a:cxnLst/>
              <a:rect l="l" t="t" r="r" b="b"/>
              <a:pathLst>
                <a:path w="84" h="84" extrusionOk="0">
                  <a:moveTo>
                    <a:pt x="72" y="12"/>
                  </a:moveTo>
                  <a:cubicBezTo>
                    <a:pt x="80" y="20"/>
                    <a:pt x="84" y="30"/>
                    <a:pt x="84" y="42"/>
                  </a:cubicBez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47" name="Google Shape;447;p29"/>
            <p:cNvSpPr/>
            <p:nvPr/>
          </p:nvSpPr>
          <p:spPr>
            <a:xfrm>
              <a:off x="1134161" y="2577126"/>
              <a:ext cx="162458" cy="162458"/>
            </a:xfrm>
            <a:custGeom>
              <a:avLst/>
              <a:gdLst/>
              <a:ahLst/>
              <a:cxnLst/>
              <a:rect l="l" t="t" r="r" b="b"/>
              <a:pathLst>
                <a:path w="84" h="84" extrusionOk="0">
                  <a:moveTo>
                    <a:pt x="84" y="42"/>
                  </a:moveTo>
                  <a:cubicBezTo>
                    <a:pt x="84" y="53"/>
                    <a:pt x="80" y="63"/>
                    <a:pt x="72" y="71"/>
                  </a:cubicBezTo>
                  <a:cubicBezTo>
                    <a:pt x="64" y="80"/>
                    <a:pt x="54" y="84"/>
                    <a:pt x="42" y="84"/>
                  </a:cubicBezTo>
                  <a:cubicBezTo>
                    <a:pt x="31" y="84"/>
                    <a:pt x="21" y="80"/>
                    <a:pt x="12" y="71"/>
                  </a:cubicBez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48" name="Google Shape;448;p29"/>
            <p:cNvSpPr/>
            <p:nvPr/>
          </p:nvSpPr>
          <p:spPr>
            <a:xfrm>
              <a:off x="682324" y="2686278"/>
              <a:ext cx="118037" cy="118036"/>
            </a:xfrm>
            <a:custGeom>
              <a:avLst/>
              <a:gdLst/>
              <a:ahLst/>
              <a:cxnLst/>
              <a:rect l="l" t="t" r="r" b="b"/>
              <a:pathLst>
                <a:path w="61" h="61" extrusionOk="0">
                  <a:moveTo>
                    <a:pt x="9" y="52"/>
                  </a:moveTo>
                  <a:cubicBezTo>
                    <a:pt x="3" y="46"/>
                    <a:pt x="0" y="39"/>
                    <a:pt x="0" y="30"/>
                  </a:cubicBezTo>
                  <a:cubicBezTo>
                    <a:pt x="0" y="22"/>
                    <a:pt x="3" y="15"/>
                    <a:pt x="9" y="8"/>
                  </a:cubicBezTo>
                  <a:cubicBezTo>
                    <a:pt x="15" y="3"/>
                    <a:pt x="22" y="0"/>
                    <a:pt x="31" y="0"/>
                  </a:cubicBezTo>
                  <a:cubicBezTo>
                    <a:pt x="39" y="0"/>
                    <a:pt x="46" y="3"/>
                    <a:pt x="52" y="8"/>
                  </a:cubicBezTo>
                  <a:cubicBezTo>
                    <a:pt x="58" y="15"/>
                    <a:pt x="61" y="22"/>
                    <a:pt x="61" y="30"/>
                  </a:cubicBezTo>
                  <a:cubicBezTo>
                    <a:pt x="61" y="39"/>
                    <a:pt x="58" y="46"/>
                    <a:pt x="52" y="52"/>
                  </a:cubicBezTo>
                  <a:cubicBezTo>
                    <a:pt x="46" y="58"/>
                    <a:pt x="39" y="61"/>
                    <a:pt x="31" y="61"/>
                  </a:cubicBezTo>
                  <a:cubicBezTo>
                    <a:pt x="22" y="61"/>
                    <a:pt x="15" y="58"/>
                    <a:pt x="9" y="5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49" name="Google Shape;449;p29"/>
            <p:cNvSpPr/>
            <p:nvPr/>
          </p:nvSpPr>
          <p:spPr>
            <a:xfrm>
              <a:off x="1541576" y="2809390"/>
              <a:ext cx="163728" cy="162458"/>
            </a:xfrm>
            <a:custGeom>
              <a:avLst/>
              <a:gdLst/>
              <a:ahLst/>
              <a:cxnLst/>
              <a:rect l="l" t="t" r="r" b="b"/>
              <a:pathLst>
                <a:path w="84" h="84" extrusionOk="0">
                  <a:moveTo>
                    <a:pt x="12" y="71"/>
                  </a:moveTo>
                  <a:cubicBezTo>
                    <a:pt x="4" y="63"/>
                    <a:pt x="0" y="53"/>
                    <a:pt x="0" y="42"/>
                  </a:cubicBezTo>
                  <a:cubicBezTo>
                    <a:pt x="0" y="30"/>
                    <a:pt x="4" y="20"/>
                    <a:pt x="12" y="12"/>
                  </a:cubicBezTo>
                  <a:cubicBezTo>
                    <a:pt x="21" y="4"/>
                    <a:pt x="31" y="0"/>
                    <a:pt x="42" y="0"/>
                  </a:cubicBezTo>
                  <a:cubicBezTo>
                    <a:pt x="54" y="0"/>
                    <a:pt x="64" y="4"/>
                    <a:pt x="72" y="12"/>
                  </a:cubicBezTo>
                  <a:cubicBezTo>
                    <a:pt x="80" y="20"/>
                    <a:pt x="84" y="30"/>
                    <a:pt x="84" y="42"/>
                  </a:cubicBezTo>
                  <a:cubicBezTo>
                    <a:pt x="84" y="53"/>
                    <a:pt x="80" y="63"/>
                    <a:pt x="72" y="71"/>
                  </a:cubicBezTo>
                  <a:cubicBezTo>
                    <a:pt x="64" y="80"/>
                    <a:pt x="54" y="84"/>
                    <a:pt x="42" y="84"/>
                  </a:cubicBezTo>
                  <a:cubicBezTo>
                    <a:pt x="31" y="84"/>
                    <a:pt x="21" y="80"/>
                    <a:pt x="12" y="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50" name="Google Shape;450;p29"/>
            <p:cNvSpPr/>
            <p:nvPr/>
          </p:nvSpPr>
          <p:spPr>
            <a:xfrm>
              <a:off x="1089738" y="4192825"/>
              <a:ext cx="90114" cy="91383"/>
            </a:xfrm>
            <a:custGeom>
              <a:avLst/>
              <a:gdLst/>
              <a:ahLst/>
              <a:cxnLst/>
              <a:rect l="l" t="t" r="r" b="b"/>
              <a:pathLst>
                <a:path w="47" h="47" extrusionOk="0">
                  <a:moveTo>
                    <a:pt x="47" y="23"/>
                  </a:moveTo>
                  <a:cubicBezTo>
                    <a:pt x="47" y="30"/>
                    <a:pt x="45" y="35"/>
                    <a:pt x="40" y="40"/>
                  </a:cubicBezTo>
                  <a:cubicBezTo>
                    <a:pt x="35" y="45"/>
                    <a:pt x="30" y="47"/>
                    <a:pt x="24" y="47"/>
                  </a:cubicBezTo>
                  <a:cubicBezTo>
                    <a:pt x="17" y="47"/>
                    <a:pt x="11" y="45"/>
                    <a:pt x="7" y="40"/>
                  </a:cubicBezTo>
                  <a:cubicBezTo>
                    <a:pt x="2" y="35"/>
                    <a:pt x="0" y="30"/>
                    <a:pt x="0" y="23"/>
                  </a:cubicBezTo>
                  <a:cubicBezTo>
                    <a:pt x="0" y="17"/>
                    <a:pt x="2" y="11"/>
                    <a:pt x="7" y="6"/>
                  </a:cubicBezTo>
                  <a:cubicBezTo>
                    <a:pt x="11" y="2"/>
                    <a:pt x="17" y="0"/>
                    <a:pt x="24" y="0"/>
                  </a:cubicBezTo>
                  <a:cubicBezTo>
                    <a:pt x="30" y="0"/>
                    <a:pt x="35" y="2"/>
                    <a:pt x="40" y="6"/>
                  </a:cubicBezTo>
                  <a:cubicBezTo>
                    <a:pt x="45" y="11"/>
                    <a:pt x="47" y="17"/>
                    <a:pt x="47" y="2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000">
                <a:solidFill>
                  <a:schemeClr val="dk1"/>
                </a:solidFill>
                <a:latin typeface="DM Sans" pitchFamily="2" charset="77"/>
                <a:sym typeface="Arial"/>
              </a:endParaRPr>
            </a:p>
          </p:txBody>
        </p:sp>
        <p:sp>
          <p:nvSpPr>
            <p:cNvPr id="451" name="Google Shape;451;p29"/>
            <p:cNvSpPr/>
            <p:nvPr/>
          </p:nvSpPr>
          <p:spPr>
            <a:xfrm>
              <a:off x="1515373" y="1350542"/>
              <a:ext cx="359400" cy="35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452" name="Google Shape;452;p29"/>
            <p:cNvSpPr/>
            <p:nvPr/>
          </p:nvSpPr>
          <p:spPr>
            <a:xfrm>
              <a:off x="2614327" y="1770827"/>
              <a:ext cx="359400" cy="359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453" name="Google Shape;453;p29"/>
            <p:cNvSpPr/>
            <p:nvPr/>
          </p:nvSpPr>
          <p:spPr>
            <a:xfrm>
              <a:off x="3145903" y="2573421"/>
              <a:ext cx="359400" cy="35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454" name="Google Shape;454;p29"/>
            <p:cNvSpPr/>
            <p:nvPr/>
          </p:nvSpPr>
          <p:spPr>
            <a:xfrm>
              <a:off x="3159575" y="3501682"/>
              <a:ext cx="359400" cy="359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455" name="Google Shape;455;p29"/>
            <p:cNvSpPr/>
            <p:nvPr/>
          </p:nvSpPr>
          <p:spPr>
            <a:xfrm>
              <a:off x="2512226" y="4376814"/>
              <a:ext cx="359400" cy="359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456" name="Google Shape;456;p29"/>
            <p:cNvSpPr/>
            <p:nvPr/>
          </p:nvSpPr>
          <p:spPr>
            <a:xfrm>
              <a:off x="1515373" y="4720782"/>
              <a:ext cx="359400" cy="359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grpSp>
      <p:sp>
        <p:nvSpPr>
          <p:cNvPr id="459" name="Google Shape;459;p29"/>
          <p:cNvSpPr txBox="1">
            <a:spLocks noGrp="1"/>
          </p:cNvSpPr>
          <p:nvPr>
            <p:ph type="body" idx="2"/>
          </p:nvPr>
        </p:nvSpPr>
        <p:spPr>
          <a:xfrm>
            <a:off x="4552253" y="2477532"/>
            <a:ext cx="4119300" cy="432900"/>
          </a:xfrm>
          <a:prstGeom prst="rect">
            <a:avLst/>
          </a:prstGeom>
        </p:spPr>
        <p:txBody>
          <a:bodyPr spcFirstLastPara="1" wrap="square" lIns="0" tIns="0" rIns="91425" bIns="91425" anchor="t" anchorCtr="0">
            <a:noAutofit/>
          </a:bodyPr>
          <a:lstStyle/>
          <a:p>
            <a:pPr marL="0" lvl="0" indent="0" algn="l" rtl="0">
              <a:spcBef>
                <a:spcPts val="0"/>
              </a:spcBef>
              <a:spcAft>
                <a:spcPts val="1200"/>
              </a:spcAft>
              <a:buNone/>
            </a:pPr>
            <a:r>
              <a:rPr lang="en-US" sz="900" dirty="0">
                <a:latin typeface="DM Sans" pitchFamily="2" charset="77"/>
              </a:rPr>
              <a:t>Doesn't treat all words equally, focuses on the meaning of each word and weights its importance relative to others to enhance context understanding. </a:t>
            </a:r>
          </a:p>
          <a:p>
            <a:pPr marL="0" lvl="0" indent="0" algn="l" rtl="0">
              <a:spcBef>
                <a:spcPts val="0"/>
              </a:spcBef>
              <a:spcAft>
                <a:spcPts val="1200"/>
              </a:spcAft>
              <a:buNone/>
            </a:pPr>
            <a:endParaRPr lang="en-US" sz="900" dirty="0">
              <a:latin typeface="DM Sans" pitchFamily="2" charset="77"/>
            </a:endParaRPr>
          </a:p>
          <a:p>
            <a:pPr marL="0" lvl="0" indent="0" algn="l" rtl="0">
              <a:spcBef>
                <a:spcPts val="0"/>
              </a:spcBef>
              <a:spcAft>
                <a:spcPts val="1200"/>
              </a:spcAft>
              <a:buNone/>
            </a:pPr>
            <a:r>
              <a:rPr lang="en" sz="900" dirty="0">
                <a:latin typeface="DM Sans" pitchFamily="2" charset="77"/>
              </a:rPr>
              <a:t>.</a:t>
            </a:r>
            <a:endParaRPr sz="900" dirty="0">
              <a:solidFill>
                <a:schemeClr val="dk2"/>
              </a:solidFill>
              <a:latin typeface="DM Sans" pitchFamily="2" charset="77"/>
            </a:endParaRPr>
          </a:p>
        </p:txBody>
      </p:sp>
      <p:sp>
        <p:nvSpPr>
          <p:cNvPr id="460" name="Google Shape;460;p29"/>
          <p:cNvSpPr txBox="1">
            <a:spLocks noGrp="1"/>
          </p:cNvSpPr>
          <p:nvPr>
            <p:ph type="body" idx="2"/>
          </p:nvPr>
        </p:nvSpPr>
        <p:spPr>
          <a:xfrm>
            <a:off x="4552253" y="3135507"/>
            <a:ext cx="4119300" cy="432900"/>
          </a:xfrm>
          <a:prstGeom prst="rect">
            <a:avLst/>
          </a:prstGeom>
        </p:spPr>
        <p:txBody>
          <a:bodyPr spcFirstLastPara="1" wrap="square" lIns="0" tIns="0" rIns="91425" bIns="91425" anchor="t" anchorCtr="0">
            <a:noAutofit/>
          </a:bodyPr>
          <a:lstStyle/>
          <a:p>
            <a:pPr marL="0" lvl="0" indent="0" algn="l" rtl="0">
              <a:spcBef>
                <a:spcPts val="0"/>
              </a:spcBef>
              <a:spcAft>
                <a:spcPts val="1200"/>
              </a:spcAft>
              <a:buNone/>
            </a:pPr>
            <a:r>
              <a:rPr lang="en-US" sz="900" dirty="0">
                <a:latin typeface="DM Sans" pitchFamily="2" charset="77"/>
              </a:rPr>
              <a:t>Reads multiple words simultaneously instead of sequentially to reduce training times and improving the model's ability to learn from vast datasets.</a:t>
            </a:r>
          </a:p>
          <a:p>
            <a:pPr marL="0" lvl="0" indent="0" algn="l" rtl="0">
              <a:spcBef>
                <a:spcPts val="0"/>
              </a:spcBef>
              <a:spcAft>
                <a:spcPts val="1200"/>
              </a:spcAft>
              <a:buNone/>
            </a:pPr>
            <a:endParaRPr lang="en-US" sz="900" dirty="0">
              <a:latin typeface="DM Sans" pitchFamily="2" charset="77"/>
            </a:endParaRPr>
          </a:p>
          <a:p>
            <a:pPr marL="0" lvl="0" indent="0" algn="l" rtl="0">
              <a:spcBef>
                <a:spcPts val="0"/>
              </a:spcBef>
              <a:spcAft>
                <a:spcPts val="1200"/>
              </a:spcAft>
              <a:buNone/>
            </a:pPr>
            <a:endParaRPr sz="1000" dirty="0">
              <a:solidFill>
                <a:schemeClr val="dk2"/>
              </a:solidFill>
              <a:latin typeface="DM Sans" pitchFamily="2" charset="77"/>
            </a:endParaRPr>
          </a:p>
        </p:txBody>
      </p:sp>
      <p:sp>
        <p:nvSpPr>
          <p:cNvPr id="461" name="Google Shape;461;p29"/>
          <p:cNvSpPr txBox="1">
            <a:spLocks noGrp="1"/>
          </p:cNvSpPr>
          <p:nvPr>
            <p:ph type="body" idx="2"/>
          </p:nvPr>
        </p:nvSpPr>
        <p:spPr>
          <a:xfrm>
            <a:off x="4552253" y="3793481"/>
            <a:ext cx="4119300" cy="432900"/>
          </a:xfrm>
          <a:prstGeom prst="rect">
            <a:avLst/>
          </a:prstGeom>
        </p:spPr>
        <p:txBody>
          <a:bodyPr spcFirstLastPara="1" wrap="square" lIns="0" tIns="0" rIns="91425" bIns="91425" anchor="t" anchorCtr="0">
            <a:noAutofit/>
          </a:bodyPr>
          <a:lstStyle/>
          <a:p>
            <a:pPr marL="0" lvl="0" indent="0" algn="l" rtl="0">
              <a:spcBef>
                <a:spcPts val="0"/>
              </a:spcBef>
              <a:spcAft>
                <a:spcPts val="1200"/>
              </a:spcAft>
              <a:buNone/>
            </a:pPr>
            <a:r>
              <a:rPr lang="en-US" dirty="0">
                <a:latin typeface="DM Sans" pitchFamily="2" charset="77"/>
              </a:rPr>
              <a:t>Highly scalable, fueling introduction of LLMs.</a:t>
            </a:r>
            <a:endParaRPr sz="1000" dirty="0">
              <a:solidFill>
                <a:schemeClr val="dk2"/>
              </a:solidFill>
              <a:latin typeface="DM Sans" pitchFamily="2" charset="77"/>
            </a:endParaRPr>
          </a:p>
        </p:txBody>
      </p:sp>
      <p:grpSp>
        <p:nvGrpSpPr>
          <p:cNvPr id="468" name="Google Shape;468;p29"/>
          <p:cNvGrpSpPr/>
          <p:nvPr/>
        </p:nvGrpSpPr>
        <p:grpSpPr>
          <a:xfrm>
            <a:off x="4024236" y="2945340"/>
            <a:ext cx="371333" cy="371333"/>
            <a:chOff x="11797108" y="2924012"/>
            <a:chExt cx="770400" cy="770400"/>
          </a:xfrm>
        </p:grpSpPr>
        <p:sp>
          <p:nvSpPr>
            <p:cNvPr id="469" name="Google Shape;469;p29"/>
            <p:cNvSpPr/>
            <p:nvPr/>
          </p:nvSpPr>
          <p:spPr>
            <a:xfrm>
              <a:off x="11797108" y="2924012"/>
              <a:ext cx="770400" cy="770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470" name="Google Shape;470;p29" title="experiment"/>
            <p:cNvSpPr/>
            <p:nvPr/>
          </p:nvSpPr>
          <p:spPr>
            <a:xfrm>
              <a:off x="12064371" y="3192391"/>
              <a:ext cx="235844" cy="233640"/>
            </a:xfrm>
            <a:custGeom>
              <a:avLst/>
              <a:gdLst/>
              <a:ahLst/>
              <a:cxnLst/>
              <a:rect l="l" t="t" r="r" b="b"/>
              <a:pathLst>
                <a:path w="149980" h="148579" extrusionOk="0">
                  <a:moveTo>
                    <a:pt x="84101" y="13317"/>
                  </a:moveTo>
                  <a:lnTo>
                    <a:pt x="84101" y="71486"/>
                  </a:lnTo>
                  <a:lnTo>
                    <a:pt x="136664" y="135963"/>
                  </a:lnTo>
                  <a:lnTo>
                    <a:pt x="14018" y="135963"/>
                  </a:lnTo>
                  <a:lnTo>
                    <a:pt x="66580" y="71486"/>
                  </a:lnTo>
                  <a:lnTo>
                    <a:pt x="66580" y="13317"/>
                  </a:lnTo>
                  <a:close/>
                  <a:moveTo>
                    <a:pt x="39949" y="1"/>
                  </a:moveTo>
                  <a:lnTo>
                    <a:pt x="37846" y="1402"/>
                  </a:lnTo>
                  <a:lnTo>
                    <a:pt x="36444" y="3505"/>
                  </a:lnTo>
                  <a:lnTo>
                    <a:pt x="35744" y="6308"/>
                  </a:lnTo>
                  <a:lnTo>
                    <a:pt x="36444" y="9112"/>
                  </a:lnTo>
                  <a:lnTo>
                    <a:pt x="37846" y="11214"/>
                  </a:lnTo>
                  <a:lnTo>
                    <a:pt x="39949" y="12616"/>
                  </a:lnTo>
                  <a:lnTo>
                    <a:pt x="42752" y="13317"/>
                  </a:lnTo>
                  <a:lnTo>
                    <a:pt x="53265" y="13317"/>
                  </a:lnTo>
                  <a:lnTo>
                    <a:pt x="53265" y="67281"/>
                  </a:lnTo>
                  <a:lnTo>
                    <a:pt x="3505" y="127553"/>
                  </a:lnTo>
                  <a:lnTo>
                    <a:pt x="1403" y="130356"/>
                  </a:lnTo>
                  <a:lnTo>
                    <a:pt x="1" y="137365"/>
                  </a:lnTo>
                  <a:lnTo>
                    <a:pt x="1403" y="141570"/>
                  </a:lnTo>
                  <a:lnTo>
                    <a:pt x="3505" y="144373"/>
                  </a:lnTo>
                  <a:lnTo>
                    <a:pt x="9813" y="148578"/>
                  </a:lnTo>
                  <a:lnTo>
                    <a:pt x="140168" y="148578"/>
                  </a:lnTo>
                  <a:lnTo>
                    <a:pt x="146476" y="144373"/>
                  </a:lnTo>
                  <a:lnTo>
                    <a:pt x="148578" y="141570"/>
                  </a:lnTo>
                  <a:lnTo>
                    <a:pt x="149980" y="137365"/>
                  </a:lnTo>
                  <a:lnTo>
                    <a:pt x="148578" y="130356"/>
                  </a:lnTo>
                  <a:lnTo>
                    <a:pt x="146476" y="127553"/>
                  </a:lnTo>
                  <a:lnTo>
                    <a:pt x="96716" y="67281"/>
                  </a:lnTo>
                  <a:lnTo>
                    <a:pt x="96716" y="13317"/>
                  </a:lnTo>
                  <a:lnTo>
                    <a:pt x="107229" y="13317"/>
                  </a:lnTo>
                  <a:lnTo>
                    <a:pt x="110032" y="12616"/>
                  </a:lnTo>
                  <a:lnTo>
                    <a:pt x="112135" y="11214"/>
                  </a:lnTo>
                  <a:lnTo>
                    <a:pt x="113536" y="9112"/>
                  </a:lnTo>
                  <a:lnTo>
                    <a:pt x="114237" y="6308"/>
                  </a:lnTo>
                  <a:lnTo>
                    <a:pt x="113536" y="3505"/>
                  </a:lnTo>
                  <a:lnTo>
                    <a:pt x="112135" y="1402"/>
                  </a:lnTo>
                  <a:lnTo>
                    <a:pt x="1100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grpSp>
        <p:nvGrpSpPr>
          <p:cNvPr id="471" name="Google Shape;471;p29"/>
          <p:cNvGrpSpPr/>
          <p:nvPr/>
        </p:nvGrpSpPr>
        <p:grpSpPr>
          <a:xfrm>
            <a:off x="3995011" y="2272137"/>
            <a:ext cx="371333" cy="371333"/>
            <a:chOff x="14060482" y="1854925"/>
            <a:chExt cx="770400" cy="770400"/>
          </a:xfrm>
        </p:grpSpPr>
        <p:sp>
          <p:nvSpPr>
            <p:cNvPr id="472" name="Google Shape;472;p29"/>
            <p:cNvSpPr/>
            <p:nvPr/>
          </p:nvSpPr>
          <p:spPr>
            <a:xfrm>
              <a:off x="14060482" y="1854925"/>
              <a:ext cx="770400" cy="7704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473" name="Google Shape;473;p29" title="CREATING"/>
            <p:cNvSpPr/>
            <p:nvPr/>
          </p:nvSpPr>
          <p:spPr>
            <a:xfrm>
              <a:off x="14327702" y="2122144"/>
              <a:ext cx="235961" cy="235961"/>
            </a:xfrm>
            <a:custGeom>
              <a:avLst/>
              <a:gdLst/>
              <a:ahLst/>
              <a:cxnLst/>
              <a:rect l="l" t="t" r="r" b="b"/>
              <a:pathLst>
                <a:path w="161894" h="161894" extrusionOk="0">
                  <a:moveTo>
                    <a:pt x="36444" y="18222"/>
                  </a:moveTo>
                  <a:lnTo>
                    <a:pt x="51162" y="32239"/>
                  </a:lnTo>
                  <a:lnTo>
                    <a:pt x="40649" y="42751"/>
                  </a:lnTo>
                  <a:lnTo>
                    <a:pt x="49760" y="51862"/>
                  </a:lnTo>
                  <a:lnTo>
                    <a:pt x="60273" y="42050"/>
                  </a:lnTo>
                  <a:lnTo>
                    <a:pt x="74289" y="55366"/>
                  </a:lnTo>
                  <a:lnTo>
                    <a:pt x="56067" y="73588"/>
                  </a:lnTo>
                  <a:lnTo>
                    <a:pt x="18923" y="36444"/>
                  </a:lnTo>
                  <a:lnTo>
                    <a:pt x="36444" y="18222"/>
                  </a:lnTo>
                  <a:close/>
                  <a:moveTo>
                    <a:pt x="105126" y="43452"/>
                  </a:moveTo>
                  <a:lnTo>
                    <a:pt x="118442" y="56768"/>
                  </a:lnTo>
                  <a:lnTo>
                    <a:pt x="33641" y="141569"/>
                  </a:lnTo>
                  <a:lnTo>
                    <a:pt x="20325" y="141569"/>
                  </a:lnTo>
                  <a:lnTo>
                    <a:pt x="20325" y="128253"/>
                  </a:lnTo>
                  <a:lnTo>
                    <a:pt x="105126" y="43452"/>
                  </a:lnTo>
                  <a:close/>
                  <a:moveTo>
                    <a:pt x="106528" y="87605"/>
                  </a:moveTo>
                  <a:lnTo>
                    <a:pt x="119844" y="101621"/>
                  </a:lnTo>
                  <a:lnTo>
                    <a:pt x="109331" y="112134"/>
                  </a:lnTo>
                  <a:lnTo>
                    <a:pt x="119143" y="121245"/>
                  </a:lnTo>
                  <a:lnTo>
                    <a:pt x="128954" y="110732"/>
                  </a:lnTo>
                  <a:lnTo>
                    <a:pt x="143672" y="124749"/>
                  </a:lnTo>
                  <a:lnTo>
                    <a:pt x="125450" y="142971"/>
                  </a:lnTo>
                  <a:lnTo>
                    <a:pt x="88306" y="105826"/>
                  </a:lnTo>
                  <a:lnTo>
                    <a:pt x="106528" y="87605"/>
                  </a:lnTo>
                  <a:close/>
                  <a:moveTo>
                    <a:pt x="37145" y="0"/>
                  </a:moveTo>
                  <a:lnTo>
                    <a:pt x="1" y="36444"/>
                  </a:lnTo>
                  <a:lnTo>
                    <a:pt x="46256" y="82699"/>
                  </a:lnTo>
                  <a:lnTo>
                    <a:pt x="7009" y="122646"/>
                  </a:lnTo>
                  <a:lnTo>
                    <a:pt x="7009" y="154885"/>
                  </a:lnTo>
                  <a:lnTo>
                    <a:pt x="39247" y="154885"/>
                  </a:lnTo>
                  <a:lnTo>
                    <a:pt x="79195" y="114937"/>
                  </a:lnTo>
                  <a:lnTo>
                    <a:pt x="125450" y="161893"/>
                  </a:lnTo>
                  <a:lnTo>
                    <a:pt x="161894" y="125450"/>
                  </a:lnTo>
                  <a:lnTo>
                    <a:pt x="115639" y="78494"/>
                  </a:lnTo>
                  <a:lnTo>
                    <a:pt x="137364" y="56768"/>
                  </a:lnTo>
                  <a:lnTo>
                    <a:pt x="149279" y="44854"/>
                  </a:lnTo>
                  <a:lnTo>
                    <a:pt x="152783" y="39948"/>
                  </a:lnTo>
                  <a:lnTo>
                    <a:pt x="153484" y="33640"/>
                  </a:lnTo>
                  <a:lnTo>
                    <a:pt x="152783" y="27333"/>
                  </a:lnTo>
                  <a:lnTo>
                    <a:pt x="149279" y="22427"/>
                  </a:lnTo>
                  <a:lnTo>
                    <a:pt x="139467" y="12615"/>
                  </a:lnTo>
                  <a:lnTo>
                    <a:pt x="134561" y="9111"/>
                  </a:lnTo>
                  <a:lnTo>
                    <a:pt x="128254" y="7709"/>
                  </a:lnTo>
                  <a:lnTo>
                    <a:pt x="121946" y="9111"/>
                  </a:lnTo>
                  <a:lnTo>
                    <a:pt x="117040" y="12615"/>
                  </a:lnTo>
                  <a:lnTo>
                    <a:pt x="105126" y="24529"/>
                  </a:lnTo>
                  <a:lnTo>
                    <a:pt x="83400" y="46255"/>
                  </a:lnTo>
                  <a:lnTo>
                    <a:pt x="37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sp>
        <p:nvSpPr>
          <p:cNvPr id="475" name="Google Shape;475;p29"/>
          <p:cNvSpPr/>
          <p:nvPr/>
        </p:nvSpPr>
        <p:spPr>
          <a:xfrm>
            <a:off x="4024236" y="3618542"/>
            <a:ext cx="371333" cy="371333"/>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dirty="0">
              <a:solidFill>
                <a:schemeClr val="lt1"/>
              </a:solidFill>
              <a:latin typeface="DM Sans" pitchFamily="2" charset="77"/>
              <a:sym typeface="Arial"/>
            </a:endParaRPr>
          </a:p>
        </p:txBody>
      </p:sp>
      <p:sp>
        <p:nvSpPr>
          <p:cNvPr id="483" name="Google Shape;483;p29"/>
          <p:cNvSpPr txBox="1">
            <a:spLocks noGrp="1"/>
          </p:cNvSpPr>
          <p:nvPr>
            <p:ph type="subTitle" idx="3"/>
          </p:nvPr>
        </p:nvSpPr>
        <p:spPr>
          <a:xfrm>
            <a:off x="4552253" y="2235905"/>
            <a:ext cx="4114800" cy="183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0"/>
              </a:spcAft>
              <a:buNone/>
            </a:pPr>
            <a:r>
              <a:rPr lang="en" sz="1400" dirty="0">
                <a:latin typeface="DM Sans" pitchFamily="2" charset="77"/>
              </a:rPr>
              <a:t>Self-Attention</a:t>
            </a:r>
            <a:endParaRPr sz="1400" dirty="0">
              <a:latin typeface="DM Sans" pitchFamily="2" charset="77"/>
            </a:endParaRPr>
          </a:p>
        </p:txBody>
      </p:sp>
      <p:sp>
        <p:nvSpPr>
          <p:cNvPr id="484" name="Google Shape;484;p29"/>
          <p:cNvSpPr txBox="1">
            <a:spLocks noGrp="1"/>
          </p:cNvSpPr>
          <p:nvPr>
            <p:ph type="subTitle" idx="3"/>
          </p:nvPr>
        </p:nvSpPr>
        <p:spPr>
          <a:xfrm>
            <a:off x="4552253" y="2909831"/>
            <a:ext cx="4114800" cy="183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0"/>
              </a:spcAft>
              <a:buNone/>
            </a:pPr>
            <a:r>
              <a:rPr lang="en" sz="1400" dirty="0">
                <a:latin typeface="DM Sans" pitchFamily="2" charset="77"/>
              </a:rPr>
              <a:t>Parallel Processing</a:t>
            </a:r>
            <a:endParaRPr sz="1400" dirty="0">
              <a:latin typeface="DM Sans" pitchFamily="2" charset="77"/>
            </a:endParaRPr>
          </a:p>
        </p:txBody>
      </p:sp>
      <p:sp>
        <p:nvSpPr>
          <p:cNvPr id="485" name="Google Shape;485;p29"/>
          <p:cNvSpPr txBox="1">
            <a:spLocks noGrp="1"/>
          </p:cNvSpPr>
          <p:nvPr>
            <p:ph type="subTitle" idx="3"/>
          </p:nvPr>
        </p:nvSpPr>
        <p:spPr>
          <a:xfrm>
            <a:off x="4552253" y="3583756"/>
            <a:ext cx="4114800" cy="183000"/>
          </a:xfrm>
          <a:prstGeom prst="rect">
            <a:avLst/>
          </a:prstGeom>
        </p:spPr>
        <p:txBody>
          <a:bodyPr spcFirstLastPara="1" wrap="square" lIns="0" tIns="0" rIns="0" bIns="91425" anchor="t" anchorCtr="0">
            <a:noAutofit/>
          </a:bodyPr>
          <a:lstStyle/>
          <a:p>
            <a:pPr marL="0" lvl="0" indent="0" algn="l" rtl="0">
              <a:lnSpc>
                <a:spcPct val="115000"/>
              </a:lnSpc>
              <a:spcBef>
                <a:spcPts val="0"/>
              </a:spcBef>
              <a:spcAft>
                <a:spcPts val="0"/>
              </a:spcAft>
              <a:buNone/>
            </a:pPr>
            <a:r>
              <a:rPr lang="en" sz="1400" dirty="0">
                <a:latin typeface="DM Sans" pitchFamily="2" charset="77"/>
              </a:rPr>
              <a:t>Scalability</a:t>
            </a:r>
            <a:endParaRPr sz="1400" dirty="0">
              <a:latin typeface="DM Sans" pitchFamily="2" charset="77"/>
            </a:endParaRPr>
          </a:p>
        </p:txBody>
      </p:sp>
      <p:sp>
        <p:nvSpPr>
          <p:cNvPr id="15" name="Rectangle 328">
            <a:extLst>
              <a:ext uri="{FF2B5EF4-FFF2-40B4-BE49-F238E27FC236}">
                <a16:creationId xmlns:a16="http://schemas.microsoft.com/office/drawing/2014/main" id="{9BD5E1E6-E80A-3B83-8169-3E6E6BBFD886}"/>
              </a:ext>
            </a:extLst>
          </p:cNvPr>
          <p:cNvSpPr/>
          <p:nvPr/>
        </p:nvSpPr>
        <p:spPr>
          <a:xfrm>
            <a:off x="440017" y="1153170"/>
            <a:ext cx="7349595" cy="553998"/>
          </a:xfrm>
          <a:prstGeom prst="rect">
            <a:avLst/>
          </a:prstGeom>
        </p:spPr>
        <p:txBody>
          <a:bodyPr wrap="square" lIns="0" tIns="0" rIns="0" bIns="0">
            <a:spAutoFit/>
          </a:bodyPr>
          <a:lstStyle/>
          <a:p>
            <a:r>
              <a:rPr lang="en-US" sz="1200" dirty="0">
                <a:solidFill>
                  <a:schemeClr val="tx1"/>
                </a:solidFill>
                <a:latin typeface="DM Sans" pitchFamily="2" charset="77"/>
              </a:rPr>
              <a:t>The Transformer model architecture revolutionized Generative AI by introducing parallel processing and self-attention mechanisms, significantly boosting efficiency and contextual understanding.</a:t>
            </a:r>
          </a:p>
          <a:p>
            <a:endParaRPr lang="en-US" sz="1200" dirty="0">
              <a:solidFill>
                <a:schemeClr val="tx1"/>
              </a:solidFill>
              <a:latin typeface="DM Sans" pitchFamily="2" charset="77"/>
            </a:endParaRPr>
          </a:p>
        </p:txBody>
      </p:sp>
      <p:sp>
        <p:nvSpPr>
          <p:cNvPr id="16" name="Google Shape;467;p29" title="ROCKET">
            <a:extLst>
              <a:ext uri="{FF2B5EF4-FFF2-40B4-BE49-F238E27FC236}">
                <a16:creationId xmlns:a16="http://schemas.microsoft.com/office/drawing/2014/main" id="{45FBA2A6-8B15-46BC-F3B3-9034C092C77F}"/>
              </a:ext>
            </a:extLst>
          </p:cNvPr>
          <p:cNvSpPr/>
          <p:nvPr/>
        </p:nvSpPr>
        <p:spPr>
          <a:xfrm>
            <a:off x="4147134" y="3739088"/>
            <a:ext cx="118477" cy="118992"/>
          </a:xfrm>
          <a:custGeom>
            <a:avLst/>
            <a:gdLst/>
            <a:ahLst/>
            <a:cxnLst/>
            <a:rect l="l" t="t" r="r" b="b"/>
            <a:pathLst>
              <a:path w="161193" h="161894" extrusionOk="0">
                <a:moveTo>
                  <a:pt x="105827" y="40649"/>
                </a:moveTo>
                <a:lnTo>
                  <a:pt x="99519" y="41349"/>
                </a:lnTo>
                <a:lnTo>
                  <a:pt x="94613" y="44854"/>
                </a:lnTo>
                <a:lnTo>
                  <a:pt x="91109" y="49759"/>
                </a:lnTo>
                <a:lnTo>
                  <a:pt x="90408" y="56067"/>
                </a:lnTo>
                <a:lnTo>
                  <a:pt x="91109" y="61674"/>
                </a:lnTo>
                <a:lnTo>
                  <a:pt x="94613" y="66580"/>
                </a:lnTo>
                <a:lnTo>
                  <a:pt x="99519" y="70084"/>
                </a:lnTo>
                <a:lnTo>
                  <a:pt x="105827" y="71485"/>
                </a:lnTo>
                <a:lnTo>
                  <a:pt x="112134" y="70084"/>
                </a:lnTo>
                <a:lnTo>
                  <a:pt x="117040" y="66580"/>
                </a:lnTo>
                <a:lnTo>
                  <a:pt x="120544" y="61674"/>
                </a:lnTo>
                <a:lnTo>
                  <a:pt x="121245" y="56067"/>
                </a:lnTo>
                <a:lnTo>
                  <a:pt x="120544" y="49759"/>
                </a:lnTo>
                <a:lnTo>
                  <a:pt x="117040" y="44854"/>
                </a:lnTo>
                <a:lnTo>
                  <a:pt x="112134" y="41349"/>
                </a:lnTo>
                <a:lnTo>
                  <a:pt x="105827" y="40649"/>
                </a:lnTo>
                <a:close/>
                <a:moveTo>
                  <a:pt x="45555" y="46255"/>
                </a:moveTo>
                <a:lnTo>
                  <a:pt x="58871" y="49059"/>
                </a:lnTo>
                <a:lnTo>
                  <a:pt x="53965" y="55366"/>
                </a:lnTo>
                <a:lnTo>
                  <a:pt x="49760" y="62375"/>
                </a:lnTo>
                <a:lnTo>
                  <a:pt x="45555" y="68682"/>
                </a:lnTo>
                <a:lnTo>
                  <a:pt x="42050" y="75690"/>
                </a:lnTo>
                <a:lnTo>
                  <a:pt x="23128" y="67981"/>
                </a:lnTo>
                <a:lnTo>
                  <a:pt x="43452" y="47657"/>
                </a:lnTo>
                <a:lnTo>
                  <a:pt x="44153" y="46956"/>
                </a:lnTo>
                <a:lnTo>
                  <a:pt x="44854" y="46255"/>
                </a:lnTo>
                <a:close/>
                <a:moveTo>
                  <a:pt x="148578" y="13316"/>
                </a:moveTo>
                <a:lnTo>
                  <a:pt x="148578" y="22427"/>
                </a:lnTo>
                <a:lnTo>
                  <a:pt x="144373" y="39948"/>
                </a:lnTo>
                <a:lnTo>
                  <a:pt x="140868" y="49059"/>
                </a:lnTo>
                <a:lnTo>
                  <a:pt x="136663" y="57469"/>
                </a:lnTo>
                <a:lnTo>
                  <a:pt x="124749" y="73588"/>
                </a:lnTo>
                <a:lnTo>
                  <a:pt x="117741" y="81297"/>
                </a:lnTo>
                <a:lnTo>
                  <a:pt x="107929" y="89707"/>
                </a:lnTo>
                <a:lnTo>
                  <a:pt x="98117" y="97416"/>
                </a:lnTo>
                <a:lnTo>
                  <a:pt x="87605" y="104425"/>
                </a:lnTo>
                <a:lnTo>
                  <a:pt x="77793" y="108630"/>
                </a:lnTo>
                <a:lnTo>
                  <a:pt x="52563" y="84100"/>
                </a:lnTo>
                <a:lnTo>
                  <a:pt x="57469" y="74289"/>
                </a:lnTo>
                <a:lnTo>
                  <a:pt x="63776" y="63776"/>
                </a:lnTo>
                <a:lnTo>
                  <a:pt x="71486" y="53264"/>
                </a:lnTo>
                <a:lnTo>
                  <a:pt x="80596" y="44153"/>
                </a:lnTo>
                <a:lnTo>
                  <a:pt x="88306" y="36444"/>
                </a:lnTo>
                <a:lnTo>
                  <a:pt x="104425" y="25230"/>
                </a:lnTo>
                <a:lnTo>
                  <a:pt x="112835" y="21025"/>
                </a:lnTo>
                <a:lnTo>
                  <a:pt x="121245" y="17521"/>
                </a:lnTo>
                <a:lnTo>
                  <a:pt x="139467" y="13316"/>
                </a:lnTo>
                <a:close/>
                <a:moveTo>
                  <a:pt x="112835" y="103023"/>
                </a:moveTo>
                <a:lnTo>
                  <a:pt x="114937" y="115638"/>
                </a:lnTo>
                <a:lnTo>
                  <a:pt x="114937" y="116339"/>
                </a:lnTo>
                <a:lnTo>
                  <a:pt x="114937" y="117040"/>
                </a:lnTo>
                <a:lnTo>
                  <a:pt x="114937" y="117741"/>
                </a:lnTo>
                <a:lnTo>
                  <a:pt x="114237" y="118441"/>
                </a:lnTo>
                <a:lnTo>
                  <a:pt x="93912" y="138766"/>
                </a:lnTo>
                <a:lnTo>
                  <a:pt x="85502" y="119142"/>
                </a:lnTo>
                <a:lnTo>
                  <a:pt x="92511" y="115638"/>
                </a:lnTo>
                <a:lnTo>
                  <a:pt x="99519" y="112134"/>
                </a:lnTo>
                <a:lnTo>
                  <a:pt x="106527" y="107929"/>
                </a:lnTo>
                <a:lnTo>
                  <a:pt x="112835" y="103023"/>
                </a:lnTo>
                <a:close/>
                <a:moveTo>
                  <a:pt x="30837" y="121946"/>
                </a:moveTo>
                <a:lnTo>
                  <a:pt x="34341" y="122646"/>
                </a:lnTo>
                <a:lnTo>
                  <a:pt x="37145" y="124749"/>
                </a:lnTo>
                <a:lnTo>
                  <a:pt x="39247" y="127552"/>
                </a:lnTo>
                <a:lnTo>
                  <a:pt x="39247" y="131056"/>
                </a:lnTo>
                <a:lnTo>
                  <a:pt x="39247" y="134561"/>
                </a:lnTo>
                <a:lnTo>
                  <a:pt x="37145" y="137364"/>
                </a:lnTo>
                <a:lnTo>
                  <a:pt x="33640" y="139466"/>
                </a:lnTo>
                <a:lnTo>
                  <a:pt x="28735" y="141569"/>
                </a:lnTo>
                <a:lnTo>
                  <a:pt x="23128" y="143672"/>
                </a:lnTo>
                <a:lnTo>
                  <a:pt x="16820" y="145073"/>
                </a:lnTo>
                <a:lnTo>
                  <a:pt x="18222" y="138766"/>
                </a:lnTo>
                <a:lnTo>
                  <a:pt x="19624" y="133159"/>
                </a:lnTo>
                <a:lnTo>
                  <a:pt x="22427" y="127552"/>
                </a:lnTo>
                <a:lnTo>
                  <a:pt x="24530" y="124749"/>
                </a:lnTo>
                <a:lnTo>
                  <a:pt x="27333" y="122646"/>
                </a:lnTo>
                <a:lnTo>
                  <a:pt x="30837" y="121946"/>
                </a:lnTo>
                <a:close/>
                <a:moveTo>
                  <a:pt x="25931" y="109331"/>
                </a:moveTo>
                <a:lnTo>
                  <a:pt x="18222" y="112835"/>
                </a:lnTo>
                <a:lnTo>
                  <a:pt x="15419" y="115638"/>
                </a:lnTo>
                <a:lnTo>
                  <a:pt x="10513" y="121245"/>
                </a:lnTo>
                <a:lnTo>
                  <a:pt x="6308" y="131757"/>
                </a:lnTo>
                <a:lnTo>
                  <a:pt x="2804" y="144372"/>
                </a:lnTo>
                <a:lnTo>
                  <a:pt x="701" y="161192"/>
                </a:lnTo>
                <a:lnTo>
                  <a:pt x="17521" y="158389"/>
                </a:lnTo>
                <a:lnTo>
                  <a:pt x="30136" y="155586"/>
                </a:lnTo>
                <a:lnTo>
                  <a:pt x="39948" y="151381"/>
                </a:lnTo>
                <a:lnTo>
                  <a:pt x="46255" y="146475"/>
                </a:lnTo>
                <a:lnTo>
                  <a:pt x="49059" y="143672"/>
                </a:lnTo>
                <a:lnTo>
                  <a:pt x="52563" y="135261"/>
                </a:lnTo>
                <a:lnTo>
                  <a:pt x="52563" y="131056"/>
                </a:lnTo>
                <a:lnTo>
                  <a:pt x="52563" y="126851"/>
                </a:lnTo>
                <a:lnTo>
                  <a:pt x="49059" y="119142"/>
                </a:lnTo>
                <a:lnTo>
                  <a:pt x="46255" y="115638"/>
                </a:lnTo>
                <a:lnTo>
                  <a:pt x="42751" y="112835"/>
                </a:lnTo>
                <a:lnTo>
                  <a:pt x="35042" y="109331"/>
                </a:lnTo>
                <a:close/>
                <a:moveTo>
                  <a:pt x="147877" y="0"/>
                </a:moveTo>
                <a:lnTo>
                  <a:pt x="124048" y="3504"/>
                </a:lnTo>
                <a:lnTo>
                  <a:pt x="112835" y="7008"/>
                </a:lnTo>
                <a:lnTo>
                  <a:pt x="101622" y="11914"/>
                </a:lnTo>
                <a:lnTo>
                  <a:pt x="79896" y="26632"/>
                </a:lnTo>
                <a:lnTo>
                  <a:pt x="70084" y="35743"/>
                </a:lnTo>
                <a:lnTo>
                  <a:pt x="69383" y="36444"/>
                </a:lnTo>
                <a:lnTo>
                  <a:pt x="69383" y="37144"/>
                </a:lnTo>
                <a:lnTo>
                  <a:pt x="68682" y="37144"/>
                </a:lnTo>
                <a:lnTo>
                  <a:pt x="68682" y="37845"/>
                </a:lnTo>
                <a:lnTo>
                  <a:pt x="48358" y="33640"/>
                </a:lnTo>
                <a:lnTo>
                  <a:pt x="44854" y="32939"/>
                </a:lnTo>
                <a:lnTo>
                  <a:pt x="40649" y="33640"/>
                </a:lnTo>
                <a:lnTo>
                  <a:pt x="37145" y="35743"/>
                </a:lnTo>
                <a:lnTo>
                  <a:pt x="34341" y="37845"/>
                </a:lnTo>
                <a:lnTo>
                  <a:pt x="0" y="72186"/>
                </a:lnTo>
                <a:lnTo>
                  <a:pt x="38546" y="89006"/>
                </a:lnTo>
                <a:lnTo>
                  <a:pt x="72887" y="123347"/>
                </a:lnTo>
                <a:lnTo>
                  <a:pt x="89707" y="161893"/>
                </a:lnTo>
                <a:lnTo>
                  <a:pt x="124048" y="127552"/>
                </a:lnTo>
                <a:lnTo>
                  <a:pt x="126151" y="124749"/>
                </a:lnTo>
                <a:lnTo>
                  <a:pt x="127552" y="121245"/>
                </a:lnTo>
                <a:lnTo>
                  <a:pt x="128253" y="117040"/>
                </a:lnTo>
                <a:lnTo>
                  <a:pt x="128253" y="113536"/>
                </a:lnTo>
                <a:lnTo>
                  <a:pt x="124048" y="93211"/>
                </a:lnTo>
                <a:lnTo>
                  <a:pt x="124749" y="92510"/>
                </a:lnTo>
                <a:lnTo>
                  <a:pt x="125450" y="91810"/>
                </a:lnTo>
                <a:lnTo>
                  <a:pt x="135262" y="81998"/>
                </a:lnTo>
                <a:lnTo>
                  <a:pt x="149979" y="60272"/>
                </a:lnTo>
                <a:lnTo>
                  <a:pt x="154885" y="49059"/>
                </a:lnTo>
                <a:lnTo>
                  <a:pt x="158389" y="37845"/>
                </a:lnTo>
                <a:lnTo>
                  <a:pt x="161193" y="13316"/>
                </a:lnTo>
                <a:lnTo>
                  <a:pt x="160492" y="1402"/>
                </a:lnTo>
                <a:lnTo>
                  <a:pt x="1478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2">
          <a:extLst>
            <a:ext uri="{FF2B5EF4-FFF2-40B4-BE49-F238E27FC236}">
              <a16:creationId xmlns:a16="http://schemas.microsoft.com/office/drawing/2014/main" id="{F8FAB19A-1885-B3AC-1523-CFCBE2ACC843}"/>
            </a:ext>
          </a:extLst>
        </p:cNvPr>
        <p:cNvGrpSpPr/>
        <p:nvPr/>
      </p:nvGrpSpPr>
      <p:grpSpPr>
        <a:xfrm>
          <a:off x="0" y="0"/>
          <a:ext cx="0" cy="0"/>
          <a:chOff x="0" y="0"/>
          <a:chExt cx="0" cy="0"/>
        </a:xfrm>
      </p:grpSpPr>
      <p:sp>
        <p:nvSpPr>
          <p:cNvPr id="1873" name="Google Shape;1873;p75">
            <a:extLst>
              <a:ext uri="{FF2B5EF4-FFF2-40B4-BE49-F238E27FC236}">
                <a16:creationId xmlns:a16="http://schemas.microsoft.com/office/drawing/2014/main" id="{31669EA6-55B2-10BA-7F20-4FB1D313B99E}"/>
              </a:ext>
            </a:extLst>
          </p:cNvPr>
          <p:cNvSpPr/>
          <p:nvPr/>
        </p:nvSpPr>
        <p:spPr>
          <a:xfrm>
            <a:off x="5426700" y="0"/>
            <a:ext cx="3717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DM Sans" pitchFamily="2" charset="77"/>
              <a:ea typeface="Poppins"/>
              <a:cs typeface="Poppins"/>
              <a:sym typeface="Poppins"/>
            </a:endParaRPr>
          </a:p>
        </p:txBody>
      </p:sp>
      <p:sp>
        <p:nvSpPr>
          <p:cNvPr id="1875" name="Google Shape;1875;p75">
            <a:extLst>
              <a:ext uri="{FF2B5EF4-FFF2-40B4-BE49-F238E27FC236}">
                <a16:creationId xmlns:a16="http://schemas.microsoft.com/office/drawing/2014/main" id="{12F11F8C-E318-33AB-53C6-694507282F72}"/>
              </a:ext>
            </a:extLst>
          </p:cNvPr>
          <p:cNvSpPr txBox="1">
            <a:spLocks noGrp="1"/>
          </p:cNvSpPr>
          <p:nvPr>
            <p:ph type="title"/>
          </p:nvPr>
        </p:nvSpPr>
        <p:spPr>
          <a:xfrm>
            <a:off x="5454225" y="1514225"/>
            <a:ext cx="3342300" cy="10251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dirty="0">
                <a:solidFill>
                  <a:schemeClr val="lt1"/>
                </a:solidFill>
                <a:latin typeface="DM Sans" pitchFamily="2" charset="77"/>
              </a:rPr>
              <a:t>HOW LARGE</a:t>
            </a:r>
            <a:endParaRPr dirty="0">
              <a:solidFill>
                <a:schemeClr val="lt1"/>
              </a:solidFill>
              <a:latin typeface="DM Sans" pitchFamily="2" charset="77"/>
            </a:endParaRPr>
          </a:p>
        </p:txBody>
      </p:sp>
      <p:sp>
        <p:nvSpPr>
          <p:cNvPr id="1877" name="Google Shape;1877;p75">
            <a:extLst>
              <a:ext uri="{FF2B5EF4-FFF2-40B4-BE49-F238E27FC236}">
                <a16:creationId xmlns:a16="http://schemas.microsoft.com/office/drawing/2014/main" id="{3F6373D0-53F5-A0E8-0BC9-352C387563D1}"/>
              </a:ext>
            </a:extLst>
          </p:cNvPr>
          <p:cNvSpPr txBox="1">
            <a:spLocks noGrp="1"/>
          </p:cNvSpPr>
          <p:nvPr>
            <p:ph type="title"/>
          </p:nvPr>
        </p:nvSpPr>
        <p:spPr>
          <a:xfrm>
            <a:off x="5454225" y="2569275"/>
            <a:ext cx="3342300" cy="10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dirty="0">
                <a:solidFill>
                  <a:schemeClr val="lt1"/>
                </a:solidFill>
                <a:latin typeface="DM Sans" pitchFamily="2" charset="77"/>
              </a:rPr>
              <a:t>are </a:t>
            </a:r>
            <a:r>
              <a:rPr lang="en-US" sz="1400" dirty="0">
                <a:solidFill>
                  <a:schemeClr val="lt1"/>
                </a:solidFill>
                <a:latin typeface="DM Sans" pitchFamily="2" charset="77"/>
              </a:rPr>
              <a:t>Large </a:t>
            </a:r>
            <a:r>
              <a:rPr lang="en-US" sz="1400" b="0" dirty="0">
                <a:solidFill>
                  <a:schemeClr val="lt1"/>
                </a:solidFill>
                <a:latin typeface="DM Sans" pitchFamily="2" charset="77"/>
              </a:rPr>
              <a:t>Language Models?</a:t>
            </a:r>
            <a:endParaRPr sz="1400" b="0" dirty="0">
              <a:solidFill>
                <a:schemeClr val="lt1"/>
              </a:solidFill>
              <a:latin typeface="DM Sans" pitchFamily="2" charset="77"/>
            </a:endParaRPr>
          </a:p>
        </p:txBody>
      </p:sp>
      <p:pic>
        <p:nvPicPr>
          <p:cNvPr id="6" name="Picture 5">
            <a:extLst>
              <a:ext uri="{FF2B5EF4-FFF2-40B4-BE49-F238E27FC236}">
                <a16:creationId xmlns:a16="http://schemas.microsoft.com/office/drawing/2014/main" id="{A70BA08B-06B7-C58F-A69B-243C301A9CF5}"/>
              </a:ext>
            </a:extLst>
          </p:cNvPr>
          <p:cNvPicPr>
            <a:picLocks noChangeAspect="1"/>
          </p:cNvPicPr>
          <p:nvPr/>
        </p:nvPicPr>
        <p:blipFill>
          <a:blip r:embed="rId3"/>
          <a:stretch>
            <a:fillRect/>
          </a:stretch>
        </p:blipFill>
        <p:spPr>
          <a:xfrm>
            <a:off x="430923" y="203413"/>
            <a:ext cx="4413142" cy="4731724"/>
          </a:xfrm>
          <a:prstGeom prst="rect">
            <a:avLst/>
          </a:prstGeom>
        </p:spPr>
      </p:pic>
    </p:spTree>
    <p:extLst>
      <p:ext uri="{BB962C8B-B14F-4D97-AF65-F5344CB8AC3E}">
        <p14:creationId xmlns:p14="http://schemas.microsoft.com/office/powerpoint/2010/main" val="589205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2">
          <a:extLst>
            <a:ext uri="{FF2B5EF4-FFF2-40B4-BE49-F238E27FC236}">
              <a16:creationId xmlns:a16="http://schemas.microsoft.com/office/drawing/2014/main" id="{3069D7BB-8941-8087-18BE-1B56BA288FB2}"/>
            </a:ext>
          </a:extLst>
        </p:cNvPr>
        <p:cNvGrpSpPr/>
        <p:nvPr/>
      </p:nvGrpSpPr>
      <p:grpSpPr>
        <a:xfrm>
          <a:off x="0" y="0"/>
          <a:ext cx="0" cy="0"/>
          <a:chOff x="0" y="0"/>
          <a:chExt cx="0" cy="0"/>
        </a:xfrm>
      </p:grpSpPr>
      <p:sp>
        <p:nvSpPr>
          <p:cNvPr id="1873" name="Google Shape;1873;p75">
            <a:extLst>
              <a:ext uri="{FF2B5EF4-FFF2-40B4-BE49-F238E27FC236}">
                <a16:creationId xmlns:a16="http://schemas.microsoft.com/office/drawing/2014/main" id="{C98049C8-D166-EE50-4B29-046B83440FFE}"/>
              </a:ext>
            </a:extLst>
          </p:cNvPr>
          <p:cNvSpPr/>
          <p:nvPr/>
        </p:nvSpPr>
        <p:spPr>
          <a:xfrm>
            <a:off x="5426700" y="0"/>
            <a:ext cx="3717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DM Sans" pitchFamily="2" charset="77"/>
              <a:ea typeface="Poppins"/>
              <a:cs typeface="Poppins"/>
              <a:sym typeface="Poppins"/>
            </a:endParaRPr>
          </a:p>
        </p:txBody>
      </p:sp>
      <p:sp>
        <p:nvSpPr>
          <p:cNvPr id="1875" name="Google Shape;1875;p75">
            <a:extLst>
              <a:ext uri="{FF2B5EF4-FFF2-40B4-BE49-F238E27FC236}">
                <a16:creationId xmlns:a16="http://schemas.microsoft.com/office/drawing/2014/main" id="{51ACCEA5-94BF-EC66-3F92-185337D7FA3E}"/>
              </a:ext>
            </a:extLst>
          </p:cNvPr>
          <p:cNvSpPr txBox="1">
            <a:spLocks noGrp="1"/>
          </p:cNvSpPr>
          <p:nvPr>
            <p:ph type="title"/>
          </p:nvPr>
        </p:nvSpPr>
        <p:spPr>
          <a:xfrm>
            <a:off x="5454225" y="1514225"/>
            <a:ext cx="3342300" cy="10251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dirty="0">
                <a:solidFill>
                  <a:schemeClr val="lt1"/>
                </a:solidFill>
                <a:latin typeface="DM Sans" pitchFamily="2" charset="77"/>
              </a:rPr>
              <a:t>HOW LARGE</a:t>
            </a:r>
            <a:endParaRPr dirty="0">
              <a:solidFill>
                <a:schemeClr val="lt1"/>
              </a:solidFill>
              <a:latin typeface="DM Sans" pitchFamily="2" charset="77"/>
            </a:endParaRPr>
          </a:p>
        </p:txBody>
      </p:sp>
      <p:sp>
        <p:nvSpPr>
          <p:cNvPr id="1877" name="Google Shape;1877;p75">
            <a:extLst>
              <a:ext uri="{FF2B5EF4-FFF2-40B4-BE49-F238E27FC236}">
                <a16:creationId xmlns:a16="http://schemas.microsoft.com/office/drawing/2014/main" id="{EFD4E20F-4127-C718-6077-237723F5509A}"/>
              </a:ext>
            </a:extLst>
          </p:cNvPr>
          <p:cNvSpPr txBox="1">
            <a:spLocks noGrp="1"/>
          </p:cNvSpPr>
          <p:nvPr>
            <p:ph type="title"/>
          </p:nvPr>
        </p:nvSpPr>
        <p:spPr>
          <a:xfrm>
            <a:off x="5454225" y="2569275"/>
            <a:ext cx="3342300" cy="10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0" dirty="0">
                <a:solidFill>
                  <a:schemeClr val="lt1"/>
                </a:solidFill>
                <a:latin typeface="DM Sans" pitchFamily="2" charset="77"/>
              </a:rPr>
              <a:t>are </a:t>
            </a:r>
            <a:r>
              <a:rPr lang="en-US" sz="1400" dirty="0">
                <a:solidFill>
                  <a:schemeClr val="lt1"/>
                </a:solidFill>
                <a:latin typeface="DM Sans" pitchFamily="2" charset="77"/>
              </a:rPr>
              <a:t>Large </a:t>
            </a:r>
            <a:r>
              <a:rPr lang="en-US" sz="1400" b="0" dirty="0">
                <a:solidFill>
                  <a:schemeClr val="lt1"/>
                </a:solidFill>
                <a:latin typeface="DM Sans" pitchFamily="2" charset="77"/>
              </a:rPr>
              <a:t>Language Models?</a:t>
            </a:r>
            <a:endParaRPr sz="1400" b="0" dirty="0">
              <a:solidFill>
                <a:schemeClr val="lt1"/>
              </a:solidFill>
              <a:latin typeface="DM Sans" pitchFamily="2" charset="77"/>
            </a:endParaRPr>
          </a:p>
        </p:txBody>
      </p:sp>
      <p:sp>
        <p:nvSpPr>
          <p:cNvPr id="2" name="Rounded Rectangle 1">
            <a:extLst>
              <a:ext uri="{FF2B5EF4-FFF2-40B4-BE49-F238E27FC236}">
                <a16:creationId xmlns:a16="http://schemas.microsoft.com/office/drawing/2014/main" id="{13E36093-1A52-180F-31C2-F39E29E3517D}"/>
              </a:ext>
            </a:extLst>
          </p:cNvPr>
          <p:cNvSpPr/>
          <p:nvPr/>
        </p:nvSpPr>
        <p:spPr>
          <a:xfrm>
            <a:off x="3179203" y="1113397"/>
            <a:ext cx="793582" cy="793582"/>
          </a:xfrm>
          <a:custGeom>
            <a:avLst/>
            <a:gdLst/>
            <a:ahLst/>
            <a:cxnLst/>
            <a:rect l="0" t="0" r="0" b="0"/>
            <a:pathLst>
              <a:path w="793582" h="793582">
                <a:moveTo>
                  <a:pt x="793582" y="396791"/>
                </a:moveTo>
                <a:cubicBezTo>
                  <a:pt x="793582" y="615935"/>
                  <a:pt x="615935" y="793582"/>
                  <a:pt x="396791" y="793582"/>
                </a:cubicBezTo>
                <a:cubicBezTo>
                  <a:pt x="177646" y="793582"/>
                  <a:pt x="0" y="615935"/>
                  <a:pt x="0" y="396791"/>
                </a:cubicBezTo>
                <a:cubicBezTo>
                  <a:pt x="0" y="177646"/>
                  <a:pt x="177646" y="0"/>
                  <a:pt x="396791" y="0"/>
                </a:cubicBezTo>
                <a:cubicBezTo>
                  <a:pt x="615935" y="0"/>
                  <a:pt x="793582" y="177646"/>
                  <a:pt x="793582" y="396791"/>
                </a:cubicBezTo>
                <a:close/>
              </a:path>
            </a:pathLst>
          </a:custGeom>
          <a:solidFill>
            <a:srgbClr val="E9FFB9"/>
          </a:solidFill>
          <a:ln>
            <a:noFill/>
          </a:ln>
        </p:spPr>
        <p:txBody>
          <a:bodyPr rtlCol="0" anchor="ctr"/>
          <a:lstStyle/>
          <a:p>
            <a:pPr algn="ctr"/>
            <a:endParaRPr>
              <a:latin typeface="DM Sans" pitchFamily="2" charset="77"/>
            </a:endParaRPr>
          </a:p>
        </p:txBody>
      </p:sp>
      <p:sp>
        <p:nvSpPr>
          <p:cNvPr id="3" name="Rounded Rectangle 2">
            <a:extLst>
              <a:ext uri="{FF2B5EF4-FFF2-40B4-BE49-F238E27FC236}">
                <a16:creationId xmlns:a16="http://schemas.microsoft.com/office/drawing/2014/main" id="{0BE42350-7AAA-8100-3170-5DAE65AAF2B1}"/>
              </a:ext>
            </a:extLst>
          </p:cNvPr>
          <p:cNvSpPr/>
          <p:nvPr/>
        </p:nvSpPr>
        <p:spPr>
          <a:xfrm>
            <a:off x="2484883" y="815804"/>
            <a:ext cx="1785559" cy="1487966"/>
          </a:xfrm>
          <a:custGeom>
            <a:avLst/>
            <a:gdLst/>
            <a:ahLst/>
            <a:cxnLst/>
            <a:rect l="0" t="0" r="0" b="0"/>
            <a:pathLst>
              <a:path w="1785559" h="1487966">
                <a:moveTo>
                  <a:pt x="600229" y="1185347"/>
                </a:moveTo>
                <a:cubicBezTo>
                  <a:pt x="725879" y="1310991"/>
                  <a:pt x="899475" y="1388691"/>
                  <a:pt x="1091258" y="1388691"/>
                </a:cubicBezTo>
                <a:cubicBezTo>
                  <a:pt x="1471929" y="1388691"/>
                  <a:pt x="1781096" y="1082270"/>
                  <a:pt x="1785559" y="702612"/>
                </a:cubicBezTo>
                <a:cubicBezTo>
                  <a:pt x="1785559" y="699884"/>
                  <a:pt x="1785559" y="677896"/>
                  <a:pt x="1785559" y="673763"/>
                </a:cubicBezTo>
                <a:moveTo>
                  <a:pt x="396791" y="677896"/>
                </a:moveTo>
                <a:cubicBezTo>
                  <a:pt x="396791" y="682029"/>
                  <a:pt x="396791" y="691618"/>
                  <a:pt x="396791" y="694345"/>
                </a:cubicBezTo>
                <a:lnTo>
                  <a:pt x="0" y="694345"/>
                </a:lnTo>
                <a:moveTo>
                  <a:pt x="396873" y="677896"/>
                </a:moveTo>
                <a:cubicBezTo>
                  <a:pt x="401254" y="302784"/>
                  <a:pt x="707693" y="0"/>
                  <a:pt x="1091175" y="0"/>
                </a:cubicBezTo>
                <a:cubicBezTo>
                  <a:pt x="1474657" y="0"/>
                  <a:pt x="1785559" y="298899"/>
                  <a:pt x="1785559" y="677813"/>
                </a:cubicBezTo>
                <a:moveTo>
                  <a:pt x="600229" y="1185347"/>
                </a:moveTo>
                <a:lnTo>
                  <a:pt x="297593" y="1487966"/>
                </a:lnTo>
                <a:moveTo>
                  <a:pt x="694384" y="694430"/>
                </a:moveTo>
                <a:cubicBezTo>
                  <a:pt x="694384" y="475298"/>
                  <a:pt x="872031" y="297659"/>
                  <a:pt x="1091175" y="297659"/>
                </a:cubicBezTo>
                <a:cubicBezTo>
                  <a:pt x="1310319" y="297659"/>
                  <a:pt x="1487966" y="475298"/>
                  <a:pt x="1487966" y="694430"/>
                </a:cubicBezTo>
                <a:cubicBezTo>
                  <a:pt x="1487966" y="913562"/>
                  <a:pt x="1310319" y="1091199"/>
                  <a:pt x="1091175" y="1091199"/>
                </a:cubicBezTo>
                <a:cubicBezTo>
                  <a:pt x="872031" y="1091199"/>
                  <a:pt x="694384" y="913562"/>
                  <a:pt x="694384" y="694430"/>
                </a:cubicBezTo>
                <a:close/>
              </a:path>
            </a:pathLst>
          </a:custGeom>
          <a:noFill/>
          <a:ln w="12399">
            <a:solidFill>
              <a:srgbClr val="484848"/>
            </a:solidFill>
          </a:ln>
        </p:spPr>
        <p:txBody>
          <a:bodyPr rtlCol="0" anchor="ctr"/>
          <a:lstStyle/>
          <a:p>
            <a:pPr algn="ctr"/>
            <a:endParaRPr>
              <a:latin typeface="DM Sans" pitchFamily="2" charset="77"/>
            </a:endParaRPr>
          </a:p>
        </p:txBody>
      </p:sp>
      <p:sp>
        <p:nvSpPr>
          <p:cNvPr id="4" name="Rounded Rectangle 3">
            <a:extLst>
              <a:ext uri="{FF2B5EF4-FFF2-40B4-BE49-F238E27FC236}">
                <a16:creationId xmlns:a16="http://schemas.microsoft.com/office/drawing/2014/main" id="{B8DC4ACA-00B0-61BC-0537-AC5A3674FCD0}"/>
              </a:ext>
            </a:extLst>
          </p:cNvPr>
          <p:cNvSpPr/>
          <p:nvPr/>
        </p:nvSpPr>
        <p:spPr>
          <a:xfrm>
            <a:off x="3080070" y="1014264"/>
            <a:ext cx="991977" cy="991924"/>
          </a:xfrm>
          <a:custGeom>
            <a:avLst/>
            <a:gdLst/>
            <a:ahLst/>
            <a:cxnLst/>
            <a:rect l="0" t="0" r="0" b="0"/>
            <a:pathLst>
              <a:path w="991977" h="991924">
                <a:moveTo>
                  <a:pt x="991977" y="495963"/>
                </a:moveTo>
                <a:cubicBezTo>
                  <a:pt x="991977" y="769899"/>
                  <a:pt x="769940" y="991924"/>
                  <a:pt x="495988" y="991924"/>
                </a:cubicBezTo>
                <a:cubicBezTo>
                  <a:pt x="222037" y="991924"/>
                  <a:pt x="0" y="769899"/>
                  <a:pt x="0" y="495963"/>
                </a:cubicBezTo>
                <a:cubicBezTo>
                  <a:pt x="0" y="222027"/>
                  <a:pt x="222037" y="0"/>
                  <a:pt x="495988" y="0"/>
                </a:cubicBezTo>
                <a:cubicBezTo>
                  <a:pt x="769940" y="0"/>
                  <a:pt x="991977" y="222027"/>
                  <a:pt x="991977" y="495963"/>
                </a:cubicBezTo>
                <a:close/>
              </a:path>
            </a:pathLst>
          </a:custGeom>
          <a:noFill/>
          <a:ln w="12399">
            <a:solidFill>
              <a:srgbClr val="484848"/>
            </a:solidFill>
            <a:prstDash val="dash"/>
          </a:ln>
        </p:spPr>
        <p:txBody>
          <a:bodyPr rtlCol="0" anchor="ctr"/>
          <a:lstStyle/>
          <a:p>
            <a:pPr algn="ctr"/>
            <a:endParaRPr>
              <a:latin typeface="DM Sans" pitchFamily="2" charset="77"/>
            </a:endParaRPr>
          </a:p>
        </p:txBody>
      </p:sp>
      <p:grpSp>
        <p:nvGrpSpPr>
          <p:cNvPr id="5" name="Group 4">
            <a:extLst>
              <a:ext uri="{FF2B5EF4-FFF2-40B4-BE49-F238E27FC236}">
                <a16:creationId xmlns:a16="http://schemas.microsoft.com/office/drawing/2014/main" id="{E03D8551-23D0-8332-2496-A3325F114C91}"/>
              </a:ext>
            </a:extLst>
          </p:cNvPr>
          <p:cNvGrpSpPr/>
          <p:nvPr/>
        </p:nvGrpSpPr>
        <p:grpSpPr>
          <a:xfrm>
            <a:off x="401665" y="865306"/>
            <a:ext cx="2083236" cy="1297837"/>
            <a:chOff x="991977" y="1239972"/>
            <a:chExt cx="2083236" cy="1297837"/>
          </a:xfrm>
        </p:grpSpPr>
        <p:sp>
          <p:nvSpPr>
            <p:cNvPr id="7" name="Rounded Rectangle 4">
              <a:extLst>
                <a:ext uri="{FF2B5EF4-FFF2-40B4-BE49-F238E27FC236}">
                  <a16:creationId xmlns:a16="http://schemas.microsoft.com/office/drawing/2014/main" id="{9CD9B212-41C5-A00C-D657-BE5FAE084C1F}"/>
                </a:ext>
              </a:extLst>
            </p:cNvPr>
            <p:cNvSpPr/>
            <p:nvPr/>
          </p:nvSpPr>
          <p:spPr>
            <a:xfrm>
              <a:off x="991977" y="1239972"/>
              <a:ext cx="2083236" cy="1297837"/>
            </a:xfrm>
            <a:custGeom>
              <a:avLst/>
              <a:gdLst/>
              <a:ahLst/>
              <a:cxnLst/>
              <a:rect l="0" t="0" r="0" b="0"/>
              <a:pathLst>
                <a:path w="2678422" h="1297837">
                  <a:moveTo>
                    <a:pt x="82" y="863020"/>
                  </a:moveTo>
                  <a:lnTo>
                    <a:pt x="82" y="851447"/>
                  </a:lnTo>
                  <a:lnTo>
                    <a:pt x="2678422" y="851447"/>
                  </a:lnTo>
                  <a:lnTo>
                    <a:pt x="2678422" y="863020"/>
                  </a:lnTo>
                  <a:cubicBezTo>
                    <a:pt x="2678422" y="1103161"/>
                    <a:pt x="2483746" y="1297837"/>
                    <a:pt x="2243605" y="1297837"/>
                  </a:cubicBezTo>
                  <a:lnTo>
                    <a:pt x="434816" y="1297837"/>
                  </a:lnTo>
                  <a:cubicBezTo>
                    <a:pt x="194675" y="1297837"/>
                    <a:pt x="0" y="1103161"/>
                    <a:pt x="0" y="863020"/>
                  </a:cubicBezTo>
                  <a:close/>
                  <a:moveTo>
                    <a:pt x="0" y="446389"/>
                  </a:moveTo>
                  <a:lnTo>
                    <a:pt x="0" y="434816"/>
                  </a:lnTo>
                  <a:cubicBezTo>
                    <a:pt x="0" y="194675"/>
                    <a:pt x="194675" y="0"/>
                    <a:pt x="434816" y="0"/>
                  </a:cubicBezTo>
                  <a:lnTo>
                    <a:pt x="2243605" y="0"/>
                  </a:lnTo>
                  <a:cubicBezTo>
                    <a:pt x="2483746" y="0"/>
                    <a:pt x="2678422" y="194675"/>
                    <a:pt x="2678422" y="434816"/>
                  </a:cubicBezTo>
                  <a:lnTo>
                    <a:pt x="2678422" y="446389"/>
                  </a:lnTo>
                  <a:close/>
                  <a:moveTo>
                    <a:pt x="64" y="446389"/>
                  </a:moveTo>
                  <a:lnTo>
                    <a:pt x="2678404" y="446389"/>
                  </a:lnTo>
                  <a:lnTo>
                    <a:pt x="2678404" y="851447"/>
                  </a:lnTo>
                  <a:lnTo>
                    <a:pt x="64" y="851447"/>
                  </a:lnTo>
                  <a:close/>
                </a:path>
              </a:pathLst>
            </a:custGeom>
            <a:solidFill>
              <a:srgbClr val="E9FFB9"/>
            </a:solidFill>
            <a:ln>
              <a:noFill/>
            </a:ln>
          </p:spPr>
          <p:txBody>
            <a:bodyPr rtlCol="0" anchor="ctr"/>
            <a:lstStyle/>
            <a:p>
              <a:pPr algn="ctr"/>
              <a:endParaRPr>
                <a:latin typeface="DM Sans" pitchFamily="2" charset="77"/>
              </a:endParaRPr>
            </a:p>
          </p:txBody>
        </p:sp>
        <p:sp>
          <p:nvSpPr>
            <p:cNvPr id="8" name="Rounded Rectangle 5">
              <a:extLst>
                <a:ext uri="{FF2B5EF4-FFF2-40B4-BE49-F238E27FC236}">
                  <a16:creationId xmlns:a16="http://schemas.microsoft.com/office/drawing/2014/main" id="{D8DEA172-FAC4-F127-310D-240BC76C99A9}"/>
                </a:ext>
              </a:extLst>
            </p:cNvPr>
            <p:cNvSpPr/>
            <p:nvPr/>
          </p:nvSpPr>
          <p:spPr>
            <a:xfrm>
              <a:off x="991977" y="1239972"/>
              <a:ext cx="2083236" cy="1297837"/>
            </a:xfrm>
            <a:custGeom>
              <a:avLst/>
              <a:gdLst/>
              <a:ahLst/>
              <a:cxnLst/>
              <a:rect l="0" t="0" r="0" b="0"/>
              <a:pathLst>
                <a:path w="2678422" h="1297837">
                  <a:moveTo>
                    <a:pt x="2678422" y="851447"/>
                  </a:moveTo>
                  <a:lnTo>
                    <a:pt x="2678422" y="863020"/>
                  </a:lnTo>
                  <a:cubicBezTo>
                    <a:pt x="2678422" y="1103161"/>
                    <a:pt x="2483746" y="1297837"/>
                    <a:pt x="2243605" y="1297837"/>
                  </a:cubicBezTo>
                  <a:lnTo>
                    <a:pt x="434816" y="1297837"/>
                  </a:lnTo>
                  <a:cubicBezTo>
                    <a:pt x="194675" y="1297837"/>
                    <a:pt x="0" y="1103161"/>
                    <a:pt x="0" y="863020"/>
                  </a:cubicBezTo>
                  <a:lnTo>
                    <a:pt x="82" y="863020"/>
                  </a:lnTo>
                  <a:lnTo>
                    <a:pt x="82" y="851447"/>
                  </a:lnTo>
                  <a:moveTo>
                    <a:pt x="0" y="446389"/>
                  </a:moveTo>
                  <a:lnTo>
                    <a:pt x="0" y="434816"/>
                  </a:lnTo>
                  <a:cubicBezTo>
                    <a:pt x="0" y="194675"/>
                    <a:pt x="194675" y="0"/>
                    <a:pt x="434816" y="0"/>
                  </a:cubicBezTo>
                  <a:lnTo>
                    <a:pt x="2243605" y="0"/>
                  </a:lnTo>
                  <a:cubicBezTo>
                    <a:pt x="2483746" y="0"/>
                    <a:pt x="2678422" y="194675"/>
                    <a:pt x="2678422" y="434816"/>
                  </a:cubicBezTo>
                  <a:lnTo>
                    <a:pt x="2678422" y="446389"/>
                  </a:lnTo>
                  <a:lnTo>
                    <a:pt x="2678339" y="446389"/>
                  </a:lnTo>
                  <a:moveTo>
                    <a:pt x="64" y="851447"/>
                  </a:moveTo>
                  <a:lnTo>
                    <a:pt x="64" y="446389"/>
                  </a:lnTo>
                  <a:moveTo>
                    <a:pt x="2678404" y="851447"/>
                  </a:moveTo>
                  <a:lnTo>
                    <a:pt x="2678404" y="446389"/>
                  </a:lnTo>
                </a:path>
              </a:pathLst>
            </a:custGeom>
            <a:noFill/>
            <a:ln w="12399">
              <a:solidFill>
                <a:srgbClr val="FFFFFF"/>
              </a:solidFill>
            </a:ln>
          </p:spPr>
          <p:txBody>
            <a:bodyPr rtlCol="0" anchor="ctr"/>
            <a:lstStyle/>
            <a:p>
              <a:pPr algn="ctr"/>
              <a:endParaRPr>
                <a:latin typeface="DM Sans" pitchFamily="2" charset="77"/>
              </a:endParaRPr>
            </a:p>
          </p:txBody>
        </p:sp>
      </p:grpSp>
      <p:sp>
        <p:nvSpPr>
          <p:cNvPr id="9" name="Rounded Rectangle 7">
            <a:extLst>
              <a:ext uri="{FF2B5EF4-FFF2-40B4-BE49-F238E27FC236}">
                <a16:creationId xmlns:a16="http://schemas.microsoft.com/office/drawing/2014/main" id="{FFE4C722-A8E8-2D75-D0FE-E6154D5F2B98}"/>
              </a:ext>
            </a:extLst>
          </p:cNvPr>
          <p:cNvSpPr/>
          <p:nvPr/>
        </p:nvSpPr>
        <p:spPr>
          <a:xfrm>
            <a:off x="1740835" y="2502166"/>
            <a:ext cx="793582" cy="793582"/>
          </a:xfrm>
          <a:custGeom>
            <a:avLst/>
            <a:gdLst/>
            <a:ahLst/>
            <a:cxnLst/>
            <a:rect l="0" t="0" r="0" b="0"/>
            <a:pathLst>
              <a:path w="793582" h="793582">
                <a:moveTo>
                  <a:pt x="793582" y="396791"/>
                </a:moveTo>
                <a:cubicBezTo>
                  <a:pt x="793582" y="615935"/>
                  <a:pt x="615935" y="793582"/>
                  <a:pt x="396791" y="793582"/>
                </a:cubicBezTo>
                <a:cubicBezTo>
                  <a:pt x="177646" y="793582"/>
                  <a:pt x="0" y="615935"/>
                  <a:pt x="0" y="396791"/>
                </a:cubicBezTo>
                <a:cubicBezTo>
                  <a:pt x="0" y="177646"/>
                  <a:pt x="177646" y="0"/>
                  <a:pt x="396791" y="0"/>
                </a:cubicBezTo>
                <a:cubicBezTo>
                  <a:pt x="615935" y="0"/>
                  <a:pt x="793582" y="177646"/>
                  <a:pt x="793582" y="396791"/>
                </a:cubicBezTo>
                <a:close/>
              </a:path>
            </a:pathLst>
          </a:custGeom>
          <a:solidFill>
            <a:srgbClr val="C8FFE5"/>
          </a:solidFill>
          <a:ln>
            <a:noFill/>
          </a:ln>
        </p:spPr>
        <p:txBody>
          <a:bodyPr rtlCol="0" anchor="ctr"/>
          <a:lstStyle/>
          <a:p>
            <a:pPr algn="ctr"/>
            <a:endParaRPr>
              <a:latin typeface="DM Sans" pitchFamily="2" charset="77"/>
            </a:endParaRPr>
          </a:p>
        </p:txBody>
      </p:sp>
      <p:sp>
        <p:nvSpPr>
          <p:cNvPr id="10" name="Rounded Rectangle 8">
            <a:extLst>
              <a:ext uri="{FF2B5EF4-FFF2-40B4-BE49-F238E27FC236}">
                <a16:creationId xmlns:a16="http://schemas.microsoft.com/office/drawing/2014/main" id="{8B8B22AE-626E-F3CD-BA84-CD54D6F34E9C}"/>
              </a:ext>
            </a:extLst>
          </p:cNvPr>
          <p:cNvSpPr/>
          <p:nvPr/>
        </p:nvSpPr>
        <p:spPr>
          <a:xfrm>
            <a:off x="1641637" y="2402871"/>
            <a:ext cx="991977" cy="991979"/>
          </a:xfrm>
          <a:custGeom>
            <a:avLst/>
            <a:gdLst/>
            <a:ahLst/>
            <a:cxnLst/>
            <a:rect l="0" t="0" r="0" b="0"/>
            <a:pathLst>
              <a:path w="991977" h="991979">
                <a:moveTo>
                  <a:pt x="0" y="495988"/>
                </a:moveTo>
                <a:cubicBezTo>
                  <a:pt x="0" y="222037"/>
                  <a:pt x="222037" y="0"/>
                  <a:pt x="495988" y="0"/>
                </a:cubicBezTo>
                <a:cubicBezTo>
                  <a:pt x="769940" y="0"/>
                  <a:pt x="991977" y="222037"/>
                  <a:pt x="991977" y="495988"/>
                </a:cubicBezTo>
                <a:cubicBezTo>
                  <a:pt x="991977" y="769940"/>
                  <a:pt x="769940" y="991979"/>
                  <a:pt x="495988" y="991979"/>
                </a:cubicBezTo>
                <a:cubicBezTo>
                  <a:pt x="222037" y="991979"/>
                  <a:pt x="0" y="769940"/>
                  <a:pt x="0" y="495988"/>
                </a:cubicBezTo>
                <a:close/>
              </a:path>
            </a:pathLst>
          </a:custGeom>
          <a:noFill/>
          <a:ln w="12399">
            <a:solidFill>
              <a:srgbClr val="484848"/>
            </a:solidFill>
            <a:prstDash val="dash"/>
          </a:ln>
        </p:spPr>
        <p:txBody>
          <a:bodyPr rtlCol="0" anchor="ctr"/>
          <a:lstStyle/>
          <a:p>
            <a:pPr algn="ctr"/>
            <a:endParaRPr>
              <a:latin typeface="DM Sans" pitchFamily="2" charset="77"/>
            </a:endParaRPr>
          </a:p>
        </p:txBody>
      </p:sp>
      <p:sp>
        <p:nvSpPr>
          <p:cNvPr id="11" name="Rounded Rectangle 9">
            <a:extLst>
              <a:ext uri="{FF2B5EF4-FFF2-40B4-BE49-F238E27FC236}">
                <a16:creationId xmlns:a16="http://schemas.microsoft.com/office/drawing/2014/main" id="{8AE70003-32F6-F42E-E5A2-ADE289CF9930}"/>
              </a:ext>
            </a:extLst>
          </p:cNvPr>
          <p:cNvSpPr/>
          <p:nvPr/>
        </p:nvSpPr>
        <p:spPr>
          <a:xfrm>
            <a:off x="1443242" y="2204573"/>
            <a:ext cx="1785559" cy="1388768"/>
          </a:xfrm>
          <a:custGeom>
            <a:avLst/>
            <a:gdLst/>
            <a:ahLst/>
            <a:cxnLst/>
            <a:rect l="0" t="0" r="0" b="0"/>
            <a:pathLst>
              <a:path w="1785559" h="1388768">
                <a:moveTo>
                  <a:pt x="1185330" y="203355"/>
                </a:moveTo>
                <a:cubicBezTo>
                  <a:pt x="1059680" y="77704"/>
                  <a:pt x="886084" y="0"/>
                  <a:pt x="694301" y="0"/>
                </a:cubicBezTo>
                <a:cubicBezTo>
                  <a:pt x="313630" y="0"/>
                  <a:pt x="4463" y="306438"/>
                  <a:pt x="0" y="686117"/>
                </a:cubicBezTo>
                <a:cubicBezTo>
                  <a:pt x="0" y="688845"/>
                  <a:pt x="0" y="708189"/>
                  <a:pt x="0" y="710917"/>
                </a:cubicBezTo>
                <a:moveTo>
                  <a:pt x="1388670" y="712052"/>
                </a:moveTo>
                <a:cubicBezTo>
                  <a:pt x="1388670" y="709324"/>
                  <a:pt x="1388768" y="697112"/>
                  <a:pt x="1388768" y="694384"/>
                </a:cubicBezTo>
                <a:lnTo>
                  <a:pt x="1785559" y="694384"/>
                </a:lnTo>
                <a:moveTo>
                  <a:pt x="1388686" y="710834"/>
                </a:moveTo>
                <a:cubicBezTo>
                  <a:pt x="1384304" y="1085967"/>
                  <a:pt x="1077866" y="1388768"/>
                  <a:pt x="694384" y="1388768"/>
                </a:cubicBezTo>
                <a:cubicBezTo>
                  <a:pt x="310902" y="1388768"/>
                  <a:pt x="0" y="1089852"/>
                  <a:pt x="0" y="710917"/>
                </a:cubicBezTo>
                <a:moveTo>
                  <a:pt x="1091175" y="694301"/>
                </a:moveTo>
                <a:cubicBezTo>
                  <a:pt x="1091175" y="913446"/>
                  <a:pt x="913528" y="1091094"/>
                  <a:pt x="694384" y="1091094"/>
                </a:cubicBezTo>
                <a:cubicBezTo>
                  <a:pt x="475240" y="1091094"/>
                  <a:pt x="297593" y="913446"/>
                  <a:pt x="297593" y="694301"/>
                </a:cubicBezTo>
                <a:cubicBezTo>
                  <a:pt x="297593" y="475157"/>
                  <a:pt x="475240" y="297510"/>
                  <a:pt x="694384" y="297510"/>
                </a:cubicBezTo>
                <a:cubicBezTo>
                  <a:pt x="913528" y="297510"/>
                  <a:pt x="1091175" y="475157"/>
                  <a:pt x="1091175" y="694301"/>
                </a:cubicBezTo>
                <a:close/>
              </a:path>
            </a:pathLst>
          </a:custGeom>
          <a:noFill/>
          <a:ln w="12399">
            <a:solidFill>
              <a:srgbClr val="484848"/>
            </a:solidFill>
          </a:ln>
        </p:spPr>
        <p:txBody>
          <a:bodyPr rtlCol="0" anchor="ctr"/>
          <a:lstStyle/>
          <a:p>
            <a:pPr algn="ctr"/>
            <a:endParaRPr>
              <a:latin typeface="DM Sans" pitchFamily="2" charset="77"/>
            </a:endParaRPr>
          </a:p>
        </p:txBody>
      </p:sp>
      <p:grpSp>
        <p:nvGrpSpPr>
          <p:cNvPr id="12" name="Group 11">
            <a:extLst>
              <a:ext uri="{FF2B5EF4-FFF2-40B4-BE49-F238E27FC236}">
                <a16:creationId xmlns:a16="http://schemas.microsoft.com/office/drawing/2014/main" id="{BABE0008-60C1-B092-AEA2-667AC92FF3C0}"/>
              </a:ext>
            </a:extLst>
          </p:cNvPr>
          <p:cNvGrpSpPr/>
          <p:nvPr/>
        </p:nvGrpSpPr>
        <p:grpSpPr>
          <a:xfrm>
            <a:off x="3228802" y="2303673"/>
            <a:ext cx="2083217" cy="1198639"/>
            <a:chOff x="3819114" y="2678339"/>
            <a:chExt cx="2083217" cy="1198639"/>
          </a:xfrm>
        </p:grpSpPr>
        <p:sp>
          <p:nvSpPr>
            <p:cNvPr id="13" name="Rounded Rectangle 10">
              <a:extLst>
                <a:ext uri="{FF2B5EF4-FFF2-40B4-BE49-F238E27FC236}">
                  <a16:creationId xmlns:a16="http://schemas.microsoft.com/office/drawing/2014/main" id="{A8C06F10-625B-5E27-A711-7E1DA30EE3C3}"/>
                </a:ext>
              </a:extLst>
            </p:cNvPr>
            <p:cNvSpPr/>
            <p:nvPr/>
          </p:nvSpPr>
          <p:spPr>
            <a:xfrm>
              <a:off x="3819114" y="2678339"/>
              <a:ext cx="2083217" cy="1198639"/>
            </a:xfrm>
            <a:custGeom>
              <a:avLst/>
              <a:gdLst/>
              <a:ahLst/>
              <a:cxnLst/>
              <a:rect l="0" t="0" r="0" b="0"/>
              <a:pathLst>
                <a:path w="2678422" h="1198639">
                  <a:moveTo>
                    <a:pt x="2678339" y="434816"/>
                  </a:moveTo>
                  <a:lnTo>
                    <a:pt x="2678339" y="446389"/>
                  </a:lnTo>
                  <a:lnTo>
                    <a:pt x="0" y="446389"/>
                  </a:lnTo>
                  <a:lnTo>
                    <a:pt x="0" y="434816"/>
                  </a:lnTo>
                  <a:cubicBezTo>
                    <a:pt x="0" y="194675"/>
                    <a:pt x="194675" y="0"/>
                    <a:pt x="434816" y="0"/>
                  </a:cubicBezTo>
                  <a:lnTo>
                    <a:pt x="2243605" y="0"/>
                  </a:lnTo>
                  <a:cubicBezTo>
                    <a:pt x="2483746" y="0"/>
                    <a:pt x="2678422" y="194675"/>
                    <a:pt x="2678422" y="434816"/>
                  </a:cubicBezTo>
                  <a:close/>
                  <a:moveTo>
                    <a:pt x="2678422" y="752249"/>
                  </a:moveTo>
                  <a:lnTo>
                    <a:pt x="2678422" y="763822"/>
                  </a:lnTo>
                  <a:cubicBezTo>
                    <a:pt x="2678422" y="1003964"/>
                    <a:pt x="2483746" y="1198639"/>
                    <a:pt x="2243605" y="1198639"/>
                  </a:cubicBezTo>
                  <a:lnTo>
                    <a:pt x="434816" y="1198639"/>
                  </a:lnTo>
                  <a:cubicBezTo>
                    <a:pt x="194675" y="1198639"/>
                    <a:pt x="0" y="1003964"/>
                    <a:pt x="0" y="763822"/>
                  </a:cubicBezTo>
                  <a:lnTo>
                    <a:pt x="0" y="752249"/>
                  </a:lnTo>
                  <a:close/>
                  <a:moveTo>
                    <a:pt x="2678339" y="752249"/>
                  </a:moveTo>
                  <a:lnTo>
                    <a:pt x="0" y="752249"/>
                  </a:lnTo>
                  <a:lnTo>
                    <a:pt x="0" y="446389"/>
                  </a:lnTo>
                  <a:lnTo>
                    <a:pt x="2678339" y="446389"/>
                  </a:lnTo>
                  <a:close/>
                </a:path>
              </a:pathLst>
            </a:custGeom>
            <a:solidFill>
              <a:srgbClr val="C8FFE5"/>
            </a:solidFill>
            <a:ln>
              <a:noFill/>
            </a:ln>
          </p:spPr>
          <p:txBody>
            <a:bodyPr rtlCol="0" anchor="ctr"/>
            <a:lstStyle/>
            <a:p>
              <a:pPr algn="ctr"/>
              <a:endParaRPr>
                <a:latin typeface="DM Sans" pitchFamily="2" charset="77"/>
              </a:endParaRPr>
            </a:p>
          </p:txBody>
        </p:sp>
        <p:sp>
          <p:nvSpPr>
            <p:cNvPr id="14" name="Rounded Rectangle 11">
              <a:extLst>
                <a:ext uri="{FF2B5EF4-FFF2-40B4-BE49-F238E27FC236}">
                  <a16:creationId xmlns:a16="http://schemas.microsoft.com/office/drawing/2014/main" id="{D2B98FA4-9649-C4B4-4905-338C2FB25F93}"/>
                </a:ext>
              </a:extLst>
            </p:cNvPr>
            <p:cNvSpPr/>
            <p:nvPr/>
          </p:nvSpPr>
          <p:spPr>
            <a:xfrm>
              <a:off x="3819114" y="2678339"/>
              <a:ext cx="2083217" cy="1198639"/>
            </a:xfrm>
            <a:custGeom>
              <a:avLst/>
              <a:gdLst/>
              <a:ahLst/>
              <a:cxnLst/>
              <a:rect l="0" t="0" r="0" b="0"/>
              <a:pathLst>
                <a:path w="2678422" h="1198639">
                  <a:moveTo>
                    <a:pt x="0" y="446389"/>
                  </a:moveTo>
                  <a:lnTo>
                    <a:pt x="0" y="434816"/>
                  </a:lnTo>
                  <a:cubicBezTo>
                    <a:pt x="0" y="194675"/>
                    <a:pt x="194675" y="0"/>
                    <a:pt x="434816" y="0"/>
                  </a:cubicBezTo>
                  <a:lnTo>
                    <a:pt x="2243605" y="0"/>
                  </a:lnTo>
                  <a:cubicBezTo>
                    <a:pt x="2483746" y="0"/>
                    <a:pt x="2678422" y="194675"/>
                    <a:pt x="2678422" y="434816"/>
                  </a:cubicBezTo>
                  <a:lnTo>
                    <a:pt x="2678339" y="434816"/>
                  </a:lnTo>
                  <a:lnTo>
                    <a:pt x="2678339" y="446389"/>
                  </a:lnTo>
                  <a:moveTo>
                    <a:pt x="2678422" y="752249"/>
                  </a:moveTo>
                  <a:lnTo>
                    <a:pt x="2678422" y="763822"/>
                  </a:lnTo>
                  <a:cubicBezTo>
                    <a:pt x="2678422" y="1003964"/>
                    <a:pt x="2483746" y="1198639"/>
                    <a:pt x="2243605" y="1198639"/>
                  </a:cubicBezTo>
                  <a:lnTo>
                    <a:pt x="434816" y="1198639"/>
                  </a:lnTo>
                  <a:cubicBezTo>
                    <a:pt x="194675" y="1198639"/>
                    <a:pt x="0" y="1003964"/>
                    <a:pt x="0" y="763822"/>
                  </a:cubicBezTo>
                  <a:lnTo>
                    <a:pt x="0" y="752249"/>
                  </a:lnTo>
                  <a:lnTo>
                    <a:pt x="82" y="752249"/>
                  </a:lnTo>
                  <a:moveTo>
                    <a:pt x="2678339" y="446389"/>
                  </a:moveTo>
                  <a:lnTo>
                    <a:pt x="2678339" y="752249"/>
                  </a:lnTo>
                  <a:moveTo>
                    <a:pt x="0" y="752249"/>
                  </a:moveTo>
                  <a:lnTo>
                    <a:pt x="0" y="446389"/>
                  </a:lnTo>
                </a:path>
              </a:pathLst>
            </a:custGeom>
            <a:noFill/>
            <a:ln w="12399">
              <a:solidFill>
                <a:srgbClr val="FFFFFF"/>
              </a:solidFill>
            </a:ln>
          </p:spPr>
          <p:txBody>
            <a:bodyPr rtlCol="0" anchor="ctr"/>
            <a:lstStyle/>
            <a:p>
              <a:pPr algn="ctr"/>
              <a:endParaRPr>
                <a:latin typeface="DM Sans" pitchFamily="2" charset="77"/>
              </a:endParaRPr>
            </a:p>
          </p:txBody>
        </p:sp>
      </p:grpSp>
      <p:sp>
        <p:nvSpPr>
          <p:cNvPr id="15" name="Rounded Rectangle 13">
            <a:extLst>
              <a:ext uri="{FF2B5EF4-FFF2-40B4-BE49-F238E27FC236}">
                <a16:creationId xmlns:a16="http://schemas.microsoft.com/office/drawing/2014/main" id="{EA0F6F10-F3C9-30AC-2D4F-4153179160F0}"/>
              </a:ext>
            </a:extLst>
          </p:cNvPr>
          <p:cNvSpPr/>
          <p:nvPr/>
        </p:nvSpPr>
        <p:spPr>
          <a:xfrm>
            <a:off x="401665" y="3890838"/>
            <a:ext cx="793582" cy="785315"/>
          </a:xfrm>
          <a:custGeom>
            <a:avLst/>
            <a:gdLst/>
            <a:ahLst/>
            <a:cxnLst/>
            <a:rect l="0" t="0" r="0" b="0"/>
            <a:pathLst>
              <a:path w="793582" h="785315">
                <a:moveTo>
                  <a:pt x="793582" y="392657"/>
                </a:moveTo>
                <a:cubicBezTo>
                  <a:pt x="793582" y="609519"/>
                  <a:pt x="615935" y="785315"/>
                  <a:pt x="396791" y="785315"/>
                </a:cubicBezTo>
                <a:cubicBezTo>
                  <a:pt x="177646" y="785315"/>
                  <a:pt x="0" y="609519"/>
                  <a:pt x="0" y="392657"/>
                </a:cubicBezTo>
                <a:cubicBezTo>
                  <a:pt x="0" y="175795"/>
                  <a:pt x="177646" y="0"/>
                  <a:pt x="396791" y="0"/>
                </a:cubicBezTo>
                <a:cubicBezTo>
                  <a:pt x="615935" y="0"/>
                  <a:pt x="793582" y="175796"/>
                  <a:pt x="793582" y="392657"/>
                </a:cubicBezTo>
                <a:close/>
              </a:path>
            </a:pathLst>
          </a:custGeom>
          <a:solidFill>
            <a:srgbClr val="DCE9FF"/>
          </a:solidFill>
          <a:ln>
            <a:noFill/>
          </a:ln>
        </p:spPr>
        <p:txBody>
          <a:bodyPr rtlCol="0" anchor="ctr"/>
          <a:lstStyle/>
          <a:p>
            <a:pPr algn="ctr"/>
            <a:endParaRPr>
              <a:latin typeface="DM Sans" pitchFamily="2" charset="77"/>
            </a:endParaRPr>
          </a:p>
        </p:txBody>
      </p:sp>
      <p:sp>
        <p:nvSpPr>
          <p:cNvPr id="16" name="Rounded Rectangle 14">
            <a:extLst>
              <a:ext uri="{FF2B5EF4-FFF2-40B4-BE49-F238E27FC236}">
                <a16:creationId xmlns:a16="http://schemas.microsoft.com/office/drawing/2014/main" id="{45BB1340-47D7-8A90-E3B2-888853C9E0AE}"/>
              </a:ext>
            </a:extLst>
          </p:cNvPr>
          <p:cNvSpPr/>
          <p:nvPr/>
        </p:nvSpPr>
        <p:spPr>
          <a:xfrm>
            <a:off x="302467" y="3791640"/>
            <a:ext cx="991977" cy="983711"/>
          </a:xfrm>
          <a:custGeom>
            <a:avLst/>
            <a:gdLst/>
            <a:ahLst/>
            <a:cxnLst/>
            <a:rect l="0" t="0" r="0" b="0"/>
            <a:pathLst>
              <a:path w="991977" h="983711">
                <a:moveTo>
                  <a:pt x="991960" y="495988"/>
                </a:moveTo>
                <a:cubicBezTo>
                  <a:pt x="991960" y="765374"/>
                  <a:pt x="769926" y="983711"/>
                  <a:pt x="495980" y="983711"/>
                </a:cubicBezTo>
                <a:cubicBezTo>
                  <a:pt x="222033" y="983711"/>
                  <a:pt x="0" y="765374"/>
                  <a:pt x="0" y="495988"/>
                </a:cubicBezTo>
                <a:cubicBezTo>
                  <a:pt x="0" y="222037"/>
                  <a:pt x="222037" y="0"/>
                  <a:pt x="495988" y="0"/>
                </a:cubicBezTo>
                <a:cubicBezTo>
                  <a:pt x="769940" y="0"/>
                  <a:pt x="991977" y="222037"/>
                  <a:pt x="991977" y="495988"/>
                </a:cubicBezTo>
              </a:path>
            </a:pathLst>
          </a:custGeom>
          <a:noFill/>
          <a:ln w="12399">
            <a:solidFill>
              <a:srgbClr val="484848"/>
            </a:solidFill>
            <a:prstDash val="dash"/>
          </a:ln>
        </p:spPr>
        <p:txBody>
          <a:bodyPr rtlCol="0" anchor="ctr"/>
          <a:lstStyle/>
          <a:p>
            <a:pPr algn="ctr"/>
            <a:endParaRPr>
              <a:latin typeface="DM Sans" pitchFamily="2" charset="77"/>
            </a:endParaRPr>
          </a:p>
        </p:txBody>
      </p:sp>
      <p:sp>
        <p:nvSpPr>
          <p:cNvPr id="17" name="Rounded Rectangle 15">
            <a:extLst>
              <a:ext uri="{FF2B5EF4-FFF2-40B4-BE49-F238E27FC236}">
                <a16:creationId xmlns:a16="http://schemas.microsoft.com/office/drawing/2014/main" id="{400EE1A3-C2AC-B4BE-818A-DC155E09E1EC}"/>
              </a:ext>
            </a:extLst>
          </p:cNvPr>
          <p:cNvSpPr/>
          <p:nvPr/>
        </p:nvSpPr>
        <p:spPr>
          <a:xfrm>
            <a:off x="104072" y="3543646"/>
            <a:ext cx="2281548" cy="1438367"/>
          </a:xfrm>
          <a:custGeom>
            <a:avLst/>
            <a:gdLst/>
            <a:ahLst/>
            <a:cxnLst/>
            <a:rect l="0" t="0" r="0" b="0"/>
            <a:pathLst>
              <a:path w="2281548" h="1438367">
                <a:moveTo>
                  <a:pt x="1438367" y="0"/>
                </a:moveTo>
                <a:lnTo>
                  <a:pt x="1185330" y="252954"/>
                </a:lnTo>
                <a:cubicBezTo>
                  <a:pt x="1059680" y="127303"/>
                  <a:pt x="886084" y="49598"/>
                  <a:pt x="694301" y="49598"/>
                </a:cubicBezTo>
                <a:cubicBezTo>
                  <a:pt x="313630" y="49598"/>
                  <a:pt x="4463" y="356037"/>
                  <a:pt x="0" y="735716"/>
                </a:cubicBezTo>
                <a:cubicBezTo>
                  <a:pt x="0" y="738444"/>
                  <a:pt x="0" y="757788"/>
                  <a:pt x="0" y="760516"/>
                </a:cubicBezTo>
                <a:moveTo>
                  <a:pt x="1388768" y="760516"/>
                </a:moveTo>
                <a:cubicBezTo>
                  <a:pt x="1388768" y="757788"/>
                  <a:pt x="1388768" y="746711"/>
                  <a:pt x="1388768" y="743983"/>
                </a:cubicBezTo>
                <a:lnTo>
                  <a:pt x="2281548" y="743983"/>
                </a:lnTo>
                <a:moveTo>
                  <a:pt x="1388768" y="760516"/>
                </a:moveTo>
                <a:cubicBezTo>
                  <a:pt x="1384387" y="1135603"/>
                  <a:pt x="1077930" y="1438367"/>
                  <a:pt x="694425" y="1438367"/>
                </a:cubicBezTo>
                <a:cubicBezTo>
                  <a:pt x="310920" y="1438367"/>
                  <a:pt x="0" y="1139488"/>
                  <a:pt x="0" y="760598"/>
                </a:cubicBezTo>
                <a:moveTo>
                  <a:pt x="1091159" y="743983"/>
                </a:moveTo>
                <a:cubicBezTo>
                  <a:pt x="1091159" y="959475"/>
                  <a:pt x="913516" y="1134161"/>
                  <a:pt x="694376" y="1134161"/>
                </a:cubicBezTo>
                <a:cubicBezTo>
                  <a:pt x="475235" y="1134161"/>
                  <a:pt x="297593" y="959475"/>
                  <a:pt x="297593" y="743983"/>
                </a:cubicBezTo>
                <a:cubicBezTo>
                  <a:pt x="297593" y="524838"/>
                  <a:pt x="475240" y="347192"/>
                  <a:pt x="694384" y="347192"/>
                </a:cubicBezTo>
                <a:cubicBezTo>
                  <a:pt x="913528" y="347192"/>
                  <a:pt x="1091175" y="524838"/>
                  <a:pt x="1091175" y="743983"/>
                </a:cubicBezTo>
              </a:path>
            </a:pathLst>
          </a:custGeom>
          <a:noFill/>
          <a:ln w="12399">
            <a:solidFill>
              <a:srgbClr val="484848"/>
            </a:solidFill>
          </a:ln>
        </p:spPr>
        <p:txBody>
          <a:bodyPr rtlCol="0" anchor="ctr"/>
          <a:lstStyle/>
          <a:p>
            <a:pPr algn="ctr"/>
            <a:endParaRPr>
              <a:latin typeface="DM Sans" pitchFamily="2" charset="77"/>
            </a:endParaRPr>
          </a:p>
        </p:txBody>
      </p:sp>
      <p:grpSp>
        <p:nvGrpSpPr>
          <p:cNvPr id="18" name="Group 17">
            <a:extLst>
              <a:ext uri="{FF2B5EF4-FFF2-40B4-BE49-F238E27FC236}">
                <a16:creationId xmlns:a16="http://schemas.microsoft.com/office/drawing/2014/main" id="{64D27A4C-3A6F-AB08-BD9D-88A71AF4883E}"/>
              </a:ext>
            </a:extLst>
          </p:cNvPr>
          <p:cNvGrpSpPr/>
          <p:nvPr/>
        </p:nvGrpSpPr>
        <p:grpSpPr>
          <a:xfrm>
            <a:off x="2385588" y="3692442"/>
            <a:ext cx="2047071" cy="1191199"/>
            <a:chOff x="2975900" y="4067108"/>
            <a:chExt cx="2047071" cy="1191199"/>
          </a:xfrm>
        </p:grpSpPr>
        <p:sp>
          <p:nvSpPr>
            <p:cNvPr id="19" name="Rounded Rectangle 16">
              <a:extLst>
                <a:ext uri="{FF2B5EF4-FFF2-40B4-BE49-F238E27FC236}">
                  <a16:creationId xmlns:a16="http://schemas.microsoft.com/office/drawing/2014/main" id="{6763435C-9414-0299-1BD3-58DD7D072C1C}"/>
                </a:ext>
              </a:extLst>
            </p:cNvPr>
            <p:cNvSpPr/>
            <p:nvPr/>
          </p:nvSpPr>
          <p:spPr>
            <a:xfrm>
              <a:off x="2975900" y="4067108"/>
              <a:ext cx="2047071" cy="1191199"/>
            </a:xfrm>
            <a:custGeom>
              <a:avLst/>
              <a:gdLst/>
              <a:ahLst/>
              <a:cxnLst/>
              <a:rect l="0" t="0" r="0" b="0"/>
              <a:pathLst>
                <a:path w="2678454" h="1191199">
                  <a:moveTo>
                    <a:pt x="2678372" y="434816"/>
                  </a:moveTo>
                  <a:lnTo>
                    <a:pt x="2678372" y="446389"/>
                  </a:lnTo>
                  <a:lnTo>
                    <a:pt x="32" y="446389"/>
                  </a:lnTo>
                  <a:lnTo>
                    <a:pt x="32" y="434816"/>
                  </a:lnTo>
                  <a:cubicBezTo>
                    <a:pt x="32" y="194675"/>
                    <a:pt x="194707" y="0"/>
                    <a:pt x="434849" y="0"/>
                  </a:cubicBezTo>
                  <a:lnTo>
                    <a:pt x="2243637" y="0"/>
                  </a:lnTo>
                  <a:cubicBezTo>
                    <a:pt x="2483779" y="0"/>
                    <a:pt x="2678454" y="194675"/>
                    <a:pt x="2678454" y="434816"/>
                  </a:cubicBezTo>
                  <a:close/>
                  <a:moveTo>
                    <a:pt x="2678372" y="752249"/>
                  </a:moveTo>
                  <a:lnTo>
                    <a:pt x="32" y="752249"/>
                  </a:lnTo>
                  <a:lnTo>
                    <a:pt x="32" y="446389"/>
                  </a:lnTo>
                  <a:lnTo>
                    <a:pt x="2678372" y="446389"/>
                  </a:lnTo>
                  <a:close/>
                  <a:moveTo>
                    <a:pt x="2678376" y="752249"/>
                  </a:moveTo>
                  <a:lnTo>
                    <a:pt x="2678376" y="763630"/>
                  </a:lnTo>
                  <a:cubicBezTo>
                    <a:pt x="2678376" y="999768"/>
                    <a:pt x="2483703" y="1191199"/>
                    <a:pt x="2243566" y="1191199"/>
                  </a:cubicBezTo>
                  <a:lnTo>
                    <a:pt x="434809" y="1191199"/>
                  </a:lnTo>
                  <a:cubicBezTo>
                    <a:pt x="194672" y="1191199"/>
                    <a:pt x="0" y="999768"/>
                    <a:pt x="0" y="763630"/>
                  </a:cubicBezTo>
                  <a:lnTo>
                    <a:pt x="0" y="752249"/>
                  </a:lnTo>
                  <a:close/>
                </a:path>
              </a:pathLst>
            </a:custGeom>
            <a:solidFill>
              <a:srgbClr val="DCE9FF"/>
            </a:solidFill>
            <a:ln>
              <a:noFill/>
            </a:ln>
          </p:spPr>
          <p:txBody>
            <a:bodyPr rtlCol="0" anchor="ctr"/>
            <a:lstStyle/>
            <a:p>
              <a:pPr algn="ctr"/>
              <a:endParaRPr>
                <a:latin typeface="DM Sans" pitchFamily="2" charset="77"/>
              </a:endParaRPr>
            </a:p>
          </p:txBody>
        </p:sp>
        <p:sp>
          <p:nvSpPr>
            <p:cNvPr id="20" name="Rounded Rectangle 17">
              <a:extLst>
                <a:ext uri="{FF2B5EF4-FFF2-40B4-BE49-F238E27FC236}">
                  <a16:creationId xmlns:a16="http://schemas.microsoft.com/office/drawing/2014/main" id="{7B1A0B8F-2EF8-770D-ADE4-D2D2A41B293E}"/>
                </a:ext>
              </a:extLst>
            </p:cNvPr>
            <p:cNvSpPr/>
            <p:nvPr/>
          </p:nvSpPr>
          <p:spPr>
            <a:xfrm>
              <a:off x="2975900" y="4067108"/>
              <a:ext cx="2047071" cy="1191199"/>
            </a:xfrm>
            <a:custGeom>
              <a:avLst/>
              <a:gdLst/>
              <a:ahLst/>
              <a:cxnLst/>
              <a:rect l="0" t="0" r="0" b="0"/>
              <a:pathLst>
                <a:path w="2678454" h="1191199">
                  <a:moveTo>
                    <a:pt x="32" y="446389"/>
                  </a:moveTo>
                  <a:lnTo>
                    <a:pt x="32" y="434816"/>
                  </a:lnTo>
                  <a:cubicBezTo>
                    <a:pt x="32" y="194675"/>
                    <a:pt x="194707" y="0"/>
                    <a:pt x="434849" y="0"/>
                  </a:cubicBezTo>
                  <a:lnTo>
                    <a:pt x="2243637" y="0"/>
                  </a:lnTo>
                  <a:cubicBezTo>
                    <a:pt x="2483779" y="0"/>
                    <a:pt x="2678454" y="194675"/>
                    <a:pt x="2678454" y="434816"/>
                  </a:cubicBezTo>
                  <a:lnTo>
                    <a:pt x="2678372" y="434816"/>
                  </a:lnTo>
                  <a:lnTo>
                    <a:pt x="2678372" y="446389"/>
                  </a:lnTo>
                  <a:moveTo>
                    <a:pt x="2678372" y="446389"/>
                  </a:moveTo>
                  <a:lnTo>
                    <a:pt x="2678372" y="752249"/>
                  </a:lnTo>
                  <a:moveTo>
                    <a:pt x="32" y="752249"/>
                  </a:moveTo>
                  <a:lnTo>
                    <a:pt x="32" y="446389"/>
                  </a:lnTo>
                  <a:moveTo>
                    <a:pt x="2678376" y="752249"/>
                  </a:moveTo>
                  <a:lnTo>
                    <a:pt x="2678376" y="763630"/>
                  </a:lnTo>
                  <a:cubicBezTo>
                    <a:pt x="2678376" y="999768"/>
                    <a:pt x="2483703" y="1191199"/>
                    <a:pt x="2243566" y="1191199"/>
                  </a:cubicBezTo>
                  <a:lnTo>
                    <a:pt x="434809" y="1191199"/>
                  </a:lnTo>
                  <a:cubicBezTo>
                    <a:pt x="194672" y="1191199"/>
                    <a:pt x="0" y="999768"/>
                    <a:pt x="0" y="763630"/>
                  </a:cubicBezTo>
                  <a:lnTo>
                    <a:pt x="0" y="752249"/>
                  </a:lnTo>
                  <a:lnTo>
                    <a:pt x="82" y="752249"/>
                  </a:lnTo>
                </a:path>
              </a:pathLst>
            </a:custGeom>
            <a:noFill/>
            <a:ln w="12399">
              <a:solidFill>
                <a:srgbClr val="FFFFFF"/>
              </a:solidFill>
            </a:ln>
          </p:spPr>
          <p:txBody>
            <a:bodyPr rtlCol="0" anchor="ctr"/>
            <a:lstStyle/>
            <a:p>
              <a:pPr algn="ctr"/>
              <a:endParaRPr>
                <a:latin typeface="DM Sans" pitchFamily="2" charset="77"/>
              </a:endParaRPr>
            </a:p>
          </p:txBody>
        </p:sp>
      </p:grpSp>
      <p:sp>
        <p:nvSpPr>
          <p:cNvPr id="21" name="Rounded Rectangle 19">
            <a:extLst>
              <a:ext uri="{FF2B5EF4-FFF2-40B4-BE49-F238E27FC236}">
                <a16:creationId xmlns:a16="http://schemas.microsoft.com/office/drawing/2014/main" id="{1E31BCCE-F56B-EA64-A794-9C5CD30DA235}"/>
              </a:ext>
            </a:extLst>
          </p:cNvPr>
          <p:cNvSpPr/>
          <p:nvPr/>
        </p:nvSpPr>
        <p:spPr>
          <a:xfrm>
            <a:off x="2477997" y="4025990"/>
            <a:ext cx="512026" cy="509632"/>
          </a:xfrm>
          <a:custGeom>
            <a:avLst/>
            <a:gdLst/>
            <a:ahLst/>
            <a:cxnLst/>
            <a:rect l="0" t="0" r="0" b="0"/>
            <a:pathLst>
              <a:path w="512026" h="509632">
                <a:moveTo>
                  <a:pt x="137183" y="18645"/>
                </a:moveTo>
                <a:cubicBezTo>
                  <a:pt x="222849" y="0"/>
                  <a:pt x="307724" y="53184"/>
                  <a:pt x="328305" y="138405"/>
                </a:cubicBezTo>
                <a:cubicBezTo>
                  <a:pt x="376064" y="105580"/>
                  <a:pt x="441145" y="115770"/>
                  <a:pt x="476586" y="161622"/>
                </a:cubicBezTo>
                <a:cubicBezTo>
                  <a:pt x="512026" y="207474"/>
                  <a:pt x="505486" y="273023"/>
                  <a:pt x="461684" y="310968"/>
                </a:cubicBezTo>
                <a:lnTo>
                  <a:pt x="461684" y="298941"/>
                </a:lnTo>
                <a:lnTo>
                  <a:pt x="461684" y="298031"/>
                </a:lnTo>
                <a:lnTo>
                  <a:pt x="461684" y="296874"/>
                </a:lnTo>
                <a:cubicBezTo>
                  <a:pt x="461684" y="281085"/>
                  <a:pt x="454348" y="268396"/>
                  <a:pt x="445833" y="259468"/>
                </a:cubicBezTo>
                <a:cubicBezTo>
                  <a:pt x="437484" y="250706"/>
                  <a:pt x="426862" y="244237"/>
                  <a:pt x="416115" y="239463"/>
                </a:cubicBezTo>
                <a:cubicBezTo>
                  <a:pt x="394540" y="229895"/>
                  <a:pt x="366888" y="224790"/>
                  <a:pt x="337997" y="224790"/>
                </a:cubicBezTo>
                <a:cubicBezTo>
                  <a:pt x="327829" y="224790"/>
                  <a:pt x="317806" y="225410"/>
                  <a:pt x="308134" y="226650"/>
                </a:cubicBezTo>
                <a:lnTo>
                  <a:pt x="308134" y="216792"/>
                </a:lnTo>
                <a:lnTo>
                  <a:pt x="308093" y="216792"/>
                </a:lnTo>
                <a:cubicBezTo>
                  <a:pt x="308134" y="216090"/>
                  <a:pt x="308134" y="215408"/>
                  <a:pt x="308134" y="214705"/>
                </a:cubicBezTo>
                <a:cubicBezTo>
                  <a:pt x="308134" y="198916"/>
                  <a:pt x="300798" y="186227"/>
                  <a:pt x="292283" y="177299"/>
                </a:cubicBezTo>
                <a:cubicBezTo>
                  <a:pt x="283934" y="168537"/>
                  <a:pt x="273312" y="162068"/>
                  <a:pt x="262565" y="157294"/>
                </a:cubicBezTo>
                <a:cubicBezTo>
                  <a:pt x="240990" y="147726"/>
                  <a:pt x="213339" y="142621"/>
                  <a:pt x="184447" y="142621"/>
                </a:cubicBezTo>
                <a:cubicBezTo>
                  <a:pt x="155576" y="142621"/>
                  <a:pt x="127946" y="147726"/>
                  <a:pt x="106370" y="157294"/>
                </a:cubicBezTo>
                <a:cubicBezTo>
                  <a:pt x="95624" y="162068"/>
                  <a:pt x="85001" y="168537"/>
                  <a:pt x="76632" y="177299"/>
                </a:cubicBezTo>
                <a:cubicBezTo>
                  <a:pt x="68138" y="186227"/>
                  <a:pt x="60781" y="198916"/>
                  <a:pt x="60781" y="214705"/>
                </a:cubicBezTo>
                <a:lnTo>
                  <a:pt x="60822" y="216772"/>
                </a:lnTo>
                <a:lnTo>
                  <a:pt x="60781" y="216772"/>
                </a:lnTo>
                <a:lnTo>
                  <a:pt x="60781" y="293650"/>
                </a:lnTo>
                <a:cubicBezTo>
                  <a:pt x="17230" y="252582"/>
                  <a:pt x="0" y="190775"/>
                  <a:pt x="16023" y="133099"/>
                </a:cubicBezTo>
                <a:cubicBezTo>
                  <a:pt x="32047" y="75424"/>
                  <a:pt x="78690" y="31362"/>
                  <a:pt x="137184" y="18645"/>
                </a:cubicBezTo>
                <a:close/>
                <a:moveTo>
                  <a:pt x="184447" y="255769"/>
                </a:moveTo>
                <a:cubicBezTo>
                  <a:pt x="134848" y="255769"/>
                  <a:pt x="94342" y="238492"/>
                  <a:pt x="91883" y="216751"/>
                </a:cubicBezTo>
                <a:cubicBezTo>
                  <a:pt x="91803" y="216065"/>
                  <a:pt x="91762" y="215375"/>
                  <a:pt x="91759" y="214684"/>
                </a:cubicBezTo>
                <a:cubicBezTo>
                  <a:pt x="91759" y="191993"/>
                  <a:pt x="133278" y="173579"/>
                  <a:pt x="184468" y="173579"/>
                </a:cubicBezTo>
                <a:cubicBezTo>
                  <a:pt x="235658" y="173579"/>
                  <a:pt x="277135" y="191993"/>
                  <a:pt x="277135" y="214684"/>
                </a:cubicBezTo>
                <a:cubicBezTo>
                  <a:pt x="277140" y="215382"/>
                  <a:pt x="277106" y="216078"/>
                  <a:pt x="277032" y="216772"/>
                </a:cubicBezTo>
                <a:cubicBezTo>
                  <a:pt x="276474" y="221670"/>
                  <a:pt x="273973" y="226361"/>
                  <a:pt x="269861" y="230680"/>
                </a:cubicBezTo>
                <a:cubicBezTo>
                  <a:pt x="255787" y="245436"/>
                  <a:pt x="222845" y="255769"/>
                  <a:pt x="184468" y="255769"/>
                </a:cubicBezTo>
                <a:close/>
                <a:moveTo>
                  <a:pt x="245330" y="296874"/>
                </a:moveTo>
                <a:cubicBezTo>
                  <a:pt x="245330" y="274162"/>
                  <a:pt x="286827" y="255769"/>
                  <a:pt x="338018" y="255769"/>
                </a:cubicBezTo>
                <a:cubicBezTo>
                  <a:pt x="389187" y="255769"/>
                  <a:pt x="430685" y="274162"/>
                  <a:pt x="430685" y="296853"/>
                </a:cubicBezTo>
                <a:cubicBezTo>
                  <a:pt x="430685" y="319565"/>
                  <a:pt x="389208" y="337958"/>
                  <a:pt x="338018" y="337958"/>
                </a:cubicBezTo>
                <a:cubicBezTo>
                  <a:pt x="286827" y="337958"/>
                  <a:pt x="245330" y="319565"/>
                  <a:pt x="245330" y="296874"/>
                </a:cubicBezTo>
                <a:close/>
                <a:moveTo>
                  <a:pt x="184468" y="337814"/>
                </a:moveTo>
                <a:cubicBezTo>
                  <a:pt x="156134" y="337814"/>
                  <a:pt x="131376" y="332771"/>
                  <a:pt x="114265" y="325125"/>
                </a:cubicBezTo>
                <a:cubicBezTo>
                  <a:pt x="95851" y="316920"/>
                  <a:pt x="91842" y="308571"/>
                  <a:pt x="91842" y="304665"/>
                </a:cubicBezTo>
                <a:cubicBezTo>
                  <a:pt x="91842" y="304231"/>
                  <a:pt x="91821" y="303797"/>
                  <a:pt x="91780" y="303384"/>
                </a:cubicBezTo>
                <a:lnTo>
                  <a:pt x="91780" y="264325"/>
                </a:lnTo>
                <a:cubicBezTo>
                  <a:pt x="96438" y="267264"/>
                  <a:pt x="101308" y="269855"/>
                  <a:pt x="106350" y="272074"/>
                </a:cubicBezTo>
                <a:cubicBezTo>
                  <a:pt x="127946" y="281643"/>
                  <a:pt x="155576" y="286768"/>
                  <a:pt x="184468" y="286768"/>
                </a:cubicBezTo>
                <a:cubicBezTo>
                  <a:pt x="195173" y="286768"/>
                  <a:pt x="205713" y="286065"/>
                  <a:pt x="215839" y="284681"/>
                </a:cubicBezTo>
                <a:cubicBezTo>
                  <a:pt x="214888" y="288504"/>
                  <a:pt x="214351" y="292575"/>
                  <a:pt x="214351" y="296874"/>
                </a:cubicBezTo>
                <a:lnTo>
                  <a:pt x="214351" y="298031"/>
                </a:lnTo>
                <a:lnTo>
                  <a:pt x="214330" y="298941"/>
                </a:lnTo>
                <a:lnTo>
                  <a:pt x="214330" y="335850"/>
                </a:lnTo>
                <a:cubicBezTo>
                  <a:pt x="205010" y="337111"/>
                  <a:pt x="194987" y="337814"/>
                  <a:pt x="184468" y="337814"/>
                </a:cubicBezTo>
                <a:close/>
                <a:moveTo>
                  <a:pt x="184468" y="427443"/>
                </a:moveTo>
                <a:cubicBezTo>
                  <a:pt x="133154" y="427443"/>
                  <a:pt x="91780" y="409587"/>
                  <a:pt x="91780" y="386359"/>
                </a:cubicBezTo>
                <a:lnTo>
                  <a:pt x="91780" y="348477"/>
                </a:lnTo>
                <a:cubicBezTo>
                  <a:pt x="94982" y="350292"/>
                  <a:pt x="98272" y="351947"/>
                  <a:pt x="101638" y="353437"/>
                </a:cubicBezTo>
                <a:cubicBezTo>
                  <a:pt x="123647" y="363274"/>
                  <a:pt x="152931" y="368813"/>
                  <a:pt x="184468" y="368813"/>
                </a:cubicBezTo>
                <a:cubicBezTo>
                  <a:pt x="194698" y="368813"/>
                  <a:pt x="204741" y="368214"/>
                  <a:pt x="214330" y="367098"/>
                </a:cubicBezTo>
                <a:lnTo>
                  <a:pt x="214330" y="425335"/>
                </a:lnTo>
                <a:cubicBezTo>
                  <a:pt x="204969" y="426699"/>
                  <a:pt x="194925" y="427443"/>
                  <a:pt x="184468" y="427443"/>
                </a:cubicBezTo>
                <a:close/>
                <a:moveTo>
                  <a:pt x="416115" y="354264"/>
                </a:moveTo>
                <a:cubicBezTo>
                  <a:pt x="421156" y="352050"/>
                  <a:pt x="426026" y="349467"/>
                  <a:pt x="430685" y="346535"/>
                </a:cubicBezTo>
                <a:lnTo>
                  <a:pt x="430685" y="385594"/>
                </a:lnTo>
                <a:cubicBezTo>
                  <a:pt x="430643" y="386007"/>
                  <a:pt x="430643" y="386421"/>
                  <a:pt x="430643" y="386834"/>
                </a:cubicBezTo>
                <a:cubicBezTo>
                  <a:pt x="430643" y="390760"/>
                  <a:pt x="426634" y="399110"/>
                  <a:pt x="408200" y="407335"/>
                </a:cubicBezTo>
                <a:cubicBezTo>
                  <a:pt x="391109" y="414961"/>
                  <a:pt x="366330" y="420003"/>
                  <a:pt x="338018" y="420003"/>
                </a:cubicBezTo>
                <a:cubicBezTo>
                  <a:pt x="309684" y="420003"/>
                  <a:pt x="284926" y="414961"/>
                  <a:pt x="267814" y="407335"/>
                </a:cubicBezTo>
                <a:cubicBezTo>
                  <a:pt x="249401" y="399110"/>
                  <a:pt x="245392" y="390760"/>
                  <a:pt x="245392" y="386834"/>
                </a:cubicBezTo>
                <a:cubicBezTo>
                  <a:pt x="245392" y="386400"/>
                  <a:pt x="245371" y="385987"/>
                  <a:pt x="245330" y="385573"/>
                </a:cubicBezTo>
                <a:lnTo>
                  <a:pt x="245330" y="346514"/>
                </a:lnTo>
                <a:cubicBezTo>
                  <a:pt x="249995" y="349455"/>
                  <a:pt x="254872" y="352045"/>
                  <a:pt x="259920" y="354264"/>
                </a:cubicBezTo>
                <a:cubicBezTo>
                  <a:pt x="281496" y="363832"/>
                  <a:pt x="309126" y="368958"/>
                  <a:pt x="337997" y="368958"/>
                </a:cubicBezTo>
                <a:cubicBezTo>
                  <a:pt x="366888" y="368958"/>
                  <a:pt x="394540" y="363832"/>
                  <a:pt x="416115" y="354243"/>
                </a:cubicBezTo>
                <a:close/>
                <a:moveTo>
                  <a:pt x="245330" y="430667"/>
                </a:moveTo>
                <a:cubicBezTo>
                  <a:pt x="248532" y="432482"/>
                  <a:pt x="251822" y="434137"/>
                  <a:pt x="255188" y="435627"/>
                </a:cubicBezTo>
                <a:cubicBezTo>
                  <a:pt x="277197" y="445464"/>
                  <a:pt x="306481" y="451002"/>
                  <a:pt x="338018" y="451002"/>
                </a:cubicBezTo>
                <a:cubicBezTo>
                  <a:pt x="369554" y="451002"/>
                  <a:pt x="398838" y="445464"/>
                  <a:pt x="420848" y="435627"/>
                </a:cubicBezTo>
                <a:cubicBezTo>
                  <a:pt x="424207" y="434130"/>
                  <a:pt x="427490" y="432468"/>
                  <a:pt x="430685" y="430646"/>
                </a:cubicBezTo>
                <a:lnTo>
                  <a:pt x="430685" y="468548"/>
                </a:lnTo>
                <a:cubicBezTo>
                  <a:pt x="430685" y="491777"/>
                  <a:pt x="389311" y="509632"/>
                  <a:pt x="338018" y="509632"/>
                </a:cubicBezTo>
                <a:cubicBezTo>
                  <a:pt x="286704" y="509632"/>
                  <a:pt x="245330" y="491756"/>
                  <a:pt x="245330" y="468548"/>
                </a:cubicBezTo>
                <a:lnTo>
                  <a:pt x="245330" y="430646"/>
                </a:lnTo>
                <a:close/>
              </a:path>
            </a:pathLst>
          </a:custGeom>
          <a:solidFill>
            <a:srgbClr val="4E88E7"/>
          </a:solidFill>
          <a:ln>
            <a:noFill/>
          </a:ln>
        </p:spPr>
        <p:txBody>
          <a:bodyPr rtlCol="0" anchor="ctr"/>
          <a:lstStyle/>
          <a:p>
            <a:pPr algn="ctr"/>
            <a:endParaRPr>
              <a:latin typeface="DM Sans" pitchFamily="2" charset="77"/>
            </a:endParaRPr>
          </a:p>
        </p:txBody>
      </p:sp>
      <p:sp>
        <p:nvSpPr>
          <p:cNvPr id="22" name="Rounded Rectangle 20">
            <a:extLst>
              <a:ext uri="{FF2B5EF4-FFF2-40B4-BE49-F238E27FC236}">
                <a16:creationId xmlns:a16="http://schemas.microsoft.com/office/drawing/2014/main" id="{28ACD320-D3D4-9CC1-E567-193198B483CE}"/>
              </a:ext>
            </a:extLst>
          </p:cNvPr>
          <p:cNvSpPr/>
          <p:nvPr/>
        </p:nvSpPr>
        <p:spPr>
          <a:xfrm>
            <a:off x="1889632" y="1303429"/>
            <a:ext cx="495988" cy="413324"/>
          </a:xfrm>
          <a:custGeom>
            <a:avLst/>
            <a:gdLst/>
            <a:ahLst/>
            <a:cxnLst/>
            <a:rect l="0" t="0" r="0" b="0"/>
            <a:pathLst>
              <a:path w="495988" h="413324">
                <a:moveTo>
                  <a:pt x="495988" y="20666"/>
                </a:moveTo>
                <a:lnTo>
                  <a:pt x="495988" y="392657"/>
                </a:lnTo>
                <a:cubicBezTo>
                  <a:pt x="495988" y="404071"/>
                  <a:pt x="486736" y="413324"/>
                  <a:pt x="475322" y="413324"/>
                </a:cubicBezTo>
                <a:lnTo>
                  <a:pt x="175662" y="413324"/>
                </a:lnTo>
                <a:cubicBezTo>
                  <a:pt x="164249" y="413324"/>
                  <a:pt x="154996" y="404071"/>
                  <a:pt x="154996" y="392657"/>
                </a:cubicBezTo>
                <a:lnTo>
                  <a:pt x="154996" y="361658"/>
                </a:lnTo>
                <a:lnTo>
                  <a:pt x="216995" y="361658"/>
                </a:lnTo>
                <a:cubicBezTo>
                  <a:pt x="239011" y="361525"/>
                  <a:pt x="259305" y="349726"/>
                  <a:pt x="270313" y="330659"/>
                </a:cubicBezTo>
                <a:lnTo>
                  <a:pt x="299659" y="330659"/>
                </a:lnTo>
                <a:lnTo>
                  <a:pt x="299659" y="260807"/>
                </a:lnTo>
                <a:lnTo>
                  <a:pt x="278993" y="260807"/>
                </a:lnTo>
                <a:lnTo>
                  <a:pt x="278993" y="220921"/>
                </a:lnTo>
                <a:lnTo>
                  <a:pt x="299659" y="220921"/>
                </a:lnTo>
                <a:lnTo>
                  <a:pt x="299659" y="151069"/>
                </a:lnTo>
                <a:lnTo>
                  <a:pt x="278993" y="151069"/>
                </a:lnTo>
                <a:lnTo>
                  <a:pt x="278993" y="113664"/>
                </a:lnTo>
                <a:lnTo>
                  <a:pt x="278993" y="111184"/>
                </a:lnTo>
                <a:lnTo>
                  <a:pt x="299659" y="111184"/>
                </a:lnTo>
                <a:lnTo>
                  <a:pt x="299659" y="41332"/>
                </a:lnTo>
                <a:lnTo>
                  <a:pt x="196328" y="41332"/>
                </a:lnTo>
                <a:lnTo>
                  <a:pt x="196328" y="51665"/>
                </a:lnTo>
                <a:lnTo>
                  <a:pt x="154996" y="51665"/>
                </a:lnTo>
                <a:lnTo>
                  <a:pt x="154996" y="20666"/>
                </a:lnTo>
                <a:cubicBezTo>
                  <a:pt x="154996" y="9252"/>
                  <a:pt x="164249" y="0"/>
                  <a:pt x="175662" y="0"/>
                </a:cubicBezTo>
                <a:lnTo>
                  <a:pt x="475322" y="0"/>
                </a:lnTo>
                <a:cubicBezTo>
                  <a:pt x="486736" y="0"/>
                  <a:pt x="495988" y="9252"/>
                  <a:pt x="495988" y="20666"/>
                </a:cubicBezTo>
                <a:close/>
                <a:moveTo>
                  <a:pt x="454656" y="260807"/>
                </a:moveTo>
                <a:lnTo>
                  <a:pt x="351325" y="260807"/>
                </a:lnTo>
                <a:lnTo>
                  <a:pt x="351325" y="330659"/>
                </a:lnTo>
                <a:lnTo>
                  <a:pt x="454656" y="330659"/>
                </a:lnTo>
                <a:close/>
                <a:moveTo>
                  <a:pt x="454656" y="151069"/>
                </a:moveTo>
                <a:lnTo>
                  <a:pt x="351325" y="151069"/>
                </a:lnTo>
                <a:lnTo>
                  <a:pt x="351325" y="220921"/>
                </a:lnTo>
                <a:lnTo>
                  <a:pt x="454656" y="220921"/>
                </a:lnTo>
                <a:close/>
                <a:moveTo>
                  <a:pt x="454656" y="41332"/>
                </a:moveTo>
                <a:lnTo>
                  <a:pt x="351325" y="41332"/>
                </a:lnTo>
                <a:lnTo>
                  <a:pt x="351325" y="111184"/>
                </a:lnTo>
                <a:lnTo>
                  <a:pt x="454656" y="111184"/>
                </a:lnTo>
                <a:close/>
                <a:moveTo>
                  <a:pt x="30999" y="330659"/>
                </a:moveTo>
                <a:cubicBezTo>
                  <a:pt x="13878" y="330659"/>
                  <a:pt x="0" y="316780"/>
                  <a:pt x="0" y="299659"/>
                </a:cubicBezTo>
                <a:lnTo>
                  <a:pt x="0" y="113664"/>
                </a:lnTo>
                <a:cubicBezTo>
                  <a:pt x="0" y="96543"/>
                  <a:pt x="13878" y="82664"/>
                  <a:pt x="30999" y="82664"/>
                </a:cubicBezTo>
                <a:lnTo>
                  <a:pt x="216995" y="82664"/>
                </a:lnTo>
                <a:cubicBezTo>
                  <a:pt x="234115" y="82664"/>
                  <a:pt x="247994" y="96543"/>
                  <a:pt x="247994" y="113664"/>
                </a:cubicBezTo>
                <a:lnTo>
                  <a:pt x="247994" y="299659"/>
                </a:lnTo>
                <a:cubicBezTo>
                  <a:pt x="247994" y="316780"/>
                  <a:pt x="234115" y="330659"/>
                  <a:pt x="216995" y="330659"/>
                </a:cubicBezTo>
                <a:lnTo>
                  <a:pt x="196328" y="330659"/>
                </a:lnTo>
                <a:close/>
                <a:moveTo>
                  <a:pt x="60551" y="134330"/>
                </a:moveTo>
                <a:lnTo>
                  <a:pt x="105810" y="206662"/>
                </a:lnTo>
                <a:lnTo>
                  <a:pt x="60551" y="278993"/>
                </a:lnTo>
                <a:lnTo>
                  <a:pt x="97131" y="278993"/>
                </a:lnTo>
                <a:lnTo>
                  <a:pt x="123997" y="236008"/>
                </a:lnTo>
                <a:lnTo>
                  <a:pt x="150863" y="278993"/>
                </a:lnTo>
                <a:lnTo>
                  <a:pt x="187442" y="278993"/>
                </a:lnTo>
                <a:lnTo>
                  <a:pt x="142183" y="206662"/>
                </a:lnTo>
                <a:lnTo>
                  <a:pt x="187442" y="134330"/>
                </a:lnTo>
                <a:lnTo>
                  <a:pt x="150863" y="134330"/>
                </a:lnTo>
                <a:lnTo>
                  <a:pt x="123997" y="177316"/>
                </a:lnTo>
                <a:lnTo>
                  <a:pt x="97131" y="134330"/>
                </a:lnTo>
                <a:close/>
              </a:path>
            </a:pathLst>
          </a:custGeom>
          <a:solidFill>
            <a:srgbClr val="92BD39"/>
          </a:solidFill>
          <a:ln>
            <a:noFill/>
          </a:ln>
        </p:spPr>
        <p:txBody>
          <a:bodyPr rtlCol="0" anchor="ctr"/>
          <a:lstStyle/>
          <a:p>
            <a:pPr algn="ctr"/>
            <a:endParaRPr>
              <a:latin typeface="DM Sans" pitchFamily="2" charset="77"/>
            </a:endParaRPr>
          </a:p>
        </p:txBody>
      </p:sp>
      <p:sp>
        <p:nvSpPr>
          <p:cNvPr id="23" name="Rounded Rectangle 21">
            <a:extLst>
              <a:ext uri="{FF2B5EF4-FFF2-40B4-BE49-F238E27FC236}">
                <a16:creationId xmlns:a16="http://schemas.microsoft.com/office/drawing/2014/main" id="{F49DF50C-315C-8F82-7D59-7BAEC82F4663}"/>
              </a:ext>
            </a:extLst>
          </p:cNvPr>
          <p:cNvSpPr/>
          <p:nvPr/>
        </p:nvSpPr>
        <p:spPr>
          <a:xfrm>
            <a:off x="3328000" y="2650866"/>
            <a:ext cx="494004" cy="490160"/>
          </a:xfrm>
          <a:custGeom>
            <a:avLst/>
            <a:gdLst/>
            <a:ahLst/>
            <a:cxnLst/>
            <a:rect l="0" t="0" r="0" b="0"/>
            <a:pathLst>
              <a:path w="494004" h="490160">
                <a:moveTo>
                  <a:pt x="0" y="0"/>
                </a:moveTo>
                <a:moveTo>
                  <a:pt x="273620" y="33313"/>
                </a:moveTo>
                <a:lnTo>
                  <a:pt x="281887" y="60179"/>
                </a:lnTo>
                <a:cubicBezTo>
                  <a:pt x="283953" y="70513"/>
                  <a:pt x="294286" y="74646"/>
                  <a:pt x="304619" y="72579"/>
                </a:cubicBezTo>
                <a:lnTo>
                  <a:pt x="333552" y="66379"/>
                </a:lnTo>
                <a:cubicBezTo>
                  <a:pt x="358351" y="60179"/>
                  <a:pt x="374884" y="91179"/>
                  <a:pt x="358351" y="109778"/>
                </a:cubicBezTo>
                <a:lnTo>
                  <a:pt x="337685" y="130445"/>
                </a:lnTo>
                <a:cubicBezTo>
                  <a:pt x="331485" y="138711"/>
                  <a:pt x="331485" y="149044"/>
                  <a:pt x="337685" y="157311"/>
                </a:cubicBezTo>
                <a:lnTo>
                  <a:pt x="358351" y="177977"/>
                </a:lnTo>
                <a:cubicBezTo>
                  <a:pt x="374884" y="196576"/>
                  <a:pt x="358351" y="225509"/>
                  <a:pt x="333552" y="221376"/>
                </a:cubicBezTo>
                <a:lnTo>
                  <a:pt x="304619" y="215176"/>
                </a:lnTo>
                <a:cubicBezTo>
                  <a:pt x="294286" y="213109"/>
                  <a:pt x="286020" y="219309"/>
                  <a:pt x="281887" y="227576"/>
                </a:cubicBezTo>
                <a:lnTo>
                  <a:pt x="273620" y="254442"/>
                </a:lnTo>
                <a:cubicBezTo>
                  <a:pt x="265354" y="279241"/>
                  <a:pt x="232288" y="279241"/>
                  <a:pt x="224021" y="254442"/>
                </a:cubicBezTo>
                <a:lnTo>
                  <a:pt x="215755" y="227576"/>
                </a:lnTo>
                <a:cubicBezTo>
                  <a:pt x="213688" y="217243"/>
                  <a:pt x="203355" y="213109"/>
                  <a:pt x="193022" y="215176"/>
                </a:cubicBezTo>
                <a:lnTo>
                  <a:pt x="164089" y="221376"/>
                </a:lnTo>
                <a:cubicBezTo>
                  <a:pt x="139290" y="227576"/>
                  <a:pt x="122757" y="196576"/>
                  <a:pt x="139290" y="177977"/>
                </a:cubicBezTo>
                <a:lnTo>
                  <a:pt x="159956" y="157311"/>
                </a:lnTo>
                <a:cubicBezTo>
                  <a:pt x="166156" y="149044"/>
                  <a:pt x="166156" y="138711"/>
                  <a:pt x="159956" y="130445"/>
                </a:cubicBezTo>
                <a:lnTo>
                  <a:pt x="139290" y="109778"/>
                </a:lnTo>
                <a:cubicBezTo>
                  <a:pt x="122757" y="91179"/>
                  <a:pt x="139290" y="62246"/>
                  <a:pt x="164089" y="66379"/>
                </a:cubicBezTo>
                <a:lnTo>
                  <a:pt x="193022" y="72579"/>
                </a:lnTo>
                <a:cubicBezTo>
                  <a:pt x="203355" y="74646"/>
                  <a:pt x="211621" y="68446"/>
                  <a:pt x="215755" y="60179"/>
                </a:cubicBezTo>
                <a:lnTo>
                  <a:pt x="224021" y="33313"/>
                </a:lnTo>
                <a:cubicBezTo>
                  <a:pt x="232288" y="10581"/>
                  <a:pt x="267420" y="10581"/>
                  <a:pt x="273620" y="33313"/>
                </a:cubicBezTo>
                <a:close/>
                <a:moveTo>
                  <a:pt x="286619" y="109158"/>
                </a:moveTo>
                <a:cubicBezTo>
                  <a:pt x="280568" y="103115"/>
                  <a:pt x="270764" y="103115"/>
                  <a:pt x="264713" y="109158"/>
                </a:cubicBezTo>
                <a:lnTo>
                  <a:pt x="233714" y="140158"/>
                </a:lnTo>
                <a:cubicBezTo>
                  <a:pt x="227842" y="146242"/>
                  <a:pt x="227931" y="155909"/>
                  <a:pt x="233913" y="161885"/>
                </a:cubicBezTo>
                <a:cubicBezTo>
                  <a:pt x="239894" y="167861"/>
                  <a:pt x="249561" y="167941"/>
                  <a:pt x="255640" y="162064"/>
                </a:cubicBezTo>
                <a:lnTo>
                  <a:pt x="286640" y="131065"/>
                </a:lnTo>
                <a:cubicBezTo>
                  <a:pt x="292684" y="125013"/>
                  <a:pt x="292684" y="115210"/>
                  <a:pt x="286640" y="109158"/>
                </a:cubicBezTo>
                <a:close/>
                <a:moveTo>
                  <a:pt x="90249" y="94733"/>
                </a:moveTo>
                <a:lnTo>
                  <a:pt x="101326" y="94733"/>
                </a:lnTo>
                <a:cubicBezTo>
                  <a:pt x="101739" y="106885"/>
                  <a:pt x="106286" y="119326"/>
                  <a:pt x="116102" y="130383"/>
                </a:cubicBezTo>
                <a:lnTo>
                  <a:pt x="117342" y="131705"/>
                </a:lnTo>
                <a:lnTo>
                  <a:pt x="121723" y="136045"/>
                </a:lnTo>
                <a:lnTo>
                  <a:pt x="90249" y="136045"/>
                </a:lnTo>
                <a:lnTo>
                  <a:pt x="90249" y="317040"/>
                </a:lnTo>
                <a:lnTo>
                  <a:pt x="403755" y="317040"/>
                </a:lnTo>
                <a:lnTo>
                  <a:pt x="403755" y="144870"/>
                </a:lnTo>
                <a:cubicBezTo>
                  <a:pt x="403755" y="140612"/>
                  <a:pt x="399250" y="136045"/>
                  <a:pt x="394869" y="136045"/>
                </a:cubicBezTo>
                <a:lnTo>
                  <a:pt x="375897" y="136045"/>
                </a:lnTo>
                <a:lnTo>
                  <a:pt x="380258" y="131705"/>
                </a:lnTo>
                <a:lnTo>
                  <a:pt x="381498" y="130362"/>
                </a:lnTo>
                <a:cubicBezTo>
                  <a:pt x="391107" y="119574"/>
                  <a:pt x="395489" y="107009"/>
                  <a:pt x="395943" y="94733"/>
                </a:cubicBezTo>
                <a:cubicBezTo>
                  <a:pt x="422603" y="95333"/>
                  <a:pt x="445087" y="118066"/>
                  <a:pt x="445087" y="144890"/>
                </a:cubicBezTo>
                <a:lnTo>
                  <a:pt x="445087" y="332994"/>
                </a:lnTo>
                <a:lnTo>
                  <a:pt x="486420" y="419255"/>
                </a:lnTo>
                <a:lnTo>
                  <a:pt x="486978" y="420495"/>
                </a:lnTo>
                <a:cubicBezTo>
                  <a:pt x="492620" y="434548"/>
                  <a:pt x="494004" y="452631"/>
                  <a:pt x="482349" y="468130"/>
                </a:cubicBezTo>
                <a:cubicBezTo>
                  <a:pt x="473875" y="479414"/>
                  <a:pt x="460463" y="490160"/>
                  <a:pt x="440190" y="490160"/>
                </a:cubicBezTo>
                <a:lnTo>
                  <a:pt x="55798" y="490160"/>
                </a:lnTo>
                <a:cubicBezTo>
                  <a:pt x="38170" y="490160"/>
                  <a:pt x="22629" y="480096"/>
                  <a:pt x="13639" y="468130"/>
                </a:cubicBezTo>
                <a:cubicBezTo>
                  <a:pt x="2376" y="453127"/>
                  <a:pt x="2851" y="432998"/>
                  <a:pt x="9506" y="419296"/>
                </a:cubicBezTo>
                <a:lnTo>
                  <a:pt x="48916" y="333180"/>
                </a:lnTo>
                <a:lnTo>
                  <a:pt x="48916" y="136024"/>
                </a:lnTo>
                <a:cubicBezTo>
                  <a:pt x="48916" y="113197"/>
                  <a:pt x="67421" y="94692"/>
                  <a:pt x="90249" y="94692"/>
                </a:cubicBezTo>
                <a:close/>
                <a:moveTo>
                  <a:pt x="217098" y="400263"/>
                </a:moveTo>
                <a:cubicBezTo>
                  <a:pt x="208538" y="400263"/>
                  <a:pt x="201598" y="407202"/>
                  <a:pt x="201598" y="415762"/>
                </a:cubicBezTo>
                <a:cubicBezTo>
                  <a:pt x="201598" y="424322"/>
                  <a:pt x="208538" y="431262"/>
                  <a:pt x="217098" y="431262"/>
                </a:cubicBezTo>
                <a:lnTo>
                  <a:pt x="278890" y="431262"/>
                </a:lnTo>
                <a:cubicBezTo>
                  <a:pt x="287450" y="431262"/>
                  <a:pt x="294390" y="424322"/>
                  <a:pt x="294390" y="415762"/>
                </a:cubicBezTo>
                <a:cubicBezTo>
                  <a:pt x="294390" y="407202"/>
                  <a:pt x="287450" y="400263"/>
                  <a:pt x="278890" y="400263"/>
                </a:cubicBezTo>
                <a:close/>
              </a:path>
            </a:pathLst>
          </a:custGeom>
          <a:solidFill>
            <a:srgbClr val="3CC583"/>
          </a:solidFill>
          <a:ln>
            <a:noFill/>
          </a:ln>
        </p:spPr>
        <p:txBody>
          <a:bodyPr rtlCol="0" anchor="ctr"/>
          <a:lstStyle/>
          <a:p>
            <a:pPr algn="ctr"/>
            <a:endParaRPr>
              <a:latin typeface="DM Sans" pitchFamily="2" charset="77"/>
            </a:endParaRPr>
          </a:p>
        </p:txBody>
      </p:sp>
      <p:sp>
        <p:nvSpPr>
          <p:cNvPr id="24" name="TextBox 23">
            <a:extLst>
              <a:ext uri="{FF2B5EF4-FFF2-40B4-BE49-F238E27FC236}">
                <a16:creationId xmlns:a16="http://schemas.microsoft.com/office/drawing/2014/main" id="{89FDA7A4-84C2-6406-D2CE-961539092D47}"/>
              </a:ext>
            </a:extLst>
          </p:cNvPr>
          <p:cNvSpPr txBox="1"/>
          <p:nvPr/>
        </p:nvSpPr>
        <p:spPr>
          <a:xfrm>
            <a:off x="2071989" y="2807929"/>
            <a:ext cx="110608" cy="230832"/>
          </a:xfrm>
          <a:prstGeom prst="rect">
            <a:avLst/>
          </a:prstGeom>
          <a:noFill/>
          <a:ln>
            <a:noFill/>
          </a:ln>
        </p:spPr>
        <p:txBody>
          <a:bodyPr wrap="none" lIns="0" tIns="0" rIns="0" bIns="0" anchor="t">
            <a:spAutoFit/>
          </a:bodyPr>
          <a:lstStyle/>
          <a:p>
            <a:pPr algn="ctr"/>
            <a:r>
              <a:rPr sz="1500" b="0">
                <a:solidFill>
                  <a:srgbClr val="484848"/>
                </a:solidFill>
                <a:latin typeface="DM Sans" pitchFamily="2" charset="77"/>
              </a:rPr>
              <a:t>2</a:t>
            </a:r>
          </a:p>
        </p:txBody>
      </p:sp>
      <p:sp>
        <p:nvSpPr>
          <p:cNvPr id="25" name="TextBox 24">
            <a:extLst>
              <a:ext uri="{FF2B5EF4-FFF2-40B4-BE49-F238E27FC236}">
                <a16:creationId xmlns:a16="http://schemas.microsoft.com/office/drawing/2014/main" id="{E0F41DF7-148D-59CA-25AA-B17DE0BE1FFC}"/>
              </a:ext>
            </a:extLst>
          </p:cNvPr>
          <p:cNvSpPr txBox="1"/>
          <p:nvPr/>
        </p:nvSpPr>
        <p:spPr>
          <a:xfrm>
            <a:off x="3939719" y="2845128"/>
            <a:ext cx="1311256" cy="415498"/>
          </a:xfrm>
          <a:prstGeom prst="rect">
            <a:avLst/>
          </a:prstGeom>
          <a:noFill/>
          <a:ln>
            <a:noFill/>
          </a:ln>
        </p:spPr>
        <p:txBody>
          <a:bodyPr wrap="none" lIns="0" tIns="0" rIns="0" bIns="0" anchor="t">
            <a:spAutoFit/>
          </a:bodyPr>
          <a:lstStyle/>
          <a:p>
            <a:pPr algn="l"/>
            <a:r>
              <a:rPr sz="900" b="0">
                <a:solidFill>
                  <a:srgbClr val="484848"/>
                </a:solidFill>
                <a:latin typeface="DM Sans" pitchFamily="2" charset="77"/>
              </a:rPr>
              <a:t>Imagine a laptop running
for 7 million years to
complete the training.</a:t>
            </a:r>
          </a:p>
        </p:txBody>
      </p:sp>
      <p:sp>
        <p:nvSpPr>
          <p:cNvPr id="26" name="TextBox 25">
            <a:extLst>
              <a:ext uri="{FF2B5EF4-FFF2-40B4-BE49-F238E27FC236}">
                <a16:creationId xmlns:a16="http://schemas.microsoft.com/office/drawing/2014/main" id="{A16382F2-4E7D-5A60-8D33-6086525EBF97}"/>
              </a:ext>
            </a:extLst>
          </p:cNvPr>
          <p:cNvSpPr txBox="1"/>
          <p:nvPr/>
        </p:nvSpPr>
        <p:spPr>
          <a:xfrm>
            <a:off x="3939719" y="2531002"/>
            <a:ext cx="993862" cy="184666"/>
          </a:xfrm>
          <a:prstGeom prst="rect">
            <a:avLst/>
          </a:prstGeom>
          <a:noFill/>
          <a:ln>
            <a:noFill/>
          </a:ln>
        </p:spPr>
        <p:txBody>
          <a:bodyPr wrap="none" lIns="0" tIns="0" rIns="0" bIns="0" anchor="t">
            <a:spAutoFit/>
          </a:bodyPr>
          <a:lstStyle/>
          <a:p>
            <a:pPr algn="l"/>
            <a:r>
              <a:rPr sz="1200" b="0">
                <a:solidFill>
                  <a:srgbClr val="484848"/>
                </a:solidFill>
                <a:latin typeface="DM Sans" pitchFamily="2" charset="77"/>
              </a:rPr>
              <a:t>Compute Size</a:t>
            </a:r>
          </a:p>
        </p:txBody>
      </p:sp>
      <p:sp>
        <p:nvSpPr>
          <p:cNvPr id="27" name="TextBox 26">
            <a:extLst>
              <a:ext uri="{FF2B5EF4-FFF2-40B4-BE49-F238E27FC236}">
                <a16:creationId xmlns:a16="http://schemas.microsoft.com/office/drawing/2014/main" id="{33E18ED0-5198-9DCD-4959-CD46A01B575C}"/>
              </a:ext>
            </a:extLst>
          </p:cNvPr>
          <p:cNvSpPr txBox="1"/>
          <p:nvPr/>
        </p:nvSpPr>
        <p:spPr>
          <a:xfrm>
            <a:off x="3508754" y="1419160"/>
            <a:ext cx="113813" cy="230832"/>
          </a:xfrm>
          <a:prstGeom prst="rect">
            <a:avLst/>
          </a:prstGeom>
          <a:noFill/>
          <a:ln>
            <a:noFill/>
          </a:ln>
        </p:spPr>
        <p:txBody>
          <a:bodyPr wrap="none" lIns="0" tIns="0" rIns="0" bIns="0" anchor="t">
            <a:spAutoFit/>
          </a:bodyPr>
          <a:lstStyle/>
          <a:p>
            <a:pPr algn="ctr"/>
            <a:r>
              <a:rPr sz="1500" b="0">
                <a:solidFill>
                  <a:srgbClr val="484848"/>
                </a:solidFill>
                <a:latin typeface="DM Sans" pitchFamily="2" charset="77"/>
              </a:rPr>
              <a:t>3</a:t>
            </a:r>
          </a:p>
        </p:txBody>
      </p:sp>
      <p:sp>
        <p:nvSpPr>
          <p:cNvPr id="28" name="TextBox 27">
            <a:extLst>
              <a:ext uri="{FF2B5EF4-FFF2-40B4-BE49-F238E27FC236}">
                <a16:creationId xmlns:a16="http://schemas.microsoft.com/office/drawing/2014/main" id="{380A8E66-E88C-655C-E892-AAD878AE4337}"/>
              </a:ext>
            </a:extLst>
          </p:cNvPr>
          <p:cNvSpPr txBox="1"/>
          <p:nvPr/>
        </p:nvSpPr>
        <p:spPr>
          <a:xfrm>
            <a:off x="490268" y="1381961"/>
            <a:ext cx="1306448" cy="553998"/>
          </a:xfrm>
          <a:prstGeom prst="rect">
            <a:avLst/>
          </a:prstGeom>
          <a:noFill/>
          <a:ln>
            <a:noFill/>
          </a:ln>
        </p:spPr>
        <p:txBody>
          <a:bodyPr wrap="none" lIns="0" tIns="0" rIns="0" bIns="0" anchor="t">
            <a:spAutoFit/>
          </a:bodyPr>
          <a:lstStyle/>
          <a:p>
            <a:pPr algn="r"/>
            <a:r>
              <a:rPr sz="900" b="0" dirty="0">
                <a:solidFill>
                  <a:srgbClr val="484848"/>
                </a:solidFill>
                <a:latin typeface="DM Sans" pitchFamily="2" charset="77"/>
              </a:rPr>
              <a:t>Picture a soccer field
covered with 30,000 </a:t>
            </a:r>
            <a:endParaRPr lang="en-US" sz="900" b="0" dirty="0">
              <a:solidFill>
                <a:srgbClr val="484848"/>
              </a:solidFill>
              <a:latin typeface="DM Sans" pitchFamily="2" charset="77"/>
            </a:endParaRPr>
          </a:p>
          <a:p>
            <a:pPr algn="r"/>
            <a:r>
              <a:rPr sz="900" b="0" dirty="0">
                <a:solidFill>
                  <a:srgbClr val="484848"/>
                </a:solidFill>
                <a:latin typeface="DM Sans" pitchFamily="2" charset="77"/>
              </a:rPr>
              <a:t>Excel</a:t>
            </a:r>
            <a:r>
              <a:rPr lang="en-US" sz="900" dirty="0">
                <a:solidFill>
                  <a:srgbClr val="484848"/>
                </a:solidFill>
                <a:latin typeface="DM Sans" pitchFamily="2" charset="77"/>
              </a:rPr>
              <a:t> </a:t>
            </a:r>
            <a:r>
              <a:rPr sz="900" b="0" dirty="0">
                <a:solidFill>
                  <a:srgbClr val="484848"/>
                </a:solidFill>
                <a:latin typeface="DM Sans" pitchFamily="2" charset="77"/>
              </a:rPr>
              <a:t>cells representing </a:t>
            </a:r>
            <a:endParaRPr lang="en-US" sz="900" b="0" dirty="0">
              <a:solidFill>
                <a:srgbClr val="484848"/>
              </a:solidFill>
              <a:latin typeface="DM Sans" pitchFamily="2" charset="77"/>
            </a:endParaRPr>
          </a:p>
          <a:p>
            <a:pPr algn="r"/>
            <a:r>
              <a:rPr lang="en-US" sz="900" dirty="0">
                <a:solidFill>
                  <a:srgbClr val="484848"/>
                </a:solidFill>
                <a:latin typeface="DM Sans" pitchFamily="2" charset="77"/>
              </a:rPr>
              <a:t>t</a:t>
            </a:r>
            <a:r>
              <a:rPr sz="900" b="0" dirty="0">
                <a:solidFill>
                  <a:srgbClr val="484848"/>
                </a:solidFill>
                <a:latin typeface="DM Sans" pitchFamily="2" charset="77"/>
              </a:rPr>
              <a:t>he</a:t>
            </a:r>
            <a:r>
              <a:rPr lang="en-US" sz="900" dirty="0">
                <a:solidFill>
                  <a:srgbClr val="484848"/>
                </a:solidFill>
                <a:latin typeface="DM Sans" pitchFamily="2" charset="77"/>
              </a:rPr>
              <a:t> </a:t>
            </a:r>
            <a:r>
              <a:rPr sz="900" b="0" dirty="0">
                <a:solidFill>
                  <a:srgbClr val="484848"/>
                </a:solidFill>
                <a:latin typeface="DM Sans" pitchFamily="2" charset="77"/>
              </a:rPr>
              <a:t>model's parameters.</a:t>
            </a:r>
          </a:p>
        </p:txBody>
      </p:sp>
      <p:sp>
        <p:nvSpPr>
          <p:cNvPr id="29" name="TextBox 28">
            <a:extLst>
              <a:ext uri="{FF2B5EF4-FFF2-40B4-BE49-F238E27FC236}">
                <a16:creationId xmlns:a16="http://schemas.microsoft.com/office/drawing/2014/main" id="{EBDD1DE7-5F09-0E25-506C-C2B0A86F610F}"/>
              </a:ext>
            </a:extLst>
          </p:cNvPr>
          <p:cNvSpPr txBox="1"/>
          <p:nvPr/>
        </p:nvSpPr>
        <p:spPr>
          <a:xfrm>
            <a:off x="1047855" y="1092634"/>
            <a:ext cx="761426" cy="184666"/>
          </a:xfrm>
          <a:prstGeom prst="rect">
            <a:avLst/>
          </a:prstGeom>
          <a:noFill/>
          <a:ln>
            <a:noFill/>
          </a:ln>
        </p:spPr>
        <p:txBody>
          <a:bodyPr wrap="none" lIns="0" tIns="0" rIns="0" bIns="0" anchor="t">
            <a:spAutoFit/>
          </a:bodyPr>
          <a:lstStyle/>
          <a:p>
            <a:pPr algn="r"/>
            <a:r>
              <a:rPr sz="1200" b="0">
                <a:solidFill>
                  <a:srgbClr val="484848"/>
                </a:solidFill>
                <a:latin typeface="DM Sans" pitchFamily="2" charset="77"/>
              </a:rPr>
              <a:t>Model Size</a:t>
            </a:r>
          </a:p>
        </p:txBody>
      </p:sp>
      <p:sp>
        <p:nvSpPr>
          <p:cNvPr id="30" name="TextBox 29">
            <a:extLst>
              <a:ext uri="{FF2B5EF4-FFF2-40B4-BE49-F238E27FC236}">
                <a16:creationId xmlns:a16="http://schemas.microsoft.com/office/drawing/2014/main" id="{52891471-F1B2-D288-2BF4-D15FD646E64E}"/>
              </a:ext>
            </a:extLst>
          </p:cNvPr>
          <p:cNvSpPr txBox="1"/>
          <p:nvPr/>
        </p:nvSpPr>
        <p:spPr>
          <a:xfrm>
            <a:off x="3096538" y="3919770"/>
            <a:ext cx="883255" cy="184666"/>
          </a:xfrm>
          <a:prstGeom prst="rect">
            <a:avLst/>
          </a:prstGeom>
          <a:noFill/>
          <a:ln>
            <a:noFill/>
          </a:ln>
        </p:spPr>
        <p:txBody>
          <a:bodyPr wrap="none" lIns="0" tIns="0" rIns="0" bIns="0" anchor="t">
            <a:spAutoFit/>
          </a:bodyPr>
          <a:lstStyle/>
          <a:p>
            <a:pPr algn="l"/>
            <a:r>
              <a:rPr sz="1200" b="0">
                <a:solidFill>
                  <a:srgbClr val="484848"/>
                </a:solidFill>
                <a:latin typeface="DM Sans" pitchFamily="2" charset="77"/>
              </a:rPr>
              <a:t>Training Size</a:t>
            </a:r>
          </a:p>
        </p:txBody>
      </p:sp>
      <p:sp>
        <p:nvSpPr>
          <p:cNvPr id="31" name="TextBox 30">
            <a:extLst>
              <a:ext uri="{FF2B5EF4-FFF2-40B4-BE49-F238E27FC236}">
                <a16:creationId xmlns:a16="http://schemas.microsoft.com/office/drawing/2014/main" id="{289386FB-3516-256B-B9A1-36E30C4E52D8}"/>
              </a:ext>
            </a:extLst>
          </p:cNvPr>
          <p:cNvSpPr txBox="1"/>
          <p:nvPr/>
        </p:nvSpPr>
        <p:spPr>
          <a:xfrm>
            <a:off x="788449" y="4196698"/>
            <a:ext cx="57708" cy="230832"/>
          </a:xfrm>
          <a:prstGeom prst="rect">
            <a:avLst/>
          </a:prstGeom>
          <a:noFill/>
          <a:ln>
            <a:noFill/>
          </a:ln>
        </p:spPr>
        <p:txBody>
          <a:bodyPr wrap="none" lIns="0" tIns="0" rIns="0" bIns="0" anchor="t">
            <a:spAutoFit/>
          </a:bodyPr>
          <a:lstStyle/>
          <a:p>
            <a:pPr algn="ctr"/>
            <a:r>
              <a:rPr sz="1500" b="0">
                <a:solidFill>
                  <a:srgbClr val="484848"/>
                </a:solidFill>
                <a:latin typeface="DM Sans" pitchFamily="2" charset="77"/>
              </a:rPr>
              <a:t>1</a:t>
            </a:r>
          </a:p>
        </p:txBody>
      </p:sp>
      <p:sp>
        <p:nvSpPr>
          <p:cNvPr id="32" name="TextBox 31">
            <a:extLst>
              <a:ext uri="{FF2B5EF4-FFF2-40B4-BE49-F238E27FC236}">
                <a16:creationId xmlns:a16="http://schemas.microsoft.com/office/drawing/2014/main" id="{38C63E4D-C52F-1D04-8B13-CB1CC52B2B27}"/>
              </a:ext>
            </a:extLst>
          </p:cNvPr>
          <p:cNvSpPr txBox="1"/>
          <p:nvPr/>
        </p:nvSpPr>
        <p:spPr>
          <a:xfrm>
            <a:off x="3096538" y="4233897"/>
            <a:ext cx="1275990" cy="415498"/>
          </a:xfrm>
          <a:prstGeom prst="rect">
            <a:avLst/>
          </a:prstGeom>
          <a:noFill/>
          <a:ln>
            <a:noFill/>
          </a:ln>
        </p:spPr>
        <p:txBody>
          <a:bodyPr wrap="none" lIns="0" tIns="0" rIns="0" bIns="0" anchor="t">
            <a:spAutoFit/>
          </a:bodyPr>
          <a:lstStyle/>
          <a:p>
            <a:pPr algn="l"/>
            <a:r>
              <a:rPr sz="900" b="0" dirty="0">
                <a:solidFill>
                  <a:srgbClr val="484848"/>
                </a:solidFill>
                <a:latin typeface="DM Sans" pitchFamily="2" charset="77"/>
              </a:rPr>
              <a:t>Visualize a 650 km
bookshelf line filled with
training data.</a:t>
            </a:r>
          </a:p>
        </p:txBody>
      </p:sp>
      <p:sp>
        <p:nvSpPr>
          <p:cNvPr id="33" name="TextBox 32">
            <a:extLst>
              <a:ext uri="{FF2B5EF4-FFF2-40B4-BE49-F238E27FC236}">
                <a16:creationId xmlns:a16="http://schemas.microsoft.com/office/drawing/2014/main" id="{A96A9A90-C3DE-3E42-364E-249AD3C409C1}"/>
              </a:ext>
            </a:extLst>
          </p:cNvPr>
          <p:cNvSpPr txBox="1"/>
          <p:nvPr/>
        </p:nvSpPr>
        <p:spPr>
          <a:xfrm>
            <a:off x="1273465" y="253587"/>
            <a:ext cx="2720296" cy="230832"/>
          </a:xfrm>
          <a:prstGeom prst="rect">
            <a:avLst/>
          </a:prstGeom>
          <a:noFill/>
          <a:ln>
            <a:noFill/>
          </a:ln>
        </p:spPr>
        <p:txBody>
          <a:bodyPr wrap="none" lIns="0" tIns="0" rIns="0" bIns="0" anchor="t">
            <a:spAutoFit/>
          </a:bodyPr>
          <a:lstStyle/>
          <a:p>
            <a:pPr algn="ctr"/>
            <a:r>
              <a:rPr sz="1500" b="1" dirty="0">
                <a:solidFill>
                  <a:srgbClr val="484848"/>
                </a:solidFill>
                <a:latin typeface="DM Sans" pitchFamily="2" charset="77"/>
              </a:rPr>
              <a:t>Understanding GPT-4's Scale</a:t>
            </a:r>
          </a:p>
        </p:txBody>
      </p:sp>
      <p:sp>
        <p:nvSpPr>
          <p:cNvPr id="34" name="Text box (fixed width)_6384826252268112340">
            <a:extLst>
              <a:ext uri="{FF2B5EF4-FFF2-40B4-BE49-F238E27FC236}">
                <a16:creationId xmlns:a16="http://schemas.microsoft.com/office/drawing/2014/main" id="{8BB18EC3-8941-C8A5-5940-F62C4659820F}"/>
              </a:ext>
            </a:extLst>
          </p:cNvPr>
          <p:cNvSpPr/>
          <p:nvPr>
            <p:custDataLst>
              <p:tags r:id="rId1"/>
            </p:custDataLst>
          </p:nvPr>
        </p:nvSpPr>
        <p:spPr>
          <a:xfrm>
            <a:off x="8195361" y="4950727"/>
            <a:ext cx="948639" cy="138499"/>
          </a:xfrm>
          <a:prstGeom prst="rect">
            <a:avLst/>
          </a:prstGeom>
          <a:noFill/>
          <a:ln w="9525">
            <a:noFill/>
          </a:ln>
          <a:extLst>
            <a:ext uri="{909E8E84-426E-40DD-AFC4-6F175D3DCCD1}">
              <a14:hiddenFill xmlns:a14="http://schemas.microsoft.com/office/drawing/2010/main">
                <a:solidFill>
                  <a:srgbClr val="FFFFFF">
                    <a:alpha val="0"/>
                  </a:srgb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900" dirty="0">
                <a:solidFill>
                  <a:schemeClr val="bg1"/>
                </a:solidFill>
                <a:latin typeface="DM Sans" pitchFamily="2" charset="77"/>
              </a:rPr>
              <a:t>Source: </a:t>
            </a:r>
            <a:r>
              <a:rPr lang="en-US" sz="900" dirty="0">
                <a:solidFill>
                  <a:schemeClr val="accent3">
                    <a:lumMod val="40000"/>
                    <a:lumOff val="60000"/>
                  </a:schemeClr>
                </a:solidFill>
                <a:latin typeface="DM Sans" pitchFamily="2" charset="77"/>
                <a:hlinkClick r:id="rId4">
                  <a:extLst>
                    <a:ext uri="{A12FA001-AC4F-418D-AE19-62706E023703}">
                      <ahyp:hlinkClr xmlns:ahyp="http://schemas.microsoft.com/office/drawing/2018/hyperlinkcolor" val="tx"/>
                    </a:ext>
                  </a:extLst>
                </a:hlinkClick>
              </a:rPr>
              <a:t>Medium</a:t>
            </a:r>
            <a:endParaRPr lang="en-US" sz="900" dirty="0">
              <a:solidFill>
                <a:schemeClr val="accent3">
                  <a:lumMod val="40000"/>
                  <a:lumOff val="60000"/>
                </a:schemeClr>
              </a:solidFill>
              <a:latin typeface="DM Sans" pitchFamily="2" charset="77"/>
            </a:endParaRPr>
          </a:p>
        </p:txBody>
      </p:sp>
    </p:spTree>
    <p:extLst>
      <p:ext uri="{BB962C8B-B14F-4D97-AF65-F5344CB8AC3E}">
        <p14:creationId xmlns:p14="http://schemas.microsoft.com/office/powerpoint/2010/main" val="1353342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66">
          <a:extLst>
            <a:ext uri="{FF2B5EF4-FFF2-40B4-BE49-F238E27FC236}">
              <a16:creationId xmlns:a16="http://schemas.microsoft.com/office/drawing/2014/main" id="{3291B29D-F73B-E5A1-E502-2F0A7EC70268}"/>
            </a:ext>
          </a:extLst>
        </p:cNvPr>
        <p:cNvGrpSpPr/>
        <p:nvPr/>
      </p:nvGrpSpPr>
      <p:grpSpPr>
        <a:xfrm>
          <a:off x="0" y="0"/>
          <a:ext cx="0" cy="0"/>
          <a:chOff x="0" y="0"/>
          <a:chExt cx="0" cy="0"/>
        </a:xfrm>
      </p:grpSpPr>
      <p:sp>
        <p:nvSpPr>
          <p:cNvPr id="4267" name="Google Shape;4267;p134">
            <a:extLst>
              <a:ext uri="{FF2B5EF4-FFF2-40B4-BE49-F238E27FC236}">
                <a16:creationId xmlns:a16="http://schemas.microsoft.com/office/drawing/2014/main" id="{FF66D6A7-30B6-1563-40AE-F4F02B0A3E5C}"/>
              </a:ext>
            </a:extLst>
          </p:cNvPr>
          <p:cNvSpPr/>
          <p:nvPr/>
        </p:nvSpPr>
        <p:spPr>
          <a:xfrm>
            <a:off x="-18425" y="0"/>
            <a:ext cx="3717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Poppins"/>
              <a:cs typeface="Poppins"/>
              <a:sym typeface="Poppins"/>
            </a:endParaRPr>
          </a:p>
        </p:txBody>
      </p:sp>
      <p:sp>
        <p:nvSpPr>
          <p:cNvPr id="4269" name="Google Shape;4269;p134">
            <a:extLst>
              <a:ext uri="{FF2B5EF4-FFF2-40B4-BE49-F238E27FC236}">
                <a16:creationId xmlns:a16="http://schemas.microsoft.com/office/drawing/2014/main" id="{9027CA06-7A9C-00DF-B9C0-A44791DDDDA3}"/>
              </a:ext>
            </a:extLst>
          </p:cNvPr>
          <p:cNvSpPr txBox="1">
            <a:spLocks noGrp="1"/>
          </p:cNvSpPr>
          <p:nvPr>
            <p:ph type="body" idx="2"/>
          </p:nvPr>
        </p:nvSpPr>
        <p:spPr>
          <a:xfrm>
            <a:off x="169161" y="1924924"/>
            <a:ext cx="1671000" cy="531000"/>
          </a:xfrm>
          <a:prstGeom prst="rect">
            <a:avLst/>
          </a:prstGeom>
        </p:spPr>
        <p:txBody>
          <a:bodyPr spcFirstLastPara="1" wrap="square" lIns="91425" tIns="91425" rIns="91425" bIns="91425" anchor="t" anchorCtr="0">
            <a:noAutofit/>
          </a:bodyPr>
          <a:lstStyle/>
          <a:p>
            <a:pPr marL="165100" lvl="0" indent="0" algn="ctr" rtl="0">
              <a:spcBef>
                <a:spcPts val="0"/>
              </a:spcBef>
              <a:spcAft>
                <a:spcPts val="0"/>
              </a:spcAft>
              <a:buClr>
                <a:schemeClr val="lt1"/>
              </a:buClr>
              <a:buSzPts val="1000"/>
              <a:buNone/>
            </a:pPr>
            <a:r>
              <a:rPr lang="en" b="1" dirty="0">
                <a:solidFill>
                  <a:schemeClr val="lt1"/>
                </a:solidFill>
                <a:latin typeface="DM Sans" pitchFamily="2" charset="77"/>
              </a:rPr>
              <a:t>Data Centers</a:t>
            </a:r>
            <a:r>
              <a:rPr lang="en" dirty="0">
                <a:solidFill>
                  <a:schemeClr val="lt1"/>
                </a:solidFill>
                <a:latin typeface="DM Sans" pitchFamily="2" charset="77"/>
              </a:rPr>
              <a:t>: Consume 1% of global electricity.</a:t>
            </a:r>
            <a:endParaRPr dirty="0">
              <a:solidFill>
                <a:schemeClr val="lt1"/>
              </a:solidFill>
              <a:latin typeface="DM Sans" pitchFamily="2" charset="77"/>
            </a:endParaRPr>
          </a:p>
          <a:p>
            <a:pPr marL="0" lvl="0" indent="0" algn="ctr" rtl="0">
              <a:spcBef>
                <a:spcPts val="1200"/>
              </a:spcBef>
              <a:spcAft>
                <a:spcPts val="1200"/>
              </a:spcAft>
              <a:buNone/>
            </a:pPr>
            <a:endParaRPr dirty="0">
              <a:solidFill>
                <a:schemeClr val="lt1"/>
              </a:solidFill>
              <a:latin typeface="DM Sans" pitchFamily="2" charset="77"/>
            </a:endParaRPr>
          </a:p>
        </p:txBody>
      </p:sp>
      <p:sp>
        <p:nvSpPr>
          <p:cNvPr id="4270" name="Google Shape;4270;p134">
            <a:extLst>
              <a:ext uri="{FF2B5EF4-FFF2-40B4-BE49-F238E27FC236}">
                <a16:creationId xmlns:a16="http://schemas.microsoft.com/office/drawing/2014/main" id="{D07CB19B-3D32-2EEC-3262-A921D5255EC6}"/>
              </a:ext>
            </a:extLst>
          </p:cNvPr>
          <p:cNvSpPr txBox="1">
            <a:spLocks noGrp="1"/>
          </p:cNvSpPr>
          <p:nvPr>
            <p:ph type="title"/>
          </p:nvPr>
        </p:nvSpPr>
        <p:spPr>
          <a:xfrm>
            <a:off x="169075" y="118925"/>
            <a:ext cx="33423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1"/>
                </a:solidFill>
                <a:latin typeface="DM Sans" pitchFamily="2" charset="77"/>
              </a:rPr>
              <a:t>AI Energy Consumption</a:t>
            </a:r>
            <a:endParaRPr dirty="0">
              <a:solidFill>
                <a:schemeClr val="bg1"/>
              </a:solidFill>
              <a:latin typeface="DM Sans" pitchFamily="2" charset="77"/>
            </a:endParaRPr>
          </a:p>
        </p:txBody>
      </p:sp>
      <p:sp>
        <p:nvSpPr>
          <p:cNvPr id="4271" name="Google Shape;4271;p134">
            <a:extLst>
              <a:ext uri="{FF2B5EF4-FFF2-40B4-BE49-F238E27FC236}">
                <a16:creationId xmlns:a16="http://schemas.microsoft.com/office/drawing/2014/main" id="{DC2AF6D8-597A-C20C-28A9-ABEDE3F3FAC2}"/>
              </a:ext>
            </a:extLst>
          </p:cNvPr>
          <p:cNvSpPr txBox="1">
            <a:spLocks noGrp="1"/>
          </p:cNvSpPr>
          <p:nvPr>
            <p:ph type="title" idx="4"/>
          </p:nvPr>
        </p:nvSpPr>
        <p:spPr>
          <a:xfrm>
            <a:off x="169186" y="1393924"/>
            <a:ext cx="1671000" cy="53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DM Sans" pitchFamily="2" charset="77"/>
              </a:rPr>
              <a:t>1%</a:t>
            </a:r>
            <a:endParaRPr dirty="0">
              <a:solidFill>
                <a:schemeClr val="lt1"/>
              </a:solidFill>
              <a:latin typeface="DM Sans" pitchFamily="2" charset="77"/>
            </a:endParaRPr>
          </a:p>
        </p:txBody>
      </p:sp>
      <p:sp>
        <p:nvSpPr>
          <p:cNvPr id="4272" name="Google Shape;4272;p134">
            <a:extLst>
              <a:ext uri="{FF2B5EF4-FFF2-40B4-BE49-F238E27FC236}">
                <a16:creationId xmlns:a16="http://schemas.microsoft.com/office/drawing/2014/main" id="{E7AE82A6-15CF-F91A-7671-AC1C96FB616C}"/>
              </a:ext>
            </a:extLst>
          </p:cNvPr>
          <p:cNvSpPr txBox="1">
            <a:spLocks noGrp="1"/>
          </p:cNvSpPr>
          <p:nvPr>
            <p:ph type="body" idx="2"/>
          </p:nvPr>
        </p:nvSpPr>
        <p:spPr>
          <a:xfrm>
            <a:off x="1840312" y="1924924"/>
            <a:ext cx="1671000" cy="531000"/>
          </a:xfrm>
          <a:prstGeom prst="rect">
            <a:avLst/>
          </a:prstGeom>
        </p:spPr>
        <p:txBody>
          <a:bodyPr spcFirstLastPara="1" wrap="square" lIns="91425" tIns="91425" rIns="91425" bIns="91425" anchor="t" anchorCtr="0">
            <a:noAutofit/>
          </a:bodyPr>
          <a:lstStyle/>
          <a:p>
            <a:pPr marL="165100" lvl="0" indent="0" algn="ctr" rtl="0">
              <a:spcBef>
                <a:spcPts val="0"/>
              </a:spcBef>
              <a:spcAft>
                <a:spcPts val="0"/>
              </a:spcAft>
              <a:buClr>
                <a:schemeClr val="lt1"/>
              </a:buClr>
              <a:buSzPts val="1000"/>
              <a:buNone/>
            </a:pPr>
            <a:r>
              <a:rPr lang="en" b="1" dirty="0">
                <a:solidFill>
                  <a:schemeClr val="lt1"/>
                </a:solidFill>
                <a:latin typeface="DM Sans" pitchFamily="2" charset="77"/>
              </a:rPr>
              <a:t>Training</a:t>
            </a:r>
            <a:r>
              <a:rPr lang="en" dirty="0">
                <a:solidFill>
                  <a:schemeClr val="lt1"/>
                </a:solidFill>
                <a:latin typeface="DM Sans" pitchFamily="2" charset="77"/>
              </a:rPr>
              <a:t>: GPT-4 consumed 62,000 MWh.</a:t>
            </a:r>
            <a:endParaRPr dirty="0">
              <a:solidFill>
                <a:schemeClr val="lt1"/>
              </a:solidFill>
              <a:latin typeface="DM Sans" pitchFamily="2" charset="77"/>
            </a:endParaRPr>
          </a:p>
          <a:p>
            <a:pPr marL="0" lvl="0" indent="0" algn="ctr" rtl="0">
              <a:spcBef>
                <a:spcPts val="1200"/>
              </a:spcBef>
              <a:spcAft>
                <a:spcPts val="1200"/>
              </a:spcAft>
              <a:buNone/>
            </a:pPr>
            <a:endParaRPr dirty="0">
              <a:solidFill>
                <a:schemeClr val="lt1"/>
              </a:solidFill>
              <a:latin typeface="DM Sans" pitchFamily="2" charset="77"/>
            </a:endParaRPr>
          </a:p>
        </p:txBody>
      </p:sp>
      <p:sp>
        <p:nvSpPr>
          <p:cNvPr id="4273" name="Google Shape;4273;p134">
            <a:extLst>
              <a:ext uri="{FF2B5EF4-FFF2-40B4-BE49-F238E27FC236}">
                <a16:creationId xmlns:a16="http://schemas.microsoft.com/office/drawing/2014/main" id="{46DF6CD3-B213-D792-AE67-D05D87ECBE2D}"/>
              </a:ext>
            </a:extLst>
          </p:cNvPr>
          <p:cNvSpPr txBox="1">
            <a:spLocks noGrp="1"/>
          </p:cNvSpPr>
          <p:nvPr>
            <p:ph type="title" idx="4"/>
          </p:nvPr>
        </p:nvSpPr>
        <p:spPr>
          <a:xfrm>
            <a:off x="1840337" y="1393924"/>
            <a:ext cx="1671000" cy="53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DM Sans" pitchFamily="2" charset="77"/>
              </a:rPr>
              <a:t>62k</a:t>
            </a:r>
            <a:endParaRPr>
              <a:solidFill>
                <a:schemeClr val="lt1"/>
              </a:solidFill>
              <a:latin typeface="DM Sans" pitchFamily="2" charset="77"/>
            </a:endParaRPr>
          </a:p>
        </p:txBody>
      </p:sp>
      <p:sp>
        <p:nvSpPr>
          <p:cNvPr id="4274" name="Google Shape;4274;p134">
            <a:extLst>
              <a:ext uri="{FF2B5EF4-FFF2-40B4-BE49-F238E27FC236}">
                <a16:creationId xmlns:a16="http://schemas.microsoft.com/office/drawing/2014/main" id="{AD860B5F-2DF8-FCE5-7B7F-C7901A09D698}"/>
              </a:ext>
            </a:extLst>
          </p:cNvPr>
          <p:cNvSpPr txBox="1">
            <a:spLocks noGrp="1"/>
          </p:cNvSpPr>
          <p:nvPr>
            <p:ph type="body" idx="2"/>
          </p:nvPr>
        </p:nvSpPr>
        <p:spPr>
          <a:xfrm>
            <a:off x="169199" y="3330999"/>
            <a:ext cx="1671000" cy="531000"/>
          </a:xfrm>
          <a:prstGeom prst="rect">
            <a:avLst/>
          </a:prstGeom>
        </p:spPr>
        <p:txBody>
          <a:bodyPr spcFirstLastPara="1" wrap="square" lIns="91425" tIns="91425" rIns="91425" bIns="91425" anchor="t" anchorCtr="0">
            <a:noAutofit/>
          </a:bodyPr>
          <a:lstStyle/>
          <a:p>
            <a:pPr marL="165100" lvl="0" indent="0" algn="ctr" rtl="0">
              <a:spcBef>
                <a:spcPts val="0"/>
              </a:spcBef>
              <a:spcAft>
                <a:spcPts val="0"/>
              </a:spcAft>
              <a:buClr>
                <a:schemeClr val="lt1"/>
              </a:buClr>
              <a:buSzPts val="1000"/>
              <a:buNone/>
            </a:pPr>
            <a:r>
              <a:rPr lang="en" b="1" dirty="0">
                <a:solidFill>
                  <a:schemeClr val="lt1"/>
                </a:solidFill>
                <a:latin typeface="DM Sans" pitchFamily="2" charset="77"/>
              </a:rPr>
              <a:t>Inference</a:t>
            </a:r>
            <a:r>
              <a:rPr lang="en" dirty="0">
                <a:solidFill>
                  <a:schemeClr val="lt1"/>
                </a:solidFill>
                <a:latin typeface="DM Sans" pitchFamily="2" charset="77"/>
              </a:rPr>
              <a:t>: Uses 10 times search energy.</a:t>
            </a:r>
            <a:endParaRPr dirty="0">
              <a:solidFill>
                <a:schemeClr val="lt1"/>
              </a:solidFill>
              <a:latin typeface="DM Sans" pitchFamily="2" charset="77"/>
            </a:endParaRPr>
          </a:p>
          <a:p>
            <a:pPr marL="0" lvl="0" indent="0" algn="ctr" rtl="0">
              <a:spcBef>
                <a:spcPts val="1200"/>
              </a:spcBef>
              <a:spcAft>
                <a:spcPts val="1200"/>
              </a:spcAft>
              <a:buNone/>
            </a:pPr>
            <a:endParaRPr dirty="0">
              <a:solidFill>
                <a:schemeClr val="lt1"/>
              </a:solidFill>
              <a:latin typeface="DM Sans" pitchFamily="2" charset="77"/>
            </a:endParaRPr>
          </a:p>
        </p:txBody>
      </p:sp>
      <p:sp>
        <p:nvSpPr>
          <p:cNvPr id="4275" name="Google Shape;4275;p134">
            <a:extLst>
              <a:ext uri="{FF2B5EF4-FFF2-40B4-BE49-F238E27FC236}">
                <a16:creationId xmlns:a16="http://schemas.microsoft.com/office/drawing/2014/main" id="{C46433F8-3CEE-727C-F119-5248A322A191}"/>
              </a:ext>
            </a:extLst>
          </p:cNvPr>
          <p:cNvSpPr txBox="1">
            <a:spLocks noGrp="1"/>
          </p:cNvSpPr>
          <p:nvPr>
            <p:ph type="title" idx="4"/>
          </p:nvPr>
        </p:nvSpPr>
        <p:spPr>
          <a:xfrm>
            <a:off x="169223" y="2799999"/>
            <a:ext cx="1671000" cy="53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DM Sans" pitchFamily="2" charset="77"/>
              </a:rPr>
              <a:t>10x</a:t>
            </a:r>
            <a:endParaRPr>
              <a:solidFill>
                <a:schemeClr val="lt1"/>
              </a:solidFill>
              <a:latin typeface="DM Sans" pitchFamily="2" charset="77"/>
            </a:endParaRPr>
          </a:p>
        </p:txBody>
      </p:sp>
      <p:sp>
        <p:nvSpPr>
          <p:cNvPr id="4276" name="Google Shape;4276;p134">
            <a:extLst>
              <a:ext uri="{FF2B5EF4-FFF2-40B4-BE49-F238E27FC236}">
                <a16:creationId xmlns:a16="http://schemas.microsoft.com/office/drawing/2014/main" id="{2F99B802-3AB9-F31F-BC86-47399C129A5A}"/>
              </a:ext>
            </a:extLst>
          </p:cNvPr>
          <p:cNvSpPr txBox="1">
            <a:spLocks noGrp="1"/>
          </p:cNvSpPr>
          <p:nvPr>
            <p:ph type="body" idx="2"/>
          </p:nvPr>
        </p:nvSpPr>
        <p:spPr>
          <a:xfrm>
            <a:off x="1840350" y="3330999"/>
            <a:ext cx="1671000" cy="531000"/>
          </a:xfrm>
          <a:prstGeom prst="rect">
            <a:avLst/>
          </a:prstGeom>
        </p:spPr>
        <p:txBody>
          <a:bodyPr spcFirstLastPara="1" wrap="square" lIns="91425" tIns="91425" rIns="91425" bIns="91425" anchor="t" anchorCtr="0">
            <a:noAutofit/>
          </a:bodyPr>
          <a:lstStyle/>
          <a:p>
            <a:pPr marL="165100" lvl="0" indent="0" algn="ctr" rtl="0">
              <a:spcBef>
                <a:spcPts val="0"/>
              </a:spcBef>
              <a:spcAft>
                <a:spcPts val="0"/>
              </a:spcAft>
              <a:buClr>
                <a:schemeClr val="lt1"/>
              </a:buClr>
              <a:buSzPts val="1000"/>
              <a:buNone/>
            </a:pPr>
            <a:r>
              <a:rPr lang="en" b="1" dirty="0">
                <a:solidFill>
                  <a:schemeClr val="lt1"/>
                </a:solidFill>
                <a:latin typeface="DM Sans" pitchFamily="2" charset="77"/>
              </a:rPr>
              <a:t>Power</a:t>
            </a:r>
            <a:r>
              <a:rPr lang="en" dirty="0">
                <a:solidFill>
                  <a:schemeClr val="lt1"/>
                </a:solidFill>
                <a:latin typeface="DM Sans" pitchFamily="2" charset="77"/>
              </a:rPr>
              <a:t>: Equal to homes' usage for 5 years.</a:t>
            </a:r>
            <a:endParaRPr dirty="0">
              <a:solidFill>
                <a:schemeClr val="lt1"/>
              </a:solidFill>
              <a:latin typeface="DM Sans" pitchFamily="2" charset="77"/>
            </a:endParaRPr>
          </a:p>
          <a:p>
            <a:pPr marL="0" lvl="0" indent="0" algn="ctr" rtl="0">
              <a:spcBef>
                <a:spcPts val="1200"/>
              </a:spcBef>
              <a:spcAft>
                <a:spcPts val="1200"/>
              </a:spcAft>
              <a:buNone/>
            </a:pPr>
            <a:endParaRPr dirty="0">
              <a:solidFill>
                <a:schemeClr val="lt1"/>
              </a:solidFill>
              <a:latin typeface="DM Sans" pitchFamily="2" charset="77"/>
            </a:endParaRPr>
          </a:p>
        </p:txBody>
      </p:sp>
      <p:sp>
        <p:nvSpPr>
          <p:cNvPr id="4277" name="Google Shape;4277;p134">
            <a:extLst>
              <a:ext uri="{FF2B5EF4-FFF2-40B4-BE49-F238E27FC236}">
                <a16:creationId xmlns:a16="http://schemas.microsoft.com/office/drawing/2014/main" id="{39F24EF1-2E88-0A4E-17D4-28791D953876}"/>
              </a:ext>
            </a:extLst>
          </p:cNvPr>
          <p:cNvSpPr txBox="1">
            <a:spLocks noGrp="1"/>
          </p:cNvSpPr>
          <p:nvPr>
            <p:ph type="title" idx="4"/>
          </p:nvPr>
        </p:nvSpPr>
        <p:spPr>
          <a:xfrm>
            <a:off x="1840375" y="2799999"/>
            <a:ext cx="1671000" cy="53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DM Sans" pitchFamily="2" charset="77"/>
              </a:rPr>
              <a:t>5y</a:t>
            </a:r>
            <a:endParaRPr>
              <a:solidFill>
                <a:schemeClr val="lt1"/>
              </a:solidFill>
              <a:latin typeface="DM Sans" pitchFamily="2" charset="77"/>
            </a:endParaRPr>
          </a:p>
        </p:txBody>
      </p:sp>
      <p:sp>
        <p:nvSpPr>
          <p:cNvPr id="4278" name="Google Shape;4278;p134">
            <a:extLst>
              <a:ext uri="{FF2B5EF4-FFF2-40B4-BE49-F238E27FC236}">
                <a16:creationId xmlns:a16="http://schemas.microsoft.com/office/drawing/2014/main" id="{51816537-3F74-E9F4-F76D-C1EB7BD54B1C}"/>
              </a:ext>
            </a:extLst>
          </p:cNvPr>
          <p:cNvSpPr txBox="1">
            <a:spLocks noGrp="1"/>
          </p:cNvSpPr>
          <p:nvPr>
            <p:ph type="body" idx="2"/>
          </p:nvPr>
        </p:nvSpPr>
        <p:spPr>
          <a:xfrm>
            <a:off x="356700" y="4798700"/>
            <a:ext cx="3342300" cy="2559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600" dirty="0">
                <a:solidFill>
                  <a:schemeClr val="lt1"/>
                </a:solidFill>
                <a:latin typeface="DM Sans" pitchFamily="2" charset="77"/>
              </a:rPr>
              <a:t>Sources: Estimated energy metrics from OpenAI, DeepMind, and 2022 IEEE standards.</a:t>
            </a:r>
            <a:endParaRPr sz="600" dirty="0">
              <a:solidFill>
                <a:schemeClr val="lt1"/>
              </a:solidFill>
              <a:latin typeface="DM Sans" pitchFamily="2" charset="77"/>
            </a:endParaRPr>
          </a:p>
        </p:txBody>
      </p:sp>
      <p:grpSp>
        <p:nvGrpSpPr>
          <p:cNvPr id="6" name="Group 5">
            <a:extLst>
              <a:ext uri="{FF2B5EF4-FFF2-40B4-BE49-F238E27FC236}">
                <a16:creationId xmlns:a16="http://schemas.microsoft.com/office/drawing/2014/main" id="{AC51A628-22FE-1A5C-C579-6242B668838D}"/>
              </a:ext>
            </a:extLst>
          </p:cNvPr>
          <p:cNvGrpSpPr/>
          <p:nvPr/>
        </p:nvGrpSpPr>
        <p:grpSpPr>
          <a:xfrm>
            <a:off x="4545874" y="1069970"/>
            <a:ext cx="1713470" cy="535459"/>
            <a:chOff x="535459" y="1981200"/>
            <a:chExt cx="1713470" cy="535459"/>
          </a:xfrm>
        </p:grpSpPr>
        <p:sp>
          <p:nvSpPr>
            <p:cNvPr id="7" name="Rounded Rectangle 1">
              <a:extLst>
                <a:ext uri="{FF2B5EF4-FFF2-40B4-BE49-F238E27FC236}">
                  <a16:creationId xmlns:a16="http://schemas.microsoft.com/office/drawing/2014/main" id="{B21F8735-12FF-A1CB-3598-354B1B716FED}"/>
                </a:ext>
              </a:extLst>
            </p:cNvPr>
            <p:cNvSpPr/>
            <p:nvPr/>
          </p:nvSpPr>
          <p:spPr>
            <a:xfrm>
              <a:off x="535459" y="1981200"/>
              <a:ext cx="1713470" cy="535459"/>
            </a:xfrm>
            <a:custGeom>
              <a:avLst/>
              <a:gdLst/>
              <a:ahLst/>
              <a:cxnLst/>
              <a:rect l="0" t="0" r="0" b="0"/>
              <a:pathLst>
                <a:path w="1713470" h="535459">
                  <a:moveTo>
                    <a:pt x="1713470" y="374821"/>
                  </a:moveTo>
                  <a:cubicBezTo>
                    <a:pt x="1713470" y="463539"/>
                    <a:pt x="1329896" y="535459"/>
                    <a:pt x="856735" y="535459"/>
                  </a:cubicBezTo>
                  <a:cubicBezTo>
                    <a:pt x="383573" y="535459"/>
                    <a:pt x="0" y="463539"/>
                    <a:pt x="0" y="374821"/>
                  </a:cubicBezTo>
                  <a:cubicBezTo>
                    <a:pt x="0" y="225116"/>
                    <a:pt x="0" y="310343"/>
                    <a:pt x="0" y="160637"/>
                  </a:cubicBezTo>
                  <a:cubicBezTo>
                    <a:pt x="0" y="71920"/>
                    <a:pt x="383573" y="0"/>
                    <a:pt x="856735" y="0"/>
                  </a:cubicBezTo>
                  <a:cubicBezTo>
                    <a:pt x="1329896" y="0"/>
                    <a:pt x="1713470" y="71920"/>
                    <a:pt x="1713470" y="160637"/>
                  </a:cubicBezTo>
                  <a:cubicBezTo>
                    <a:pt x="1713470" y="310343"/>
                    <a:pt x="1713470" y="225116"/>
                    <a:pt x="1713470" y="374821"/>
                  </a:cubicBezTo>
                  <a:close/>
                </a:path>
              </a:pathLst>
            </a:custGeom>
            <a:solidFill>
              <a:srgbClr val="EBEBEB"/>
            </a:solidFill>
            <a:ln>
              <a:noFill/>
            </a:ln>
          </p:spPr>
          <p:txBody>
            <a:bodyPr rtlCol="0" anchor="ctr"/>
            <a:lstStyle/>
            <a:p>
              <a:pPr algn="ctr"/>
              <a:endParaRPr>
                <a:latin typeface="DM Sans" pitchFamily="2" charset="77"/>
              </a:endParaRPr>
            </a:p>
          </p:txBody>
        </p:sp>
        <p:sp>
          <p:nvSpPr>
            <p:cNvPr id="8" name="Rounded Rectangle 2">
              <a:extLst>
                <a:ext uri="{FF2B5EF4-FFF2-40B4-BE49-F238E27FC236}">
                  <a16:creationId xmlns:a16="http://schemas.microsoft.com/office/drawing/2014/main" id="{E409D519-2691-B9C4-FCF2-CC2566364C06}"/>
                </a:ext>
              </a:extLst>
            </p:cNvPr>
            <p:cNvSpPr/>
            <p:nvPr/>
          </p:nvSpPr>
          <p:spPr>
            <a:xfrm>
              <a:off x="535459" y="1981200"/>
              <a:ext cx="1713470" cy="321275"/>
            </a:xfrm>
            <a:custGeom>
              <a:avLst/>
              <a:gdLst/>
              <a:ahLst/>
              <a:cxnLst/>
              <a:rect l="0" t="0" r="0" b="0"/>
              <a:pathLst>
                <a:path w="1713470" h="321275">
                  <a:moveTo>
                    <a:pt x="0" y="160637"/>
                  </a:moveTo>
                  <a:cubicBezTo>
                    <a:pt x="0" y="71920"/>
                    <a:pt x="383573" y="0"/>
                    <a:pt x="856735" y="0"/>
                  </a:cubicBezTo>
                  <a:cubicBezTo>
                    <a:pt x="1329896" y="0"/>
                    <a:pt x="1713470" y="71920"/>
                    <a:pt x="1713470" y="160637"/>
                  </a:cubicBezTo>
                  <a:cubicBezTo>
                    <a:pt x="1713470" y="249355"/>
                    <a:pt x="1329896" y="321275"/>
                    <a:pt x="856735" y="321275"/>
                  </a:cubicBezTo>
                  <a:cubicBezTo>
                    <a:pt x="383573" y="321275"/>
                    <a:pt x="0" y="249355"/>
                    <a:pt x="0" y="160637"/>
                  </a:cubicBezTo>
                </a:path>
              </a:pathLst>
            </a:custGeom>
            <a:solidFill>
              <a:srgbClr val="EBEBEB"/>
            </a:solidFill>
            <a:ln>
              <a:noFill/>
            </a:ln>
          </p:spPr>
          <p:txBody>
            <a:bodyPr rtlCol="0" anchor="ctr"/>
            <a:lstStyle/>
            <a:p>
              <a:pPr algn="ctr"/>
              <a:endParaRPr>
                <a:latin typeface="DM Sans" pitchFamily="2" charset="77"/>
              </a:endParaRPr>
            </a:p>
          </p:txBody>
        </p:sp>
        <p:sp>
          <p:nvSpPr>
            <p:cNvPr id="9" name="Rounded Rectangle 3">
              <a:extLst>
                <a:ext uri="{FF2B5EF4-FFF2-40B4-BE49-F238E27FC236}">
                  <a16:creationId xmlns:a16="http://schemas.microsoft.com/office/drawing/2014/main" id="{71FB7A83-4294-2384-B25D-342920E76AB1}"/>
                </a:ext>
              </a:extLst>
            </p:cNvPr>
            <p:cNvSpPr/>
            <p:nvPr/>
          </p:nvSpPr>
          <p:spPr>
            <a:xfrm>
              <a:off x="1070918" y="1981200"/>
              <a:ext cx="642551" cy="223108"/>
            </a:xfrm>
            <a:custGeom>
              <a:avLst/>
              <a:gdLst/>
              <a:ahLst/>
              <a:cxnLst/>
              <a:rect l="0" t="0" r="0" b="0"/>
              <a:pathLst>
                <a:path w="642551" h="223108">
                  <a:moveTo>
                    <a:pt x="0" y="62470"/>
                  </a:moveTo>
                  <a:cubicBezTo>
                    <a:pt x="0" y="27968"/>
                    <a:pt x="143839" y="0"/>
                    <a:pt x="321275" y="0"/>
                  </a:cubicBezTo>
                  <a:cubicBezTo>
                    <a:pt x="498711" y="0"/>
                    <a:pt x="642551" y="27968"/>
                    <a:pt x="642551" y="62470"/>
                  </a:cubicBezTo>
                  <a:lnTo>
                    <a:pt x="642551" y="160637"/>
                  </a:lnTo>
                  <a:cubicBezTo>
                    <a:pt x="642551" y="195139"/>
                    <a:pt x="498711" y="223108"/>
                    <a:pt x="321275" y="223108"/>
                  </a:cubicBezTo>
                  <a:cubicBezTo>
                    <a:pt x="143839" y="223108"/>
                    <a:pt x="0" y="195139"/>
                    <a:pt x="0" y="160637"/>
                  </a:cubicBezTo>
                  <a:close/>
                </a:path>
              </a:pathLst>
            </a:custGeom>
            <a:solidFill>
              <a:srgbClr val="EBEBEB"/>
            </a:solidFill>
            <a:ln>
              <a:noFill/>
            </a:ln>
          </p:spPr>
          <p:txBody>
            <a:bodyPr rtlCol="0" anchor="ctr"/>
            <a:lstStyle/>
            <a:p>
              <a:pPr algn="ctr"/>
              <a:endParaRPr>
                <a:latin typeface="DM Sans" pitchFamily="2" charset="77"/>
              </a:endParaRPr>
            </a:p>
          </p:txBody>
        </p:sp>
        <p:sp>
          <p:nvSpPr>
            <p:cNvPr id="10" name="Rounded Rectangle 4">
              <a:extLst>
                <a:ext uri="{FF2B5EF4-FFF2-40B4-BE49-F238E27FC236}">
                  <a16:creationId xmlns:a16="http://schemas.microsoft.com/office/drawing/2014/main" id="{0D348724-028C-6ADE-C36C-5E1BD139368E}"/>
                </a:ext>
              </a:extLst>
            </p:cNvPr>
            <p:cNvSpPr/>
            <p:nvPr/>
          </p:nvSpPr>
          <p:spPr>
            <a:xfrm>
              <a:off x="1070918" y="1981200"/>
              <a:ext cx="642551" cy="124940"/>
            </a:xfrm>
            <a:custGeom>
              <a:avLst/>
              <a:gdLst/>
              <a:ahLst/>
              <a:cxnLst/>
              <a:rect l="0" t="0" r="0" b="0"/>
              <a:pathLst>
                <a:path w="642551" h="124940">
                  <a:moveTo>
                    <a:pt x="321275" y="124940"/>
                  </a:moveTo>
                  <a:cubicBezTo>
                    <a:pt x="143839" y="124940"/>
                    <a:pt x="0" y="96971"/>
                    <a:pt x="0" y="62470"/>
                  </a:cubicBezTo>
                  <a:cubicBezTo>
                    <a:pt x="0" y="27968"/>
                    <a:pt x="143839" y="0"/>
                    <a:pt x="321275" y="0"/>
                  </a:cubicBezTo>
                  <a:cubicBezTo>
                    <a:pt x="498711" y="0"/>
                    <a:pt x="642551" y="27968"/>
                    <a:pt x="642551" y="62470"/>
                  </a:cubicBezTo>
                  <a:cubicBezTo>
                    <a:pt x="642551" y="96971"/>
                    <a:pt x="498711" y="124940"/>
                    <a:pt x="321275" y="124940"/>
                  </a:cubicBezTo>
                  <a:close/>
                </a:path>
              </a:pathLst>
            </a:custGeom>
            <a:solidFill>
              <a:srgbClr val="EBEBEB"/>
            </a:solidFill>
            <a:ln>
              <a:noFill/>
            </a:ln>
          </p:spPr>
          <p:txBody>
            <a:bodyPr rtlCol="0" anchor="ctr"/>
            <a:lstStyle/>
            <a:p>
              <a:pPr algn="ctr"/>
              <a:endParaRPr>
                <a:latin typeface="DM Sans" pitchFamily="2" charset="77"/>
              </a:endParaRPr>
            </a:p>
          </p:txBody>
        </p:sp>
        <p:sp>
          <p:nvSpPr>
            <p:cNvPr id="11" name="Rounded Rectangle 5">
              <a:extLst>
                <a:ext uri="{FF2B5EF4-FFF2-40B4-BE49-F238E27FC236}">
                  <a16:creationId xmlns:a16="http://schemas.microsoft.com/office/drawing/2014/main" id="{B564C1AA-64E3-9C08-395D-9DB2F93BC7C0}"/>
                </a:ext>
              </a:extLst>
            </p:cNvPr>
            <p:cNvSpPr/>
            <p:nvPr/>
          </p:nvSpPr>
          <p:spPr>
            <a:xfrm>
              <a:off x="535459" y="1981200"/>
              <a:ext cx="1713470" cy="535459"/>
            </a:xfrm>
            <a:custGeom>
              <a:avLst/>
              <a:gdLst/>
              <a:ahLst/>
              <a:cxnLst/>
              <a:rect l="0" t="0" r="0" b="0"/>
              <a:pathLst>
                <a:path w="1713470" h="535459">
                  <a:moveTo>
                    <a:pt x="1713470" y="374821"/>
                  </a:moveTo>
                  <a:cubicBezTo>
                    <a:pt x="1713470" y="463539"/>
                    <a:pt x="1329896" y="535459"/>
                    <a:pt x="856735" y="535459"/>
                  </a:cubicBezTo>
                  <a:cubicBezTo>
                    <a:pt x="383573" y="535459"/>
                    <a:pt x="0" y="463539"/>
                    <a:pt x="0" y="374821"/>
                  </a:cubicBezTo>
                  <a:cubicBezTo>
                    <a:pt x="0" y="225116"/>
                    <a:pt x="0" y="310343"/>
                    <a:pt x="0" y="160637"/>
                  </a:cubicBezTo>
                  <a:cubicBezTo>
                    <a:pt x="0" y="71920"/>
                    <a:pt x="383573" y="0"/>
                    <a:pt x="856735" y="0"/>
                  </a:cubicBezTo>
                  <a:cubicBezTo>
                    <a:pt x="1329896" y="0"/>
                    <a:pt x="1713470" y="71920"/>
                    <a:pt x="1713470" y="160637"/>
                  </a:cubicBezTo>
                  <a:cubicBezTo>
                    <a:pt x="1713470" y="310343"/>
                    <a:pt x="1713470" y="225116"/>
                    <a:pt x="1713470" y="374821"/>
                  </a:cubicBezTo>
                  <a:close/>
                </a:path>
              </a:pathLst>
            </a:custGeom>
            <a:noFill/>
            <a:ln w="13386">
              <a:solidFill>
                <a:srgbClr val="FFFFFF"/>
              </a:solidFill>
            </a:ln>
          </p:spPr>
          <p:txBody>
            <a:bodyPr rtlCol="0" anchor="ctr"/>
            <a:lstStyle/>
            <a:p>
              <a:pPr algn="ctr"/>
              <a:endParaRPr>
                <a:latin typeface="DM Sans" pitchFamily="2" charset="77"/>
              </a:endParaRPr>
            </a:p>
          </p:txBody>
        </p:sp>
        <p:sp>
          <p:nvSpPr>
            <p:cNvPr id="12" name="Rounded Rectangle 6">
              <a:extLst>
                <a:ext uri="{FF2B5EF4-FFF2-40B4-BE49-F238E27FC236}">
                  <a16:creationId xmlns:a16="http://schemas.microsoft.com/office/drawing/2014/main" id="{F13290F1-85A6-3487-0157-B7E9861A16EA}"/>
                </a:ext>
              </a:extLst>
            </p:cNvPr>
            <p:cNvSpPr/>
            <p:nvPr/>
          </p:nvSpPr>
          <p:spPr>
            <a:xfrm>
              <a:off x="535459" y="1981200"/>
              <a:ext cx="1713470" cy="321275"/>
            </a:xfrm>
            <a:custGeom>
              <a:avLst/>
              <a:gdLst/>
              <a:ahLst/>
              <a:cxnLst/>
              <a:rect l="0" t="0" r="0" b="0"/>
              <a:pathLst>
                <a:path w="1713470" h="321275">
                  <a:moveTo>
                    <a:pt x="0" y="160637"/>
                  </a:moveTo>
                  <a:cubicBezTo>
                    <a:pt x="0" y="71920"/>
                    <a:pt x="383573" y="0"/>
                    <a:pt x="856735" y="0"/>
                  </a:cubicBezTo>
                  <a:cubicBezTo>
                    <a:pt x="1329896" y="0"/>
                    <a:pt x="1713470" y="71920"/>
                    <a:pt x="1713470" y="160637"/>
                  </a:cubicBezTo>
                  <a:cubicBezTo>
                    <a:pt x="1713470" y="249355"/>
                    <a:pt x="1329896" y="321275"/>
                    <a:pt x="856735" y="321275"/>
                  </a:cubicBezTo>
                  <a:cubicBezTo>
                    <a:pt x="383573" y="321275"/>
                    <a:pt x="0" y="249355"/>
                    <a:pt x="0" y="160637"/>
                  </a:cubicBezTo>
                </a:path>
              </a:pathLst>
            </a:custGeom>
            <a:noFill/>
            <a:ln w="13386">
              <a:solidFill>
                <a:srgbClr val="FFFFFF"/>
              </a:solidFill>
            </a:ln>
          </p:spPr>
          <p:txBody>
            <a:bodyPr rtlCol="0" anchor="ctr"/>
            <a:lstStyle/>
            <a:p>
              <a:pPr algn="ctr"/>
              <a:endParaRPr>
                <a:latin typeface="DM Sans" pitchFamily="2" charset="77"/>
              </a:endParaRPr>
            </a:p>
          </p:txBody>
        </p:sp>
        <p:sp>
          <p:nvSpPr>
            <p:cNvPr id="13" name="Rounded Rectangle 7">
              <a:extLst>
                <a:ext uri="{FF2B5EF4-FFF2-40B4-BE49-F238E27FC236}">
                  <a16:creationId xmlns:a16="http://schemas.microsoft.com/office/drawing/2014/main" id="{5AB1FFD3-9061-8C88-790F-F17E0E564E30}"/>
                </a:ext>
              </a:extLst>
            </p:cNvPr>
            <p:cNvSpPr/>
            <p:nvPr/>
          </p:nvSpPr>
          <p:spPr>
            <a:xfrm>
              <a:off x="1070918" y="1981200"/>
              <a:ext cx="642551" cy="223108"/>
            </a:xfrm>
            <a:custGeom>
              <a:avLst/>
              <a:gdLst/>
              <a:ahLst/>
              <a:cxnLst/>
              <a:rect l="0" t="0" r="0" b="0"/>
              <a:pathLst>
                <a:path w="642551" h="223108">
                  <a:moveTo>
                    <a:pt x="0" y="62470"/>
                  </a:moveTo>
                  <a:cubicBezTo>
                    <a:pt x="0" y="27968"/>
                    <a:pt x="143839" y="0"/>
                    <a:pt x="321275" y="0"/>
                  </a:cubicBezTo>
                  <a:cubicBezTo>
                    <a:pt x="498711" y="0"/>
                    <a:pt x="642551" y="27968"/>
                    <a:pt x="642551" y="62470"/>
                  </a:cubicBezTo>
                  <a:lnTo>
                    <a:pt x="642551" y="160637"/>
                  </a:lnTo>
                  <a:cubicBezTo>
                    <a:pt x="642551" y="195139"/>
                    <a:pt x="498711" y="223108"/>
                    <a:pt x="321275" y="223108"/>
                  </a:cubicBezTo>
                  <a:cubicBezTo>
                    <a:pt x="143839" y="223108"/>
                    <a:pt x="0" y="195139"/>
                    <a:pt x="0" y="160637"/>
                  </a:cubicBezTo>
                  <a:close/>
                </a:path>
              </a:pathLst>
            </a:custGeom>
            <a:noFill/>
            <a:ln w="13386">
              <a:solidFill>
                <a:srgbClr val="FFFFFF"/>
              </a:solidFill>
            </a:ln>
          </p:spPr>
          <p:txBody>
            <a:bodyPr rtlCol="0" anchor="ctr"/>
            <a:lstStyle/>
            <a:p>
              <a:pPr algn="ctr"/>
              <a:endParaRPr>
                <a:latin typeface="DM Sans" pitchFamily="2" charset="77"/>
              </a:endParaRPr>
            </a:p>
          </p:txBody>
        </p:sp>
        <p:sp>
          <p:nvSpPr>
            <p:cNvPr id="14" name="Rounded Rectangle 8">
              <a:extLst>
                <a:ext uri="{FF2B5EF4-FFF2-40B4-BE49-F238E27FC236}">
                  <a16:creationId xmlns:a16="http://schemas.microsoft.com/office/drawing/2014/main" id="{5B4A3270-A8DA-A78F-484E-D7854BC7ED7B}"/>
                </a:ext>
              </a:extLst>
            </p:cNvPr>
            <p:cNvSpPr/>
            <p:nvPr/>
          </p:nvSpPr>
          <p:spPr>
            <a:xfrm>
              <a:off x="1070918" y="1981200"/>
              <a:ext cx="642551" cy="124940"/>
            </a:xfrm>
            <a:custGeom>
              <a:avLst/>
              <a:gdLst/>
              <a:ahLst/>
              <a:cxnLst/>
              <a:rect l="0" t="0" r="0" b="0"/>
              <a:pathLst>
                <a:path w="642551" h="124940">
                  <a:moveTo>
                    <a:pt x="321275" y="124940"/>
                  </a:moveTo>
                  <a:cubicBezTo>
                    <a:pt x="143839" y="124940"/>
                    <a:pt x="0" y="96971"/>
                    <a:pt x="0" y="62470"/>
                  </a:cubicBezTo>
                  <a:cubicBezTo>
                    <a:pt x="0" y="27968"/>
                    <a:pt x="143839" y="0"/>
                    <a:pt x="321275" y="0"/>
                  </a:cubicBezTo>
                  <a:cubicBezTo>
                    <a:pt x="498711" y="0"/>
                    <a:pt x="642551" y="27968"/>
                    <a:pt x="642551" y="62470"/>
                  </a:cubicBezTo>
                  <a:cubicBezTo>
                    <a:pt x="642551" y="96971"/>
                    <a:pt x="498711" y="124940"/>
                    <a:pt x="321275" y="124940"/>
                  </a:cubicBezTo>
                  <a:close/>
                </a:path>
              </a:pathLst>
            </a:custGeom>
            <a:noFill/>
            <a:ln w="13386">
              <a:solidFill>
                <a:srgbClr val="FFFFFF"/>
              </a:solidFill>
            </a:ln>
          </p:spPr>
          <p:txBody>
            <a:bodyPr rtlCol="0" anchor="ctr"/>
            <a:lstStyle/>
            <a:p>
              <a:pPr algn="ctr"/>
              <a:endParaRPr>
                <a:latin typeface="DM Sans" pitchFamily="2" charset="77"/>
              </a:endParaRPr>
            </a:p>
          </p:txBody>
        </p:sp>
      </p:grpSp>
      <p:grpSp>
        <p:nvGrpSpPr>
          <p:cNvPr id="15" name="Group 14">
            <a:extLst>
              <a:ext uri="{FF2B5EF4-FFF2-40B4-BE49-F238E27FC236}">
                <a16:creationId xmlns:a16="http://schemas.microsoft.com/office/drawing/2014/main" id="{09DE94A5-757F-3DD5-72D1-ED0E4B51BB83}"/>
              </a:ext>
            </a:extLst>
          </p:cNvPr>
          <p:cNvGrpSpPr/>
          <p:nvPr/>
        </p:nvGrpSpPr>
        <p:grpSpPr>
          <a:xfrm>
            <a:off x="4545874" y="1444791"/>
            <a:ext cx="1713470" cy="1124464"/>
            <a:chOff x="535459" y="2356021"/>
            <a:chExt cx="1713470" cy="1124464"/>
          </a:xfrm>
        </p:grpSpPr>
        <p:sp>
          <p:nvSpPr>
            <p:cNvPr id="16" name="Rounded Rectangle 10">
              <a:extLst>
                <a:ext uri="{FF2B5EF4-FFF2-40B4-BE49-F238E27FC236}">
                  <a16:creationId xmlns:a16="http://schemas.microsoft.com/office/drawing/2014/main" id="{1AEC568E-9565-9115-44BC-139C0915F244}"/>
                </a:ext>
              </a:extLst>
            </p:cNvPr>
            <p:cNvSpPr/>
            <p:nvPr/>
          </p:nvSpPr>
          <p:spPr>
            <a:xfrm>
              <a:off x="535459" y="2356021"/>
              <a:ext cx="1713470" cy="1124464"/>
            </a:xfrm>
            <a:custGeom>
              <a:avLst/>
              <a:gdLst/>
              <a:ahLst/>
              <a:cxnLst/>
              <a:rect l="0" t="0" r="0" b="0"/>
              <a:pathLst>
                <a:path w="1713470" h="1124464">
                  <a:moveTo>
                    <a:pt x="856735" y="160637"/>
                  </a:moveTo>
                  <a:cubicBezTo>
                    <a:pt x="1329896" y="160637"/>
                    <a:pt x="1713470" y="88717"/>
                    <a:pt x="1713470" y="0"/>
                  </a:cubicBezTo>
                  <a:lnTo>
                    <a:pt x="1713470" y="428367"/>
                  </a:lnTo>
                  <a:lnTo>
                    <a:pt x="0" y="428367"/>
                  </a:lnTo>
                  <a:lnTo>
                    <a:pt x="0" y="0"/>
                  </a:lnTo>
                  <a:cubicBezTo>
                    <a:pt x="0" y="88717"/>
                    <a:pt x="383573" y="160637"/>
                    <a:pt x="856735" y="160637"/>
                  </a:cubicBezTo>
                  <a:close/>
                  <a:moveTo>
                    <a:pt x="0" y="963827"/>
                  </a:moveTo>
                  <a:lnTo>
                    <a:pt x="0" y="535459"/>
                  </a:lnTo>
                  <a:lnTo>
                    <a:pt x="1713470" y="535459"/>
                  </a:lnTo>
                  <a:lnTo>
                    <a:pt x="1713470" y="963827"/>
                  </a:lnTo>
                  <a:cubicBezTo>
                    <a:pt x="1713470" y="1052544"/>
                    <a:pt x="1329896" y="1124464"/>
                    <a:pt x="856735" y="1124464"/>
                  </a:cubicBezTo>
                  <a:cubicBezTo>
                    <a:pt x="383573" y="1124464"/>
                    <a:pt x="0" y="1052544"/>
                    <a:pt x="0" y="963827"/>
                  </a:cubicBezTo>
                  <a:close/>
                  <a:moveTo>
                    <a:pt x="0" y="535459"/>
                  </a:moveTo>
                  <a:lnTo>
                    <a:pt x="0" y="428367"/>
                  </a:lnTo>
                  <a:lnTo>
                    <a:pt x="1713470" y="428367"/>
                  </a:lnTo>
                  <a:lnTo>
                    <a:pt x="1713470" y="535459"/>
                  </a:lnTo>
                  <a:close/>
                </a:path>
              </a:pathLst>
            </a:custGeom>
            <a:solidFill>
              <a:srgbClr val="FFD9D8"/>
            </a:solidFill>
            <a:ln>
              <a:noFill/>
            </a:ln>
          </p:spPr>
          <p:txBody>
            <a:bodyPr rtlCol="0" anchor="ctr"/>
            <a:lstStyle/>
            <a:p>
              <a:pPr algn="ctr"/>
              <a:endParaRPr>
                <a:latin typeface="DM Sans" pitchFamily="2" charset="77"/>
              </a:endParaRPr>
            </a:p>
          </p:txBody>
        </p:sp>
        <p:sp>
          <p:nvSpPr>
            <p:cNvPr id="17" name="Rounded Rectangle 11">
              <a:extLst>
                <a:ext uri="{FF2B5EF4-FFF2-40B4-BE49-F238E27FC236}">
                  <a16:creationId xmlns:a16="http://schemas.microsoft.com/office/drawing/2014/main" id="{C4C4F413-607F-93B7-3897-AEB6EC3FDC1C}"/>
                </a:ext>
              </a:extLst>
            </p:cNvPr>
            <p:cNvSpPr/>
            <p:nvPr/>
          </p:nvSpPr>
          <p:spPr>
            <a:xfrm>
              <a:off x="535459" y="2356021"/>
              <a:ext cx="1713470" cy="1124464"/>
            </a:xfrm>
            <a:custGeom>
              <a:avLst/>
              <a:gdLst/>
              <a:ahLst/>
              <a:cxnLst/>
              <a:rect l="0" t="0" r="0" b="0"/>
              <a:pathLst>
                <a:path w="1713470" h="1124464">
                  <a:moveTo>
                    <a:pt x="1713470" y="535459"/>
                  </a:moveTo>
                  <a:lnTo>
                    <a:pt x="1713470" y="428367"/>
                  </a:lnTo>
                  <a:moveTo>
                    <a:pt x="0" y="535459"/>
                  </a:moveTo>
                  <a:lnTo>
                    <a:pt x="0" y="428367"/>
                  </a:lnTo>
                  <a:moveTo>
                    <a:pt x="1713470" y="535459"/>
                  </a:moveTo>
                  <a:lnTo>
                    <a:pt x="1713470" y="963827"/>
                  </a:lnTo>
                  <a:cubicBezTo>
                    <a:pt x="1713470" y="1052544"/>
                    <a:pt x="1329896" y="1124464"/>
                    <a:pt x="856735" y="1124464"/>
                  </a:cubicBezTo>
                  <a:cubicBezTo>
                    <a:pt x="383573" y="1124464"/>
                    <a:pt x="0" y="1052544"/>
                    <a:pt x="0" y="963827"/>
                  </a:cubicBezTo>
                  <a:lnTo>
                    <a:pt x="0" y="535459"/>
                  </a:lnTo>
                  <a:moveTo>
                    <a:pt x="0" y="428367"/>
                  </a:moveTo>
                  <a:lnTo>
                    <a:pt x="0" y="0"/>
                  </a:lnTo>
                  <a:cubicBezTo>
                    <a:pt x="0" y="88717"/>
                    <a:pt x="383573" y="160637"/>
                    <a:pt x="856735" y="160637"/>
                  </a:cubicBezTo>
                  <a:cubicBezTo>
                    <a:pt x="1329896" y="160637"/>
                    <a:pt x="1713470" y="88717"/>
                    <a:pt x="1713470" y="0"/>
                  </a:cubicBezTo>
                  <a:lnTo>
                    <a:pt x="1713470" y="428367"/>
                  </a:lnTo>
                </a:path>
              </a:pathLst>
            </a:custGeom>
            <a:noFill/>
            <a:ln w="13386">
              <a:solidFill>
                <a:srgbClr val="FFFFFF"/>
              </a:solidFill>
            </a:ln>
          </p:spPr>
          <p:txBody>
            <a:bodyPr rtlCol="0" anchor="ctr"/>
            <a:lstStyle/>
            <a:p>
              <a:pPr algn="ctr"/>
              <a:endParaRPr>
                <a:latin typeface="DM Sans" pitchFamily="2" charset="77"/>
              </a:endParaRPr>
            </a:p>
          </p:txBody>
        </p:sp>
      </p:grpSp>
      <p:grpSp>
        <p:nvGrpSpPr>
          <p:cNvPr id="18" name="Group 17">
            <a:extLst>
              <a:ext uri="{FF2B5EF4-FFF2-40B4-BE49-F238E27FC236}">
                <a16:creationId xmlns:a16="http://schemas.microsoft.com/office/drawing/2014/main" id="{9F31D458-D11C-EF22-58CE-A5BA6156E0DF}"/>
              </a:ext>
            </a:extLst>
          </p:cNvPr>
          <p:cNvGrpSpPr/>
          <p:nvPr/>
        </p:nvGrpSpPr>
        <p:grpSpPr>
          <a:xfrm>
            <a:off x="6259344" y="1444791"/>
            <a:ext cx="1713470" cy="963827"/>
            <a:chOff x="2248929" y="2356021"/>
            <a:chExt cx="1713470" cy="963827"/>
          </a:xfrm>
        </p:grpSpPr>
        <p:sp>
          <p:nvSpPr>
            <p:cNvPr id="19" name="Rounded Rectangle 13">
              <a:extLst>
                <a:ext uri="{FF2B5EF4-FFF2-40B4-BE49-F238E27FC236}">
                  <a16:creationId xmlns:a16="http://schemas.microsoft.com/office/drawing/2014/main" id="{D89A7B74-C769-13E4-6979-BDAB5835F270}"/>
                </a:ext>
              </a:extLst>
            </p:cNvPr>
            <p:cNvSpPr/>
            <p:nvPr/>
          </p:nvSpPr>
          <p:spPr>
            <a:xfrm>
              <a:off x="2248929" y="2356021"/>
              <a:ext cx="1713470" cy="963827"/>
            </a:xfrm>
            <a:custGeom>
              <a:avLst/>
              <a:gdLst/>
              <a:ahLst/>
              <a:cxnLst/>
              <a:rect l="0" t="0" r="0" b="0"/>
              <a:pathLst>
                <a:path w="1713470" h="963827">
                  <a:moveTo>
                    <a:pt x="1713470" y="428367"/>
                  </a:moveTo>
                  <a:lnTo>
                    <a:pt x="0" y="428367"/>
                  </a:lnTo>
                  <a:cubicBezTo>
                    <a:pt x="0" y="191786"/>
                    <a:pt x="0" y="0"/>
                    <a:pt x="0" y="0"/>
                  </a:cubicBezTo>
                  <a:lnTo>
                    <a:pt x="1713470" y="0"/>
                  </a:lnTo>
                  <a:close/>
                  <a:moveTo>
                    <a:pt x="0" y="535459"/>
                  </a:moveTo>
                  <a:lnTo>
                    <a:pt x="0" y="428367"/>
                  </a:lnTo>
                  <a:lnTo>
                    <a:pt x="1713470" y="428367"/>
                  </a:lnTo>
                  <a:lnTo>
                    <a:pt x="1713470" y="535459"/>
                  </a:lnTo>
                  <a:close/>
                  <a:moveTo>
                    <a:pt x="0" y="963827"/>
                  </a:moveTo>
                  <a:lnTo>
                    <a:pt x="0" y="535459"/>
                  </a:lnTo>
                  <a:lnTo>
                    <a:pt x="1713470" y="535459"/>
                  </a:lnTo>
                  <a:lnTo>
                    <a:pt x="1713470" y="963827"/>
                  </a:lnTo>
                  <a:close/>
                </a:path>
              </a:pathLst>
            </a:custGeom>
            <a:solidFill>
              <a:srgbClr val="FFD9D8"/>
            </a:solidFill>
            <a:ln>
              <a:noFill/>
            </a:ln>
          </p:spPr>
          <p:txBody>
            <a:bodyPr rtlCol="0" anchor="ctr"/>
            <a:lstStyle/>
            <a:p>
              <a:pPr algn="ctr"/>
              <a:endParaRPr>
                <a:latin typeface="DM Sans" pitchFamily="2" charset="77"/>
              </a:endParaRPr>
            </a:p>
          </p:txBody>
        </p:sp>
        <p:sp>
          <p:nvSpPr>
            <p:cNvPr id="20" name="Rounded Rectangle 14">
              <a:extLst>
                <a:ext uri="{FF2B5EF4-FFF2-40B4-BE49-F238E27FC236}">
                  <a16:creationId xmlns:a16="http://schemas.microsoft.com/office/drawing/2014/main" id="{8E2AE03B-2299-CBE9-476B-1834DFF95E35}"/>
                </a:ext>
              </a:extLst>
            </p:cNvPr>
            <p:cNvSpPr/>
            <p:nvPr/>
          </p:nvSpPr>
          <p:spPr>
            <a:xfrm>
              <a:off x="2248929" y="2356021"/>
              <a:ext cx="1713470" cy="963827"/>
            </a:xfrm>
            <a:custGeom>
              <a:avLst/>
              <a:gdLst/>
              <a:ahLst/>
              <a:cxnLst/>
              <a:rect l="0" t="0" r="0" b="0"/>
              <a:pathLst>
                <a:path w="1713470" h="963827">
                  <a:moveTo>
                    <a:pt x="0" y="428366"/>
                  </a:moveTo>
                  <a:lnTo>
                    <a:pt x="0" y="0"/>
                  </a:lnTo>
                  <a:lnTo>
                    <a:pt x="1713470" y="0"/>
                  </a:lnTo>
                  <a:lnTo>
                    <a:pt x="1713470" y="428367"/>
                  </a:lnTo>
                  <a:moveTo>
                    <a:pt x="1713470" y="535459"/>
                  </a:moveTo>
                  <a:lnTo>
                    <a:pt x="1713470" y="428367"/>
                  </a:lnTo>
                  <a:moveTo>
                    <a:pt x="0" y="535459"/>
                  </a:moveTo>
                  <a:lnTo>
                    <a:pt x="0" y="428367"/>
                  </a:lnTo>
                  <a:moveTo>
                    <a:pt x="1713470" y="535459"/>
                  </a:moveTo>
                  <a:lnTo>
                    <a:pt x="1713470" y="963827"/>
                  </a:lnTo>
                  <a:lnTo>
                    <a:pt x="0" y="963827"/>
                  </a:lnTo>
                  <a:lnTo>
                    <a:pt x="0" y="535459"/>
                  </a:lnTo>
                </a:path>
              </a:pathLst>
            </a:custGeom>
            <a:noFill/>
            <a:ln w="13386">
              <a:solidFill>
                <a:srgbClr val="FFFFFF"/>
              </a:solidFill>
            </a:ln>
          </p:spPr>
          <p:txBody>
            <a:bodyPr rtlCol="0" anchor="ctr"/>
            <a:lstStyle/>
            <a:p>
              <a:pPr algn="ctr"/>
              <a:endParaRPr>
                <a:latin typeface="DM Sans" pitchFamily="2" charset="77"/>
              </a:endParaRPr>
            </a:p>
          </p:txBody>
        </p:sp>
      </p:grpSp>
      <p:grpSp>
        <p:nvGrpSpPr>
          <p:cNvPr id="21" name="Group 20">
            <a:extLst>
              <a:ext uri="{FF2B5EF4-FFF2-40B4-BE49-F238E27FC236}">
                <a16:creationId xmlns:a16="http://schemas.microsoft.com/office/drawing/2014/main" id="{AE8AC287-8E0B-3C40-D786-47B3B1C72AAA}"/>
              </a:ext>
            </a:extLst>
          </p:cNvPr>
          <p:cNvGrpSpPr/>
          <p:nvPr/>
        </p:nvGrpSpPr>
        <p:grpSpPr>
          <a:xfrm>
            <a:off x="4545874" y="2408618"/>
            <a:ext cx="1713470" cy="1017373"/>
            <a:chOff x="535459" y="3319848"/>
            <a:chExt cx="1713470" cy="1017373"/>
          </a:xfrm>
        </p:grpSpPr>
        <p:sp>
          <p:nvSpPr>
            <p:cNvPr id="22" name="Rounded Rectangle 16">
              <a:extLst>
                <a:ext uri="{FF2B5EF4-FFF2-40B4-BE49-F238E27FC236}">
                  <a16:creationId xmlns:a16="http://schemas.microsoft.com/office/drawing/2014/main" id="{B7078D8D-4495-044A-A80A-B06DBDDE3B4D}"/>
                </a:ext>
              </a:extLst>
            </p:cNvPr>
            <p:cNvSpPr/>
            <p:nvPr/>
          </p:nvSpPr>
          <p:spPr>
            <a:xfrm>
              <a:off x="535459" y="3319848"/>
              <a:ext cx="1713470" cy="1017373"/>
            </a:xfrm>
            <a:custGeom>
              <a:avLst/>
              <a:gdLst/>
              <a:ahLst/>
              <a:cxnLst/>
              <a:rect l="0" t="0" r="0" b="0"/>
              <a:pathLst>
                <a:path w="1713470" h="1017373">
                  <a:moveTo>
                    <a:pt x="856735" y="160637"/>
                  </a:moveTo>
                  <a:cubicBezTo>
                    <a:pt x="1329896" y="160637"/>
                    <a:pt x="1713470" y="88717"/>
                    <a:pt x="1713470" y="0"/>
                  </a:cubicBezTo>
                  <a:lnTo>
                    <a:pt x="1713470" y="428367"/>
                  </a:lnTo>
                  <a:lnTo>
                    <a:pt x="0" y="428367"/>
                  </a:lnTo>
                  <a:lnTo>
                    <a:pt x="0" y="0"/>
                  </a:lnTo>
                  <a:cubicBezTo>
                    <a:pt x="0" y="88717"/>
                    <a:pt x="383573" y="160637"/>
                    <a:pt x="856735" y="160637"/>
                  </a:cubicBezTo>
                  <a:close/>
                  <a:moveTo>
                    <a:pt x="0" y="856735"/>
                  </a:moveTo>
                  <a:lnTo>
                    <a:pt x="0" y="428367"/>
                  </a:lnTo>
                  <a:lnTo>
                    <a:pt x="1713470" y="428367"/>
                  </a:lnTo>
                  <a:lnTo>
                    <a:pt x="1713470" y="856735"/>
                  </a:lnTo>
                  <a:cubicBezTo>
                    <a:pt x="1713470" y="945453"/>
                    <a:pt x="1329896" y="1017373"/>
                    <a:pt x="856735" y="1017373"/>
                  </a:cubicBezTo>
                  <a:cubicBezTo>
                    <a:pt x="383573" y="1017373"/>
                    <a:pt x="0" y="945453"/>
                    <a:pt x="0" y="856735"/>
                  </a:cubicBezTo>
                  <a:close/>
                  <a:moveTo>
                    <a:pt x="0" y="428367"/>
                  </a:moveTo>
                  <a:lnTo>
                    <a:pt x="0" y="428367"/>
                  </a:lnTo>
                  <a:lnTo>
                    <a:pt x="1713470" y="428367"/>
                  </a:lnTo>
                  <a:lnTo>
                    <a:pt x="1713470" y="428367"/>
                  </a:lnTo>
                  <a:close/>
                </a:path>
              </a:pathLst>
            </a:custGeom>
            <a:solidFill>
              <a:srgbClr val="FFE4CB"/>
            </a:solidFill>
            <a:ln>
              <a:noFill/>
            </a:ln>
          </p:spPr>
          <p:txBody>
            <a:bodyPr rtlCol="0" anchor="ctr"/>
            <a:lstStyle/>
            <a:p>
              <a:pPr algn="ctr"/>
              <a:endParaRPr>
                <a:latin typeface="DM Sans" pitchFamily="2" charset="77"/>
              </a:endParaRPr>
            </a:p>
          </p:txBody>
        </p:sp>
        <p:sp>
          <p:nvSpPr>
            <p:cNvPr id="23" name="Rounded Rectangle 17">
              <a:extLst>
                <a:ext uri="{FF2B5EF4-FFF2-40B4-BE49-F238E27FC236}">
                  <a16:creationId xmlns:a16="http://schemas.microsoft.com/office/drawing/2014/main" id="{EF84AF77-FBD5-0726-5B26-3B8C069C16E1}"/>
                </a:ext>
              </a:extLst>
            </p:cNvPr>
            <p:cNvSpPr/>
            <p:nvPr/>
          </p:nvSpPr>
          <p:spPr>
            <a:xfrm>
              <a:off x="535459" y="3319848"/>
              <a:ext cx="1713470" cy="1017373"/>
            </a:xfrm>
            <a:custGeom>
              <a:avLst/>
              <a:gdLst/>
              <a:ahLst/>
              <a:cxnLst/>
              <a:rect l="0" t="0" r="0" b="0"/>
              <a:pathLst>
                <a:path w="1713470" h="1017373">
                  <a:moveTo>
                    <a:pt x="1713470" y="428367"/>
                  </a:moveTo>
                  <a:lnTo>
                    <a:pt x="1713470" y="428367"/>
                  </a:lnTo>
                  <a:moveTo>
                    <a:pt x="0" y="428367"/>
                  </a:moveTo>
                  <a:lnTo>
                    <a:pt x="0" y="428367"/>
                  </a:lnTo>
                  <a:moveTo>
                    <a:pt x="1713470" y="428367"/>
                  </a:moveTo>
                  <a:lnTo>
                    <a:pt x="1713470" y="856735"/>
                  </a:lnTo>
                  <a:cubicBezTo>
                    <a:pt x="1713470" y="945453"/>
                    <a:pt x="1329896" y="1017373"/>
                    <a:pt x="856735" y="1017373"/>
                  </a:cubicBezTo>
                  <a:cubicBezTo>
                    <a:pt x="383573" y="1017373"/>
                    <a:pt x="0" y="945453"/>
                    <a:pt x="0" y="856735"/>
                  </a:cubicBezTo>
                  <a:lnTo>
                    <a:pt x="0" y="428367"/>
                  </a:lnTo>
                  <a:moveTo>
                    <a:pt x="0" y="428367"/>
                  </a:moveTo>
                  <a:lnTo>
                    <a:pt x="0" y="0"/>
                  </a:lnTo>
                  <a:cubicBezTo>
                    <a:pt x="0" y="88717"/>
                    <a:pt x="383573" y="160637"/>
                    <a:pt x="856735" y="160637"/>
                  </a:cubicBezTo>
                  <a:cubicBezTo>
                    <a:pt x="1329896" y="160637"/>
                    <a:pt x="1713470" y="88717"/>
                    <a:pt x="1713470" y="0"/>
                  </a:cubicBezTo>
                  <a:lnTo>
                    <a:pt x="1713470" y="428367"/>
                  </a:lnTo>
                </a:path>
              </a:pathLst>
            </a:custGeom>
            <a:noFill/>
            <a:ln w="13386">
              <a:solidFill>
                <a:srgbClr val="FFFFFF"/>
              </a:solidFill>
            </a:ln>
          </p:spPr>
          <p:txBody>
            <a:bodyPr rtlCol="0" anchor="ctr"/>
            <a:lstStyle/>
            <a:p>
              <a:pPr algn="ctr"/>
              <a:endParaRPr>
                <a:latin typeface="DM Sans" pitchFamily="2" charset="77"/>
              </a:endParaRPr>
            </a:p>
          </p:txBody>
        </p:sp>
      </p:grpSp>
      <p:grpSp>
        <p:nvGrpSpPr>
          <p:cNvPr id="24" name="Group 23">
            <a:extLst>
              <a:ext uri="{FF2B5EF4-FFF2-40B4-BE49-F238E27FC236}">
                <a16:creationId xmlns:a16="http://schemas.microsoft.com/office/drawing/2014/main" id="{3C9E26B0-D23F-E965-2623-7237320742EC}"/>
              </a:ext>
            </a:extLst>
          </p:cNvPr>
          <p:cNvGrpSpPr/>
          <p:nvPr/>
        </p:nvGrpSpPr>
        <p:grpSpPr>
          <a:xfrm>
            <a:off x="6259344" y="2408618"/>
            <a:ext cx="1713470" cy="856735"/>
            <a:chOff x="2248929" y="3319848"/>
            <a:chExt cx="1713470" cy="856735"/>
          </a:xfrm>
        </p:grpSpPr>
        <p:sp>
          <p:nvSpPr>
            <p:cNvPr id="25" name="Rounded Rectangle 19">
              <a:extLst>
                <a:ext uri="{FF2B5EF4-FFF2-40B4-BE49-F238E27FC236}">
                  <a16:creationId xmlns:a16="http://schemas.microsoft.com/office/drawing/2014/main" id="{A34749B4-1868-D862-182C-175280620A95}"/>
                </a:ext>
              </a:extLst>
            </p:cNvPr>
            <p:cNvSpPr/>
            <p:nvPr/>
          </p:nvSpPr>
          <p:spPr>
            <a:xfrm>
              <a:off x="2248929" y="3319848"/>
              <a:ext cx="1713470" cy="856735"/>
            </a:xfrm>
            <a:custGeom>
              <a:avLst/>
              <a:gdLst/>
              <a:ahLst/>
              <a:cxnLst/>
              <a:rect l="0" t="0" r="0" b="0"/>
              <a:pathLst>
                <a:path w="1713470" h="856735">
                  <a:moveTo>
                    <a:pt x="1713470" y="428367"/>
                  </a:moveTo>
                  <a:lnTo>
                    <a:pt x="0" y="428367"/>
                  </a:lnTo>
                  <a:cubicBezTo>
                    <a:pt x="0" y="191786"/>
                    <a:pt x="0" y="0"/>
                    <a:pt x="0" y="0"/>
                  </a:cubicBezTo>
                  <a:lnTo>
                    <a:pt x="1713470" y="0"/>
                  </a:lnTo>
                  <a:close/>
                  <a:moveTo>
                    <a:pt x="0" y="428367"/>
                  </a:moveTo>
                  <a:lnTo>
                    <a:pt x="0" y="428367"/>
                  </a:lnTo>
                  <a:lnTo>
                    <a:pt x="1713470" y="428367"/>
                  </a:lnTo>
                  <a:lnTo>
                    <a:pt x="1713470" y="428367"/>
                  </a:lnTo>
                  <a:close/>
                  <a:moveTo>
                    <a:pt x="0" y="856735"/>
                  </a:moveTo>
                  <a:lnTo>
                    <a:pt x="0" y="428367"/>
                  </a:lnTo>
                  <a:lnTo>
                    <a:pt x="1713470" y="428367"/>
                  </a:lnTo>
                  <a:lnTo>
                    <a:pt x="1713470" y="856735"/>
                  </a:lnTo>
                  <a:close/>
                </a:path>
              </a:pathLst>
            </a:custGeom>
            <a:solidFill>
              <a:srgbClr val="FFE4CB"/>
            </a:solidFill>
            <a:ln>
              <a:noFill/>
            </a:ln>
          </p:spPr>
          <p:txBody>
            <a:bodyPr rtlCol="0" anchor="ctr"/>
            <a:lstStyle/>
            <a:p>
              <a:pPr algn="ctr"/>
              <a:endParaRPr>
                <a:latin typeface="DM Sans" pitchFamily="2" charset="77"/>
              </a:endParaRPr>
            </a:p>
          </p:txBody>
        </p:sp>
        <p:sp>
          <p:nvSpPr>
            <p:cNvPr id="26" name="Rounded Rectangle 20">
              <a:extLst>
                <a:ext uri="{FF2B5EF4-FFF2-40B4-BE49-F238E27FC236}">
                  <a16:creationId xmlns:a16="http://schemas.microsoft.com/office/drawing/2014/main" id="{DB56DEB0-060D-C867-466D-2F7609E117DF}"/>
                </a:ext>
              </a:extLst>
            </p:cNvPr>
            <p:cNvSpPr/>
            <p:nvPr/>
          </p:nvSpPr>
          <p:spPr>
            <a:xfrm>
              <a:off x="2248929" y="3319848"/>
              <a:ext cx="1713470" cy="856735"/>
            </a:xfrm>
            <a:custGeom>
              <a:avLst/>
              <a:gdLst/>
              <a:ahLst/>
              <a:cxnLst/>
              <a:rect l="0" t="0" r="0" b="0"/>
              <a:pathLst>
                <a:path w="1713470" h="856735">
                  <a:moveTo>
                    <a:pt x="0" y="428366"/>
                  </a:moveTo>
                  <a:lnTo>
                    <a:pt x="0" y="0"/>
                  </a:lnTo>
                  <a:lnTo>
                    <a:pt x="1713470" y="0"/>
                  </a:lnTo>
                  <a:lnTo>
                    <a:pt x="1713470" y="428367"/>
                  </a:lnTo>
                  <a:moveTo>
                    <a:pt x="1713470" y="428367"/>
                  </a:moveTo>
                  <a:lnTo>
                    <a:pt x="1713470" y="428367"/>
                  </a:lnTo>
                  <a:moveTo>
                    <a:pt x="0" y="428367"/>
                  </a:moveTo>
                  <a:lnTo>
                    <a:pt x="0" y="428367"/>
                  </a:lnTo>
                  <a:moveTo>
                    <a:pt x="1713470" y="428367"/>
                  </a:moveTo>
                  <a:lnTo>
                    <a:pt x="1713470" y="856735"/>
                  </a:lnTo>
                  <a:lnTo>
                    <a:pt x="0" y="856735"/>
                  </a:lnTo>
                  <a:lnTo>
                    <a:pt x="0" y="428367"/>
                  </a:lnTo>
                </a:path>
              </a:pathLst>
            </a:custGeom>
            <a:noFill/>
            <a:ln w="13386">
              <a:solidFill>
                <a:srgbClr val="FFFFFF"/>
              </a:solidFill>
            </a:ln>
          </p:spPr>
          <p:txBody>
            <a:bodyPr rtlCol="0" anchor="ctr"/>
            <a:lstStyle/>
            <a:p>
              <a:pPr algn="ctr"/>
              <a:endParaRPr>
                <a:latin typeface="DM Sans" pitchFamily="2" charset="77"/>
              </a:endParaRPr>
            </a:p>
          </p:txBody>
        </p:sp>
      </p:grpSp>
      <p:grpSp>
        <p:nvGrpSpPr>
          <p:cNvPr id="27" name="Group 26">
            <a:extLst>
              <a:ext uri="{FF2B5EF4-FFF2-40B4-BE49-F238E27FC236}">
                <a16:creationId xmlns:a16="http://schemas.microsoft.com/office/drawing/2014/main" id="{D838EFFF-4331-6EE2-E3FB-5BAEE4EFD087}"/>
              </a:ext>
            </a:extLst>
          </p:cNvPr>
          <p:cNvGrpSpPr/>
          <p:nvPr/>
        </p:nvGrpSpPr>
        <p:grpSpPr>
          <a:xfrm>
            <a:off x="4545874" y="3265353"/>
            <a:ext cx="1713470" cy="910281"/>
            <a:chOff x="535459" y="4176583"/>
            <a:chExt cx="1713470" cy="910281"/>
          </a:xfrm>
        </p:grpSpPr>
        <p:sp>
          <p:nvSpPr>
            <p:cNvPr id="28" name="Rounded Rectangle 22">
              <a:extLst>
                <a:ext uri="{FF2B5EF4-FFF2-40B4-BE49-F238E27FC236}">
                  <a16:creationId xmlns:a16="http://schemas.microsoft.com/office/drawing/2014/main" id="{FF061E38-5BB3-420C-9E58-6B03497F8DCF}"/>
                </a:ext>
              </a:extLst>
            </p:cNvPr>
            <p:cNvSpPr/>
            <p:nvPr/>
          </p:nvSpPr>
          <p:spPr>
            <a:xfrm>
              <a:off x="535459" y="4176583"/>
              <a:ext cx="1713470" cy="910281"/>
            </a:xfrm>
            <a:custGeom>
              <a:avLst/>
              <a:gdLst/>
              <a:ahLst/>
              <a:cxnLst/>
              <a:rect l="0" t="0" r="0" b="0"/>
              <a:pathLst>
                <a:path w="1713470" h="910281">
                  <a:moveTo>
                    <a:pt x="856735" y="160637"/>
                  </a:moveTo>
                  <a:cubicBezTo>
                    <a:pt x="1329896" y="160637"/>
                    <a:pt x="1713470" y="88717"/>
                    <a:pt x="1713470" y="0"/>
                  </a:cubicBezTo>
                  <a:lnTo>
                    <a:pt x="1713470" y="428367"/>
                  </a:lnTo>
                  <a:lnTo>
                    <a:pt x="0" y="428367"/>
                  </a:lnTo>
                  <a:lnTo>
                    <a:pt x="0" y="0"/>
                  </a:lnTo>
                  <a:cubicBezTo>
                    <a:pt x="0" y="88717"/>
                    <a:pt x="383573" y="160637"/>
                    <a:pt x="856735" y="160637"/>
                  </a:cubicBezTo>
                  <a:close/>
                  <a:moveTo>
                    <a:pt x="0" y="749643"/>
                  </a:moveTo>
                  <a:lnTo>
                    <a:pt x="0" y="321275"/>
                  </a:lnTo>
                  <a:lnTo>
                    <a:pt x="1713470" y="321275"/>
                  </a:lnTo>
                  <a:lnTo>
                    <a:pt x="1713470" y="749643"/>
                  </a:lnTo>
                  <a:cubicBezTo>
                    <a:pt x="1713470" y="838360"/>
                    <a:pt x="1329896" y="910281"/>
                    <a:pt x="856735" y="910281"/>
                  </a:cubicBezTo>
                  <a:cubicBezTo>
                    <a:pt x="383573" y="910281"/>
                    <a:pt x="0" y="838360"/>
                    <a:pt x="0" y="749643"/>
                  </a:cubicBezTo>
                  <a:close/>
                  <a:moveTo>
                    <a:pt x="0" y="321275"/>
                  </a:moveTo>
                  <a:lnTo>
                    <a:pt x="0" y="428367"/>
                  </a:lnTo>
                  <a:lnTo>
                    <a:pt x="1713470" y="428367"/>
                  </a:lnTo>
                  <a:lnTo>
                    <a:pt x="1713470" y="321275"/>
                  </a:lnTo>
                  <a:close/>
                </a:path>
              </a:pathLst>
            </a:custGeom>
            <a:solidFill>
              <a:srgbClr val="FFF8B6"/>
            </a:solidFill>
            <a:ln>
              <a:noFill/>
            </a:ln>
          </p:spPr>
          <p:txBody>
            <a:bodyPr rtlCol="0" anchor="ctr"/>
            <a:lstStyle/>
            <a:p>
              <a:pPr algn="ctr"/>
              <a:endParaRPr>
                <a:latin typeface="DM Sans" pitchFamily="2" charset="77"/>
              </a:endParaRPr>
            </a:p>
          </p:txBody>
        </p:sp>
        <p:sp>
          <p:nvSpPr>
            <p:cNvPr id="29" name="Rounded Rectangle 23">
              <a:extLst>
                <a:ext uri="{FF2B5EF4-FFF2-40B4-BE49-F238E27FC236}">
                  <a16:creationId xmlns:a16="http://schemas.microsoft.com/office/drawing/2014/main" id="{F60783F1-0087-1E30-D023-7A39C25210AC}"/>
                </a:ext>
              </a:extLst>
            </p:cNvPr>
            <p:cNvSpPr/>
            <p:nvPr/>
          </p:nvSpPr>
          <p:spPr>
            <a:xfrm>
              <a:off x="535459" y="4176583"/>
              <a:ext cx="1713470" cy="910281"/>
            </a:xfrm>
            <a:custGeom>
              <a:avLst/>
              <a:gdLst/>
              <a:ahLst/>
              <a:cxnLst/>
              <a:rect l="0" t="0" r="0" b="0"/>
              <a:pathLst>
                <a:path w="1713470" h="910281">
                  <a:moveTo>
                    <a:pt x="1713470" y="428367"/>
                  </a:moveTo>
                  <a:lnTo>
                    <a:pt x="1713470" y="321275"/>
                  </a:lnTo>
                  <a:moveTo>
                    <a:pt x="0" y="428367"/>
                  </a:moveTo>
                  <a:lnTo>
                    <a:pt x="0" y="321275"/>
                  </a:lnTo>
                  <a:moveTo>
                    <a:pt x="1713470" y="321275"/>
                  </a:moveTo>
                  <a:lnTo>
                    <a:pt x="1713470" y="749643"/>
                  </a:lnTo>
                  <a:cubicBezTo>
                    <a:pt x="1713470" y="838360"/>
                    <a:pt x="1329896" y="910281"/>
                    <a:pt x="856735" y="910281"/>
                  </a:cubicBezTo>
                  <a:cubicBezTo>
                    <a:pt x="383573" y="910281"/>
                    <a:pt x="0" y="838360"/>
                    <a:pt x="0" y="749643"/>
                  </a:cubicBezTo>
                  <a:lnTo>
                    <a:pt x="0" y="321275"/>
                  </a:lnTo>
                  <a:moveTo>
                    <a:pt x="0" y="428367"/>
                  </a:moveTo>
                  <a:lnTo>
                    <a:pt x="0" y="0"/>
                  </a:lnTo>
                  <a:cubicBezTo>
                    <a:pt x="0" y="88717"/>
                    <a:pt x="383573" y="160637"/>
                    <a:pt x="856735" y="160637"/>
                  </a:cubicBezTo>
                  <a:cubicBezTo>
                    <a:pt x="1329896" y="160637"/>
                    <a:pt x="1713470" y="88717"/>
                    <a:pt x="1713470" y="0"/>
                  </a:cubicBezTo>
                  <a:lnTo>
                    <a:pt x="1713470" y="428367"/>
                  </a:lnTo>
                </a:path>
              </a:pathLst>
            </a:custGeom>
            <a:noFill/>
            <a:ln w="13386">
              <a:solidFill>
                <a:srgbClr val="FFFFFF"/>
              </a:solidFill>
            </a:ln>
          </p:spPr>
          <p:txBody>
            <a:bodyPr rtlCol="0" anchor="ctr"/>
            <a:lstStyle/>
            <a:p>
              <a:pPr algn="ctr"/>
              <a:endParaRPr>
                <a:latin typeface="DM Sans" pitchFamily="2" charset="77"/>
              </a:endParaRPr>
            </a:p>
          </p:txBody>
        </p:sp>
      </p:grpSp>
      <p:grpSp>
        <p:nvGrpSpPr>
          <p:cNvPr id="30" name="Group 29">
            <a:extLst>
              <a:ext uri="{FF2B5EF4-FFF2-40B4-BE49-F238E27FC236}">
                <a16:creationId xmlns:a16="http://schemas.microsoft.com/office/drawing/2014/main" id="{58922D05-44D3-70E4-9AEA-A3F4D6BCFC36}"/>
              </a:ext>
            </a:extLst>
          </p:cNvPr>
          <p:cNvGrpSpPr/>
          <p:nvPr/>
        </p:nvGrpSpPr>
        <p:grpSpPr>
          <a:xfrm>
            <a:off x="6259344" y="3265353"/>
            <a:ext cx="1713470" cy="749643"/>
            <a:chOff x="2248929" y="4176583"/>
            <a:chExt cx="1713470" cy="749643"/>
          </a:xfrm>
        </p:grpSpPr>
        <p:sp>
          <p:nvSpPr>
            <p:cNvPr id="31" name="Rounded Rectangle 25">
              <a:extLst>
                <a:ext uri="{FF2B5EF4-FFF2-40B4-BE49-F238E27FC236}">
                  <a16:creationId xmlns:a16="http://schemas.microsoft.com/office/drawing/2014/main" id="{2430B39F-DF69-A138-E644-8833C17360D0}"/>
                </a:ext>
              </a:extLst>
            </p:cNvPr>
            <p:cNvSpPr/>
            <p:nvPr/>
          </p:nvSpPr>
          <p:spPr>
            <a:xfrm>
              <a:off x="2248929" y="4176583"/>
              <a:ext cx="1713470" cy="749643"/>
            </a:xfrm>
            <a:custGeom>
              <a:avLst/>
              <a:gdLst/>
              <a:ahLst/>
              <a:cxnLst/>
              <a:rect l="0" t="0" r="0" b="0"/>
              <a:pathLst>
                <a:path w="1713470" h="749643">
                  <a:moveTo>
                    <a:pt x="1713470" y="428367"/>
                  </a:moveTo>
                  <a:lnTo>
                    <a:pt x="0" y="428367"/>
                  </a:lnTo>
                  <a:cubicBezTo>
                    <a:pt x="0" y="191786"/>
                    <a:pt x="0" y="0"/>
                    <a:pt x="0" y="0"/>
                  </a:cubicBezTo>
                  <a:lnTo>
                    <a:pt x="1713470" y="0"/>
                  </a:lnTo>
                  <a:close/>
                  <a:moveTo>
                    <a:pt x="0" y="321275"/>
                  </a:moveTo>
                  <a:lnTo>
                    <a:pt x="0" y="428367"/>
                  </a:lnTo>
                  <a:lnTo>
                    <a:pt x="1713470" y="428367"/>
                  </a:lnTo>
                  <a:lnTo>
                    <a:pt x="1713470" y="321275"/>
                  </a:lnTo>
                  <a:close/>
                  <a:moveTo>
                    <a:pt x="0" y="749643"/>
                  </a:moveTo>
                  <a:lnTo>
                    <a:pt x="0" y="321275"/>
                  </a:lnTo>
                  <a:lnTo>
                    <a:pt x="1713470" y="321275"/>
                  </a:lnTo>
                  <a:lnTo>
                    <a:pt x="1713470" y="749643"/>
                  </a:lnTo>
                  <a:close/>
                </a:path>
              </a:pathLst>
            </a:custGeom>
            <a:solidFill>
              <a:srgbClr val="FFF8B6"/>
            </a:solidFill>
            <a:ln>
              <a:noFill/>
            </a:ln>
          </p:spPr>
          <p:txBody>
            <a:bodyPr rtlCol="0" anchor="ctr"/>
            <a:lstStyle/>
            <a:p>
              <a:pPr algn="ctr"/>
              <a:endParaRPr>
                <a:latin typeface="DM Sans" pitchFamily="2" charset="77"/>
              </a:endParaRPr>
            </a:p>
          </p:txBody>
        </p:sp>
        <p:sp>
          <p:nvSpPr>
            <p:cNvPr id="32" name="Rounded Rectangle 26">
              <a:extLst>
                <a:ext uri="{FF2B5EF4-FFF2-40B4-BE49-F238E27FC236}">
                  <a16:creationId xmlns:a16="http://schemas.microsoft.com/office/drawing/2014/main" id="{C9820CF8-9984-17C7-A7A0-930BAC4D6E73}"/>
                </a:ext>
              </a:extLst>
            </p:cNvPr>
            <p:cNvSpPr/>
            <p:nvPr/>
          </p:nvSpPr>
          <p:spPr>
            <a:xfrm>
              <a:off x="2248929" y="4176583"/>
              <a:ext cx="1713470" cy="749643"/>
            </a:xfrm>
            <a:custGeom>
              <a:avLst/>
              <a:gdLst/>
              <a:ahLst/>
              <a:cxnLst/>
              <a:rect l="0" t="0" r="0" b="0"/>
              <a:pathLst>
                <a:path w="1713470" h="749643">
                  <a:moveTo>
                    <a:pt x="0" y="428366"/>
                  </a:moveTo>
                  <a:lnTo>
                    <a:pt x="0" y="0"/>
                  </a:lnTo>
                  <a:lnTo>
                    <a:pt x="1713470" y="0"/>
                  </a:lnTo>
                  <a:lnTo>
                    <a:pt x="1713470" y="428367"/>
                  </a:lnTo>
                  <a:moveTo>
                    <a:pt x="1713470" y="428367"/>
                  </a:moveTo>
                  <a:lnTo>
                    <a:pt x="1713470" y="321275"/>
                  </a:lnTo>
                  <a:moveTo>
                    <a:pt x="0" y="428367"/>
                  </a:moveTo>
                  <a:lnTo>
                    <a:pt x="0" y="321275"/>
                  </a:lnTo>
                  <a:moveTo>
                    <a:pt x="1713470" y="321275"/>
                  </a:moveTo>
                  <a:lnTo>
                    <a:pt x="1713470" y="749643"/>
                  </a:lnTo>
                  <a:lnTo>
                    <a:pt x="0" y="749643"/>
                  </a:lnTo>
                  <a:lnTo>
                    <a:pt x="0" y="321275"/>
                  </a:lnTo>
                </a:path>
              </a:pathLst>
            </a:custGeom>
            <a:noFill/>
            <a:ln w="13386">
              <a:solidFill>
                <a:srgbClr val="FFFFFF"/>
              </a:solidFill>
            </a:ln>
          </p:spPr>
          <p:txBody>
            <a:bodyPr rtlCol="0" anchor="ctr"/>
            <a:lstStyle/>
            <a:p>
              <a:pPr algn="ctr"/>
              <a:endParaRPr>
                <a:latin typeface="DM Sans" pitchFamily="2" charset="77"/>
              </a:endParaRPr>
            </a:p>
          </p:txBody>
        </p:sp>
      </p:grpSp>
      <p:sp>
        <p:nvSpPr>
          <p:cNvPr id="33" name="TextBox 32">
            <a:extLst>
              <a:ext uri="{FF2B5EF4-FFF2-40B4-BE49-F238E27FC236}">
                <a16:creationId xmlns:a16="http://schemas.microsoft.com/office/drawing/2014/main" id="{93DF908E-3B93-2D6A-051C-A4FF47E96E30}"/>
              </a:ext>
            </a:extLst>
          </p:cNvPr>
          <p:cNvSpPr txBox="1"/>
          <p:nvPr/>
        </p:nvSpPr>
        <p:spPr>
          <a:xfrm>
            <a:off x="6537114" y="1788378"/>
            <a:ext cx="1144544" cy="307777"/>
          </a:xfrm>
          <a:prstGeom prst="rect">
            <a:avLst/>
          </a:prstGeom>
          <a:noFill/>
          <a:ln>
            <a:noFill/>
          </a:ln>
        </p:spPr>
        <p:txBody>
          <a:bodyPr wrap="none" lIns="0" tIns="0" rIns="0" bIns="0" anchor="t">
            <a:spAutoFit/>
          </a:bodyPr>
          <a:lstStyle/>
          <a:p>
            <a:pPr algn="ctr"/>
            <a:r>
              <a:rPr sz="1000" b="0">
                <a:solidFill>
                  <a:srgbClr val="484848"/>
                </a:solidFill>
                <a:latin typeface="DM Sans" pitchFamily="2" charset="77"/>
              </a:rPr>
              <a:t>3-4% of global
electricity by 2030</a:t>
            </a:r>
          </a:p>
        </p:txBody>
      </p:sp>
      <p:sp>
        <p:nvSpPr>
          <p:cNvPr id="34" name="TextBox 33">
            <a:extLst>
              <a:ext uri="{FF2B5EF4-FFF2-40B4-BE49-F238E27FC236}">
                <a16:creationId xmlns:a16="http://schemas.microsoft.com/office/drawing/2014/main" id="{A34DE770-6D6D-C6C9-4811-63D5A71BB128}"/>
              </a:ext>
            </a:extLst>
          </p:cNvPr>
          <p:cNvSpPr txBox="1"/>
          <p:nvPr/>
        </p:nvSpPr>
        <p:spPr>
          <a:xfrm>
            <a:off x="4911769" y="1957940"/>
            <a:ext cx="1016304" cy="200055"/>
          </a:xfrm>
          <a:prstGeom prst="rect">
            <a:avLst/>
          </a:prstGeom>
          <a:noFill/>
          <a:ln>
            <a:noFill/>
          </a:ln>
        </p:spPr>
        <p:txBody>
          <a:bodyPr wrap="none" lIns="0" tIns="0" rIns="0" bIns="0" anchor="t">
            <a:spAutoFit/>
          </a:bodyPr>
          <a:lstStyle/>
          <a:p>
            <a:pPr algn="ctr"/>
            <a:r>
              <a:rPr sz="1300" b="0" dirty="0">
                <a:solidFill>
                  <a:srgbClr val="484848"/>
                </a:solidFill>
                <a:latin typeface="DM Sans" pitchFamily="2" charset="77"/>
              </a:rPr>
              <a:t>Data Centers</a:t>
            </a:r>
          </a:p>
        </p:txBody>
      </p:sp>
      <p:sp>
        <p:nvSpPr>
          <p:cNvPr id="35" name="TextBox 34">
            <a:extLst>
              <a:ext uri="{FF2B5EF4-FFF2-40B4-BE49-F238E27FC236}">
                <a16:creationId xmlns:a16="http://schemas.microsoft.com/office/drawing/2014/main" id="{0C067623-79B3-01E7-EDFC-78BC7A863FD3}"/>
              </a:ext>
            </a:extLst>
          </p:cNvPr>
          <p:cNvSpPr txBox="1"/>
          <p:nvPr/>
        </p:nvSpPr>
        <p:spPr>
          <a:xfrm>
            <a:off x="5113026" y="2761129"/>
            <a:ext cx="604332" cy="400110"/>
          </a:xfrm>
          <a:prstGeom prst="rect">
            <a:avLst/>
          </a:prstGeom>
          <a:noFill/>
          <a:ln>
            <a:noFill/>
          </a:ln>
        </p:spPr>
        <p:txBody>
          <a:bodyPr wrap="none" lIns="0" tIns="0" rIns="0" bIns="0" anchor="t">
            <a:spAutoFit/>
          </a:bodyPr>
          <a:lstStyle/>
          <a:p>
            <a:pPr algn="ctr"/>
            <a:r>
              <a:rPr sz="1300" b="0">
                <a:solidFill>
                  <a:srgbClr val="484848"/>
                </a:solidFill>
                <a:latin typeface="DM Sans" pitchFamily="2" charset="77"/>
              </a:rPr>
              <a:t>GPT-4
Training</a:t>
            </a:r>
          </a:p>
        </p:txBody>
      </p:sp>
      <p:sp>
        <p:nvSpPr>
          <p:cNvPr id="36" name="TextBox 35">
            <a:extLst>
              <a:ext uri="{FF2B5EF4-FFF2-40B4-BE49-F238E27FC236}">
                <a16:creationId xmlns:a16="http://schemas.microsoft.com/office/drawing/2014/main" id="{7843A048-C10A-532F-6C34-DF7B6EBC49A1}"/>
              </a:ext>
            </a:extLst>
          </p:cNvPr>
          <p:cNvSpPr txBox="1"/>
          <p:nvPr/>
        </p:nvSpPr>
        <p:spPr>
          <a:xfrm>
            <a:off x="6517922" y="2698659"/>
            <a:ext cx="1224694" cy="307777"/>
          </a:xfrm>
          <a:prstGeom prst="rect">
            <a:avLst/>
          </a:prstGeom>
          <a:noFill/>
          <a:ln>
            <a:noFill/>
          </a:ln>
        </p:spPr>
        <p:txBody>
          <a:bodyPr wrap="none" lIns="0" tIns="0" rIns="0" bIns="0" anchor="t">
            <a:spAutoFit/>
          </a:bodyPr>
          <a:lstStyle/>
          <a:p>
            <a:pPr algn="ctr"/>
            <a:r>
              <a:rPr sz="1000" b="0">
                <a:solidFill>
                  <a:srgbClr val="484848"/>
                </a:solidFill>
                <a:latin typeface="DM Sans" pitchFamily="2" charset="77"/>
              </a:rPr>
              <a:t>Powers 1,000 homes
for 5-6 years</a:t>
            </a:r>
          </a:p>
        </p:txBody>
      </p:sp>
      <p:sp>
        <p:nvSpPr>
          <p:cNvPr id="37" name="TextBox 36">
            <a:extLst>
              <a:ext uri="{FF2B5EF4-FFF2-40B4-BE49-F238E27FC236}">
                <a16:creationId xmlns:a16="http://schemas.microsoft.com/office/drawing/2014/main" id="{2BCC32FD-A48A-ED46-237D-B06FE39B7E71}"/>
              </a:ext>
            </a:extLst>
          </p:cNvPr>
          <p:cNvSpPr txBox="1"/>
          <p:nvPr/>
        </p:nvSpPr>
        <p:spPr>
          <a:xfrm>
            <a:off x="6598202" y="3501848"/>
            <a:ext cx="1104470" cy="307777"/>
          </a:xfrm>
          <a:prstGeom prst="rect">
            <a:avLst/>
          </a:prstGeom>
          <a:noFill/>
          <a:ln>
            <a:noFill/>
          </a:ln>
        </p:spPr>
        <p:txBody>
          <a:bodyPr wrap="none" lIns="0" tIns="0" rIns="0" bIns="0" anchor="t">
            <a:spAutoFit/>
          </a:bodyPr>
          <a:lstStyle/>
          <a:p>
            <a:pPr algn="ctr"/>
            <a:r>
              <a:rPr sz="1000" b="0">
                <a:solidFill>
                  <a:srgbClr val="484848"/>
                </a:solidFill>
                <a:latin typeface="DM Sans" pitchFamily="2" charset="77"/>
              </a:rPr>
              <a:t>Uses 10x energy of
Google search</a:t>
            </a:r>
          </a:p>
        </p:txBody>
      </p:sp>
      <p:sp>
        <p:nvSpPr>
          <p:cNvPr id="38" name="TextBox 37">
            <a:extLst>
              <a:ext uri="{FF2B5EF4-FFF2-40B4-BE49-F238E27FC236}">
                <a16:creationId xmlns:a16="http://schemas.microsoft.com/office/drawing/2014/main" id="{98ADD69C-2B9B-A829-C44B-0BAE9952E218}"/>
              </a:ext>
            </a:extLst>
          </p:cNvPr>
          <p:cNvSpPr txBox="1"/>
          <p:nvPr/>
        </p:nvSpPr>
        <p:spPr>
          <a:xfrm>
            <a:off x="5035509" y="3671410"/>
            <a:ext cx="722954" cy="200055"/>
          </a:xfrm>
          <a:prstGeom prst="rect">
            <a:avLst/>
          </a:prstGeom>
          <a:noFill/>
          <a:ln>
            <a:noFill/>
          </a:ln>
        </p:spPr>
        <p:txBody>
          <a:bodyPr wrap="none" lIns="0" tIns="0" rIns="0" bIns="0" anchor="t">
            <a:spAutoFit/>
          </a:bodyPr>
          <a:lstStyle/>
          <a:p>
            <a:pPr algn="ctr"/>
            <a:r>
              <a:rPr sz="1300" b="0">
                <a:solidFill>
                  <a:srgbClr val="484848"/>
                </a:solidFill>
                <a:latin typeface="DM Sans" pitchFamily="2" charset="77"/>
              </a:rPr>
              <a:t>Inference</a:t>
            </a:r>
          </a:p>
        </p:txBody>
      </p:sp>
    </p:spTree>
    <p:extLst>
      <p:ext uri="{BB962C8B-B14F-4D97-AF65-F5344CB8AC3E}">
        <p14:creationId xmlns:p14="http://schemas.microsoft.com/office/powerpoint/2010/main" val="2481233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a:extLst>
            <a:ext uri="{FF2B5EF4-FFF2-40B4-BE49-F238E27FC236}">
              <a16:creationId xmlns:a16="http://schemas.microsoft.com/office/drawing/2014/main" id="{4F87E476-078E-E5D1-E8AC-F9744B5F881B}"/>
            </a:ext>
          </a:extLst>
        </p:cNvPr>
        <p:cNvGrpSpPr/>
        <p:nvPr/>
      </p:nvGrpSpPr>
      <p:grpSpPr>
        <a:xfrm>
          <a:off x="0" y="0"/>
          <a:ext cx="0" cy="0"/>
          <a:chOff x="0" y="0"/>
          <a:chExt cx="0" cy="0"/>
        </a:xfrm>
      </p:grpSpPr>
      <p:pic>
        <p:nvPicPr>
          <p:cNvPr id="185" name="Google Shape;185;p21">
            <a:extLst>
              <a:ext uri="{FF2B5EF4-FFF2-40B4-BE49-F238E27FC236}">
                <a16:creationId xmlns:a16="http://schemas.microsoft.com/office/drawing/2014/main" id="{E6A557C0-04C2-1FE2-DE28-FFD90EA2E5BA}"/>
              </a:ext>
            </a:extLst>
          </p:cNvPr>
          <p:cNvPicPr preferRelativeResize="0"/>
          <p:nvPr/>
        </p:nvPicPr>
        <p:blipFill rotWithShape="1">
          <a:blip r:embed="rId3">
            <a:alphaModFix/>
          </a:blip>
          <a:srcRect t="4641" b="13646"/>
          <a:stretch/>
        </p:blipFill>
        <p:spPr>
          <a:xfrm>
            <a:off x="129725" y="126000"/>
            <a:ext cx="4489500" cy="4891500"/>
          </a:xfrm>
          <a:prstGeom prst="roundRect">
            <a:avLst>
              <a:gd name="adj" fmla="val 3273"/>
            </a:avLst>
          </a:prstGeom>
          <a:noFill/>
          <a:ln>
            <a:noFill/>
          </a:ln>
        </p:spPr>
      </p:pic>
      <p:sp>
        <p:nvSpPr>
          <p:cNvPr id="186" name="Google Shape;186;p21">
            <a:extLst>
              <a:ext uri="{FF2B5EF4-FFF2-40B4-BE49-F238E27FC236}">
                <a16:creationId xmlns:a16="http://schemas.microsoft.com/office/drawing/2014/main" id="{2DB4B76C-21AD-EA8F-0B4D-2A7E27DA115C}"/>
              </a:ext>
            </a:extLst>
          </p:cNvPr>
          <p:cNvSpPr txBox="1">
            <a:spLocks noGrp="1"/>
          </p:cNvSpPr>
          <p:nvPr>
            <p:ph type="subTitle" idx="1"/>
          </p:nvPr>
        </p:nvSpPr>
        <p:spPr>
          <a:xfrm>
            <a:off x="4747750" y="283475"/>
            <a:ext cx="2157900" cy="25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M Sans" pitchFamily="2" charset="77"/>
              </a:rPr>
              <a:t>Technical Foundations</a:t>
            </a:r>
            <a:endParaRPr dirty="0">
              <a:latin typeface="DM Sans" pitchFamily="2" charset="77"/>
            </a:endParaRPr>
          </a:p>
        </p:txBody>
      </p:sp>
      <p:sp>
        <p:nvSpPr>
          <p:cNvPr id="187" name="Google Shape;187;p21">
            <a:extLst>
              <a:ext uri="{FF2B5EF4-FFF2-40B4-BE49-F238E27FC236}">
                <a16:creationId xmlns:a16="http://schemas.microsoft.com/office/drawing/2014/main" id="{1681D54F-3A05-220D-C5E5-4F85BEE5AFE4}"/>
              </a:ext>
            </a:extLst>
          </p:cNvPr>
          <p:cNvSpPr/>
          <p:nvPr/>
        </p:nvSpPr>
        <p:spPr>
          <a:xfrm>
            <a:off x="4323300" y="762750"/>
            <a:ext cx="4415400" cy="3618000"/>
          </a:xfrm>
          <a:prstGeom prst="roundRect">
            <a:avLst>
              <a:gd name="adj" fmla="val 228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DM Sans"/>
              <a:cs typeface="DM Sans"/>
              <a:sym typeface="DM Sans"/>
            </a:endParaRPr>
          </a:p>
        </p:txBody>
      </p:sp>
      <p:sp>
        <p:nvSpPr>
          <p:cNvPr id="188" name="Google Shape;188;p21">
            <a:extLst>
              <a:ext uri="{FF2B5EF4-FFF2-40B4-BE49-F238E27FC236}">
                <a16:creationId xmlns:a16="http://schemas.microsoft.com/office/drawing/2014/main" id="{2EAA3DCE-D0D4-554D-D406-0DB2420D9CAD}"/>
              </a:ext>
            </a:extLst>
          </p:cNvPr>
          <p:cNvSpPr txBox="1">
            <a:spLocks noGrp="1"/>
          </p:cNvSpPr>
          <p:nvPr>
            <p:ph type="body" idx="2"/>
          </p:nvPr>
        </p:nvSpPr>
        <p:spPr>
          <a:xfrm>
            <a:off x="4740075" y="1841775"/>
            <a:ext cx="3998700" cy="2162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200" dirty="0">
                <a:solidFill>
                  <a:schemeClr val="lt1"/>
                </a:solidFill>
                <a:latin typeface="DM Sans" pitchFamily="2" charset="77"/>
              </a:rPr>
              <a:t>Because large language models are so large, complex, and resource-intensive, it’s crucial to apply optimization techniques to guide them effectively, yielding more accurate, safer results while using resources far more efficiently.</a:t>
            </a:r>
            <a:endParaRPr sz="1200" dirty="0">
              <a:solidFill>
                <a:schemeClr val="lt1"/>
              </a:solidFill>
              <a:latin typeface="DM Sans" pitchFamily="2" charset="77"/>
            </a:endParaRPr>
          </a:p>
        </p:txBody>
      </p:sp>
      <p:sp>
        <p:nvSpPr>
          <p:cNvPr id="189" name="Google Shape;189;p21">
            <a:extLst>
              <a:ext uri="{FF2B5EF4-FFF2-40B4-BE49-F238E27FC236}">
                <a16:creationId xmlns:a16="http://schemas.microsoft.com/office/drawing/2014/main" id="{F014B447-718B-1355-D318-DA4B8F5D0254}"/>
              </a:ext>
            </a:extLst>
          </p:cNvPr>
          <p:cNvSpPr txBox="1">
            <a:spLocks noGrp="1"/>
          </p:cNvSpPr>
          <p:nvPr>
            <p:ph type="title"/>
          </p:nvPr>
        </p:nvSpPr>
        <p:spPr>
          <a:xfrm>
            <a:off x="4740075" y="1017675"/>
            <a:ext cx="39987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latin typeface="DM Sans" pitchFamily="2" charset="77"/>
              </a:rPr>
              <a:t>Model Optimization</a:t>
            </a:r>
            <a:endParaRPr dirty="0">
              <a:solidFill>
                <a:schemeClr val="lt1"/>
              </a:solidFill>
              <a:latin typeface="DM Sans" pitchFamily="2" charset="77"/>
            </a:endParaRPr>
          </a:p>
        </p:txBody>
      </p:sp>
    </p:spTree>
    <p:extLst>
      <p:ext uri="{BB962C8B-B14F-4D97-AF65-F5344CB8AC3E}">
        <p14:creationId xmlns:p14="http://schemas.microsoft.com/office/powerpoint/2010/main" val="2157120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156"/>
        <p:cNvGrpSpPr/>
        <p:nvPr/>
      </p:nvGrpSpPr>
      <p:grpSpPr>
        <a:xfrm>
          <a:off x="0" y="0"/>
          <a:ext cx="0" cy="0"/>
          <a:chOff x="0" y="0"/>
          <a:chExt cx="0" cy="0"/>
        </a:xfrm>
      </p:grpSpPr>
      <p:sp>
        <p:nvSpPr>
          <p:cNvPr id="4157" name="Google Shape;4157;p131"/>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M Sans" pitchFamily="2" charset="77"/>
              </a:rPr>
              <a:t>Technical Foundations</a:t>
            </a:r>
            <a:endParaRPr dirty="0">
              <a:latin typeface="DM Sans" pitchFamily="2" charset="77"/>
            </a:endParaRPr>
          </a:p>
        </p:txBody>
      </p:sp>
      <p:sp>
        <p:nvSpPr>
          <p:cNvPr id="4158" name="Google Shape;4158;p131"/>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DM Sans" pitchFamily="2" charset="77"/>
              </a:rPr>
              <a:t>Strengths and Challenges of Generative AI</a:t>
            </a:r>
            <a:endParaRPr>
              <a:latin typeface="DM Sans" pitchFamily="2" charset="77"/>
            </a:endParaRPr>
          </a:p>
        </p:txBody>
      </p:sp>
      <p:sp>
        <p:nvSpPr>
          <p:cNvPr id="4159" name="Google Shape;4159;p131"/>
          <p:cNvSpPr/>
          <p:nvPr/>
        </p:nvSpPr>
        <p:spPr>
          <a:xfrm>
            <a:off x="356625" y="1569310"/>
            <a:ext cx="8308500" cy="1526400"/>
          </a:xfrm>
          <a:prstGeom prst="roundRect">
            <a:avLst>
              <a:gd name="adj" fmla="val 1485"/>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pitchFamily="2" charset="77"/>
              <a:sym typeface="Arial"/>
            </a:endParaRPr>
          </a:p>
        </p:txBody>
      </p:sp>
      <p:sp>
        <p:nvSpPr>
          <p:cNvPr id="4160" name="Google Shape;4160;p131"/>
          <p:cNvSpPr/>
          <p:nvPr/>
        </p:nvSpPr>
        <p:spPr>
          <a:xfrm>
            <a:off x="356625" y="3301719"/>
            <a:ext cx="8308500" cy="1526400"/>
          </a:xfrm>
          <a:prstGeom prst="roundRect">
            <a:avLst>
              <a:gd name="adj" fmla="val 1485"/>
            </a:avLst>
          </a:prstGeom>
          <a:solidFill>
            <a:schemeClr val="accent2">
              <a:lumMod val="1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DM Sans" pitchFamily="2" charset="77"/>
              <a:sym typeface="Arial"/>
            </a:endParaRPr>
          </a:p>
        </p:txBody>
      </p:sp>
      <p:sp>
        <p:nvSpPr>
          <p:cNvPr id="4161" name="Google Shape;4161;p131"/>
          <p:cNvSpPr/>
          <p:nvPr/>
        </p:nvSpPr>
        <p:spPr>
          <a:xfrm>
            <a:off x="1934102" y="1515875"/>
            <a:ext cx="6846300" cy="1620300"/>
          </a:xfrm>
          <a:prstGeom prst="roundRect">
            <a:avLst>
              <a:gd name="adj" fmla="val 1485"/>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DM Sans" pitchFamily="2" charset="77"/>
              <a:sym typeface="Arial"/>
            </a:endParaRPr>
          </a:p>
        </p:txBody>
      </p:sp>
      <p:sp>
        <p:nvSpPr>
          <p:cNvPr id="4162" name="Google Shape;4162;p131"/>
          <p:cNvSpPr/>
          <p:nvPr/>
        </p:nvSpPr>
        <p:spPr>
          <a:xfrm>
            <a:off x="1934102" y="3193172"/>
            <a:ext cx="6846300" cy="1701000"/>
          </a:xfrm>
          <a:prstGeom prst="roundRect">
            <a:avLst>
              <a:gd name="adj" fmla="val 1485"/>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DM Sans" pitchFamily="2" charset="77"/>
              <a:sym typeface="Arial"/>
            </a:endParaRPr>
          </a:p>
        </p:txBody>
      </p:sp>
      <p:cxnSp>
        <p:nvCxnSpPr>
          <p:cNvPr id="4163" name="Google Shape;4163;p131"/>
          <p:cNvCxnSpPr/>
          <p:nvPr/>
        </p:nvCxnSpPr>
        <p:spPr>
          <a:xfrm>
            <a:off x="1835411" y="3355120"/>
            <a:ext cx="0" cy="394800"/>
          </a:xfrm>
          <a:prstGeom prst="straightConnector1">
            <a:avLst/>
          </a:prstGeom>
          <a:noFill/>
          <a:ln w="19050" cap="flat" cmpd="sng">
            <a:solidFill>
              <a:srgbClr val="FFFFFF"/>
            </a:solidFill>
            <a:prstDash val="solid"/>
            <a:round/>
            <a:headEnd type="none" w="sm" len="sm"/>
            <a:tailEnd type="none" w="sm" len="sm"/>
          </a:ln>
        </p:spPr>
      </p:cxnSp>
      <p:cxnSp>
        <p:nvCxnSpPr>
          <p:cNvPr id="4164" name="Google Shape;4164;p131"/>
          <p:cNvCxnSpPr/>
          <p:nvPr/>
        </p:nvCxnSpPr>
        <p:spPr>
          <a:xfrm>
            <a:off x="1835411" y="3830325"/>
            <a:ext cx="0" cy="394800"/>
          </a:xfrm>
          <a:prstGeom prst="straightConnector1">
            <a:avLst/>
          </a:prstGeom>
          <a:noFill/>
          <a:ln w="19050" cap="flat" cmpd="sng">
            <a:solidFill>
              <a:srgbClr val="FFFFFF"/>
            </a:solidFill>
            <a:prstDash val="solid"/>
            <a:round/>
            <a:headEnd type="none" w="sm" len="sm"/>
            <a:tailEnd type="none" w="sm" len="sm"/>
          </a:ln>
        </p:spPr>
      </p:cxnSp>
      <p:cxnSp>
        <p:nvCxnSpPr>
          <p:cNvPr id="4165" name="Google Shape;4165;p131"/>
          <p:cNvCxnSpPr/>
          <p:nvPr/>
        </p:nvCxnSpPr>
        <p:spPr>
          <a:xfrm>
            <a:off x="1835423" y="2120349"/>
            <a:ext cx="0" cy="411300"/>
          </a:xfrm>
          <a:prstGeom prst="straightConnector1">
            <a:avLst/>
          </a:prstGeom>
          <a:noFill/>
          <a:ln w="19050" cap="flat" cmpd="sng">
            <a:solidFill>
              <a:srgbClr val="FFFFFF"/>
            </a:solidFill>
            <a:prstDash val="solid"/>
            <a:round/>
            <a:headEnd type="none" w="sm" len="sm"/>
            <a:tailEnd type="none" w="sm" len="sm"/>
          </a:ln>
        </p:spPr>
      </p:cxnSp>
      <p:cxnSp>
        <p:nvCxnSpPr>
          <p:cNvPr id="4166" name="Google Shape;4166;p131"/>
          <p:cNvCxnSpPr/>
          <p:nvPr/>
        </p:nvCxnSpPr>
        <p:spPr>
          <a:xfrm>
            <a:off x="510040" y="2579466"/>
            <a:ext cx="1226700" cy="0"/>
          </a:xfrm>
          <a:prstGeom prst="straightConnector1">
            <a:avLst/>
          </a:prstGeom>
          <a:noFill/>
          <a:ln w="9525" cap="flat" cmpd="sng">
            <a:solidFill>
              <a:schemeClr val="accent2"/>
            </a:solidFill>
            <a:prstDash val="solid"/>
            <a:round/>
            <a:headEnd type="none" w="sm" len="sm"/>
            <a:tailEnd type="none" w="sm" len="sm"/>
          </a:ln>
        </p:spPr>
      </p:cxnSp>
      <p:cxnSp>
        <p:nvCxnSpPr>
          <p:cNvPr id="4167" name="Google Shape;4167;p131"/>
          <p:cNvCxnSpPr/>
          <p:nvPr/>
        </p:nvCxnSpPr>
        <p:spPr>
          <a:xfrm>
            <a:off x="510040" y="3785704"/>
            <a:ext cx="1226700" cy="0"/>
          </a:xfrm>
          <a:prstGeom prst="straightConnector1">
            <a:avLst/>
          </a:prstGeom>
          <a:noFill/>
          <a:ln w="9525" cap="flat" cmpd="sng">
            <a:solidFill>
              <a:schemeClr val="accent2"/>
            </a:solidFill>
            <a:prstDash val="solid"/>
            <a:round/>
            <a:headEnd type="none" w="sm" len="sm"/>
            <a:tailEnd type="none" w="sm" len="sm"/>
          </a:ln>
        </p:spPr>
      </p:cxnSp>
      <p:cxnSp>
        <p:nvCxnSpPr>
          <p:cNvPr id="4168" name="Google Shape;4168;p131"/>
          <p:cNvCxnSpPr/>
          <p:nvPr/>
        </p:nvCxnSpPr>
        <p:spPr>
          <a:xfrm>
            <a:off x="2065469" y="2579460"/>
            <a:ext cx="6714600" cy="0"/>
          </a:xfrm>
          <a:prstGeom prst="straightConnector1">
            <a:avLst/>
          </a:prstGeom>
          <a:noFill/>
          <a:ln w="9525" cap="flat" cmpd="sng">
            <a:solidFill>
              <a:schemeClr val="lt2"/>
            </a:solidFill>
            <a:prstDash val="solid"/>
            <a:round/>
            <a:headEnd type="none" w="sm" len="sm"/>
            <a:tailEnd type="none" w="sm" len="sm"/>
          </a:ln>
        </p:spPr>
      </p:cxnSp>
      <p:cxnSp>
        <p:nvCxnSpPr>
          <p:cNvPr id="4169" name="Google Shape;4169;p131"/>
          <p:cNvCxnSpPr/>
          <p:nvPr/>
        </p:nvCxnSpPr>
        <p:spPr>
          <a:xfrm>
            <a:off x="2065469" y="3796555"/>
            <a:ext cx="6714600" cy="0"/>
          </a:xfrm>
          <a:prstGeom prst="straightConnector1">
            <a:avLst/>
          </a:prstGeom>
          <a:noFill/>
          <a:ln w="9525" cap="flat" cmpd="sng">
            <a:solidFill>
              <a:schemeClr val="lt2"/>
            </a:solidFill>
            <a:prstDash val="solid"/>
            <a:round/>
            <a:headEnd type="none" w="sm" len="sm"/>
            <a:tailEnd type="none" w="sm" len="sm"/>
          </a:ln>
        </p:spPr>
      </p:cxnSp>
      <p:cxnSp>
        <p:nvCxnSpPr>
          <p:cNvPr id="4170" name="Google Shape;4170;p131"/>
          <p:cNvCxnSpPr/>
          <p:nvPr/>
        </p:nvCxnSpPr>
        <p:spPr>
          <a:xfrm>
            <a:off x="2065469" y="4288240"/>
            <a:ext cx="6714600" cy="0"/>
          </a:xfrm>
          <a:prstGeom prst="straightConnector1">
            <a:avLst/>
          </a:prstGeom>
          <a:noFill/>
          <a:ln w="9525" cap="flat" cmpd="sng">
            <a:solidFill>
              <a:schemeClr val="lt2"/>
            </a:solidFill>
            <a:prstDash val="solid"/>
            <a:round/>
            <a:headEnd type="none" w="sm" len="sm"/>
            <a:tailEnd type="none" w="sm" len="sm"/>
          </a:ln>
        </p:spPr>
      </p:cxnSp>
      <p:cxnSp>
        <p:nvCxnSpPr>
          <p:cNvPr id="4171" name="Google Shape;4171;p131"/>
          <p:cNvCxnSpPr/>
          <p:nvPr/>
        </p:nvCxnSpPr>
        <p:spPr>
          <a:xfrm>
            <a:off x="1835423" y="2615365"/>
            <a:ext cx="0" cy="447300"/>
          </a:xfrm>
          <a:prstGeom prst="straightConnector1">
            <a:avLst/>
          </a:prstGeom>
          <a:noFill/>
          <a:ln w="19050" cap="flat" cmpd="sng">
            <a:solidFill>
              <a:srgbClr val="FFFFFF"/>
            </a:solidFill>
            <a:prstDash val="solid"/>
            <a:round/>
            <a:headEnd type="none" w="sm" len="sm"/>
            <a:tailEnd type="none" w="sm" len="sm"/>
          </a:ln>
        </p:spPr>
      </p:cxnSp>
      <p:cxnSp>
        <p:nvCxnSpPr>
          <p:cNvPr id="4172" name="Google Shape;4172;p131"/>
          <p:cNvCxnSpPr/>
          <p:nvPr/>
        </p:nvCxnSpPr>
        <p:spPr>
          <a:xfrm>
            <a:off x="1835411" y="4332856"/>
            <a:ext cx="0" cy="394800"/>
          </a:xfrm>
          <a:prstGeom prst="straightConnector1">
            <a:avLst/>
          </a:prstGeom>
          <a:noFill/>
          <a:ln w="19050" cap="flat" cmpd="sng">
            <a:solidFill>
              <a:srgbClr val="FFFFFF"/>
            </a:solidFill>
            <a:prstDash val="solid"/>
            <a:round/>
            <a:headEnd type="none" w="sm" len="sm"/>
            <a:tailEnd type="none" w="sm" len="sm"/>
          </a:ln>
        </p:spPr>
      </p:cxnSp>
      <p:cxnSp>
        <p:nvCxnSpPr>
          <p:cNvPr id="4173" name="Google Shape;4173;p131"/>
          <p:cNvCxnSpPr/>
          <p:nvPr/>
        </p:nvCxnSpPr>
        <p:spPr>
          <a:xfrm>
            <a:off x="510040" y="4288235"/>
            <a:ext cx="1226700" cy="0"/>
          </a:xfrm>
          <a:prstGeom prst="straightConnector1">
            <a:avLst/>
          </a:prstGeom>
          <a:noFill/>
          <a:ln w="9525" cap="flat" cmpd="sng">
            <a:solidFill>
              <a:schemeClr val="accent2"/>
            </a:solidFill>
            <a:prstDash val="solid"/>
            <a:round/>
            <a:headEnd type="none" w="sm" len="sm"/>
            <a:tailEnd type="none" w="sm" len="sm"/>
          </a:ln>
        </p:spPr>
      </p:cxnSp>
      <p:cxnSp>
        <p:nvCxnSpPr>
          <p:cNvPr id="4174" name="Google Shape;4174;p131"/>
          <p:cNvCxnSpPr/>
          <p:nvPr/>
        </p:nvCxnSpPr>
        <p:spPr>
          <a:xfrm>
            <a:off x="1835423" y="1605773"/>
            <a:ext cx="0" cy="411300"/>
          </a:xfrm>
          <a:prstGeom prst="straightConnector1">
            <a:avLst/>
          </a:prstGeom>
          <a:noFill/>
          <a:ln w="19050" cap="flat" cmpd="sng">
            <a:solidFill>
              <a:srgbClr val="FFFFFF"/>
            </a:solidFill>
            <a:prstDash val="solid"/>
            <a:round/>
            <a:headEnd type="none" w="sm" len="sm"/>
            <a:tailEnd type="none" w="sm" len="sm"/>
          </a:ln>
        </p:spPr>
      </p:cxnSp>
      <p:cxnSp>
        <p:nvCxnSpPr>
          <p:cNvPr id="4175" name="Google Shape;4175;p131"/>
          <p:cNvCxnSpPr/>
          <p:nvPr/>
        </p:nvCxnSpPr>
        <p:spPr>
          <a:xfrm>
            <a:off x="510040" y="2064890"/>
            <a:ext cx="1226700" cy="0"/>
          </a:xfrm>
          <a:prstGeom prst="straightConnector1">
            <a:avLst/>
          </a:prstGeom>
          <a:noFill/>
          <a:ln w="9525" cap="flat" cmpd="sng">
            <a:solidFill>
              <a:schemeClr val="accent2"/>
            </a:solidFill>
            <a:prstDash val="solid"/>
            <a:round/>
            <a:headEnd type="none" w="sm" len="sm"/>
            <a:tailEnd type="none" w="sm" len="sm"/>
          </a:ln>
        </p:spPr>
      </p:cxnSp>
      <p:cxnSp>
        <p:nvCxnSpPr>
          <p:cNvPr id="4176" name="Google Shape;4176;p131"/>
          <p:cNvCxnSpPr/>
          <p:nvPr/>
        </p:nvCxnSpPr>
        <p:spPr>
          <a:xfrm>
            <a:off x="2065469" y="2064884"/>
            <a:ext cx="6714600" cy="0"/>
          </a:xfrm>
          <a:prstGeom prst="straightConnector1">
            <a:avLst/>
          </a:prstGeom>
          <a:noFill/>
          <a:ln w="9525" cap="flat" cmpd="sng">
            <a:solidFill>
              <a:schemeClr val="lt2"/>
            </a:solidFill>
            <a:prstDash val="solid"/>
            <a:round/>
            <a:headEnd type="none" w="sm" len="sm"/>
            <a:tailEnd type="none" w="sm" len="sm"/>
          </a:ln>
        </p:spPr>
      </p:cxnSp>
      <p:sp>
        <p:nvSpPr>
          <p:cNvPr id="4177" name="Google Shape;4177;p131"/>
          <p:cNvSpPr txBox="1">
            <a:spLocks noGrp="1"/>
          </p:cNvSpPr>
          <p:nvPr>
            <p:ph type="body" idx="2"/>
          </p:nvPr>
        </p:nvSpPr>
        <p:spPr>
          <a:xfrm>
            <a:off x="1950127" y="1569310"/>
            <a:ext cx="6846300" cy="4956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 b="1" dirty="0">
                <a:latin typeface="DM Sans" pitchFamily="2" charset="77"/>
              </a:rPr>
              <a:t>Improved productivity:</a:t>
            </a:r>
            <a:r>
              <a:rPr lang="en" dirty="0">
                <a:latin typeface="DM Sans" pitchFamily="2" charset="77"/>
              </a:rPr>
              <a:t> Generative AI automates complex tasks, saving time and resources.</a:t>
            </a:r>
            <a:endParaRPr dirty="0">
              <a:latin typeface="DM Sans" pitchFamily="2" charset="77"/>
            </a:endParaRPr>
          </a:p>
        </p:txBody>
      </p:sp>
      <p:sp>
        <p:nvSpPr>
          <p:cNvPr id="4178" name="Google Shape;4178;p131"/>
          <p:cNvSpPr txBox="1">
            <a:spLocks noGrp="1"/>
          </p:cNvSpPr>
          <p:nvPr>
            <p:ph type="subTitle" idx="3"/>
          </p:nvPr>
        </p:nvSpPr>
        <p:spPr>
          <a:xfrm>
            <a:off x="510040" y="1569310"/>
            <a:ext cx="1325400" cy="4956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solidFill>
                  <a:schemeClr val="lt1"/>
                </a:solidFill>
                <a:latin typeface="DM Sans" pitchFamily="2" charset="77"/>
              </a:rPr>
              <a:t>Efficiency</a:t>
            </a:r>
            <a:endParaRPr>
              <a:solidFill>
                <a:schemeClr val="lt1"/>
              </a:solidFill>
              <a:latin typeface="DM Sans" pitchFamily="2" charset="77"/>
            </a:endParaRPr>
          </a:p>
        </p:txBody>
      </p:sp>
      <p:sp>
        <p:nvSpPr>
          <p:cNvPr id="4179" name="Google Shape;4179;p131"/>
          <p:cNvSpPr txBox="1">
            <a:spLocks noGrp="1"/>
          </p:cNvSpPr>
          <p:nvPr>
            <p:ph type="subTitle" idx="3"/>
          </p:nvPr>
        </p:nvSpPr>
        <p:spPr>
          <a:xfrm>
            <a:off x="510040" y="2084828"/>
            <a:ext cx="1325400" cy="4956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solidFill>
                  <a:schemeClr val="lt1"/>
                </a:solidFill>
                <a:latin typeface="DM Sans" pitchFamily="2" charset="77"/>
              </a:rPr>
              <a:t>Versatility</a:t>
            </a:r>
            <a:endParaRPr>
              <a:solidFill>
                <a:schemeClr val="lt1"/>
              </a:solidFill>
              <a:latin typeface="DM Sans" pitchFamily="2" charset="77"/>
            </a:endParaRPr>
          </a:p>
        </p:txBody>
      </p:sp>
      <p:sp>
        <p:nvSpPr>
          <p:cNvPr id="4180" name="Google Shape;4180;p131"/>
          <p:cNvSpPr txBox="1">
            <a:spLocks noGrp="1"/>
          </p:cNvSpPr>
          <p:nvPr>
            <p:ph type="body" idx="2"/>
          </p:nvPr>
        </p:nvSpPr>
        <p:spPr>
          <a:xfrm>
            <a:off x="1950127" y="2600346"/>
            <a:ext cx="6846300" cy="4956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 b="1" dirty="0">
                <a:latin typeface="DM Sans" pitchFamily="2" charset="77"/>
              </a:rPr>
              <a:t>Revolutionization:</a:t>
            </a:r>
            <a:r>
              <a:rPr lang="en" dirty="0">
                <a:latin typeface="DM Sans" pitchFamily="2" charset="77"/>
              </a:rPr>
              <a:t> Improves resource allocation, expands creativity, and aids decision-making.</a:t>
            </a:r>
            <a:endParaRPr dirty="0">
              <a:latin typeface="DM Sans" pitchFamily="2" charset="77"/>
            </a:endParaRPr>
          </a:p>
        </p:txBody>
      </p:sp>
      <p:sp>
        <p:nvSpPr>
          <p:cNvPr id="4181" name="Google Shape;4181;p131"/>
          <p:cNvSpPr txBox="1">
            <a:spLocks noGrp="1"/>
          </p:cNvSpPr>
          <p:nvPr>
            <p:ph type="subTitle" idx="3"/>
          </p:nvPr>
        </p:nvSpPr>
        <p:spPr>
          <a:xfrm>
            <a:off x="510040" y="2600346"/>
            <a:ext cx="1325400" cy="4956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a:solidFill>
                  <a:schemeClr val="lt1"/>
                </a:solidFill>
                <a:latin typeface="DM Sans" pitchFamily="2" charset="77"/>
              </a:rPr>
              <a:t>Opportunities</a:t>
            </a:r>
            <a:endParaRPr>
              <a:solidFill>
                <a:schemeClr val="lt1"/>
              </a:solidFill>
              <a:latin typeface="DM Sans" pitchFamily="2" charset="77"/>
            </a:endParaRPr>
          </a:p>
        </p:txBody>
      </p:sp>
      <p:sp>
        <p:nvSpPr>
          <p:cNvPr id="4182" name="Google Shape;4182;p131"/>
          <p:cNvSpPr txBox="1">
            <a:spLocks noGrp="1"/>
          </p:cNvSpPr>
          <p:nvPr>
            <p:ph type="body" idx="2"/>
          </p:nvPr>
        </p:nvSpPr>
        <p:spPr>
          <a:xfrm>
            <a:off x="1950127" y="3280456"/>
            <a:ext cx="6846300" cy="4956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 b="1" dirty="0">
                <a:latin typeface="DM Sans" pitchFamily="2" charset="77"/>
              </a:rPr>
              <a:t>Privacy risks:</a:t>
            </a:r>
            <a:r>
              <a:rPr lang="en" dirty="0">
                <a:latin typeface="DM Sans" pitchFamily="2" charset="77"/>
              </a:rPr>
              <a:t> Data handling raises questions about security and user privacy.</a:t>
            </a:r>
            <a:endParaRPr dirty="0">
              <a:latin typeface="DM Sans" pitchFamily="2" charset="77"/>
            </a:endParaRPr>
          </a:p>
        </p:txBody>
      </p:sp>
      <p:sp>
        <p:nvSpPr>
          <p:cNvPr id="4183" name="Google Shape;4183;p131"/>
          <p:cNvSpPr txBox="1">
            <a:spLocks noGrp="1"/>
          </p:cNvSpPr>
          <p:nvPr>
            <p:ph type="subTitle" idx="3"/>
          </p:nvPr>
        </p:nvSpPr>
        <p:spPr>
          <a:xfrm>
            <a:off x="510040" y="3280456"/>
            <a:ext cx="1325400" cy="4956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solidFill>
                  <a:schemeClr val="lt1"/>
                </a:solidFill>
                <a:latin typeface="DM Sans" pitchFamily="2" charset="77"/>
              </a:rPr>
              <a:t>Ethical Concerns</a:t>
            </a:r>
            <a:endParaRPr dirty="0">
              <a:solidFill>
                <a:schemeClr val="lt1"/>
              </a:solidFill>
              <a:latin typeface="DM Sans" pitchFamily="2" charset="77"/>
            </a:endParaRPr>
          </a:p>
        </p:txBody>
      </p:sp>
      <p:sp>
        <p:nvSpPr>
          <p:cNvPr id="4184" name="Google Shape;4184;p131"/>
          <p:cNvSpPr txBox="1">
            <a:spLocks noGrp="1"/>
          </p:cNvSpPr>
          <p:nvPr>
            <p:ph type="body" idx="2"/>
          </p:nvPr>
        </p:nvSpPr>
        <p:spPr>
          <a:xfrm>
            <a:off x="1950127" y="3795146"/>
            <a:ext cx="6846300" cy="4956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 b="1" dirty="0">
                <a:latin typeface="DM Sans" pitchFamily="2" charset="77"/>
              </a:rPr>
              <a:t>Fairness issues:</a:t>
            </a:r>
            <a:r>
              <a:rPr lang="en" dirty="0">
                <a:latin typeface="DM Sans" pitchFamily="2" charset="77"/>
              </a:rPr>
              <a:t> Outputs can reflect and propagate biases in training data.</a:t>
            </a:r>
            <a:endParaRPr dirty="0">
              <a:latin typeface="DM Sans" pitchFamily="2" charset="77"/>
            </a:endParaRPr>
          </a:p>
        </p:txBody>
      </p:sp>
      <p:sp>
        <p:nvSpPr>
          <p:cNvPr id="4185" name="Google Shape;4185;p131"/>
          <p:cNvSpPr txBox="1">
            <a:spLocks noGrp="1"/>
          </p:cNvSpPr>
          <p:nvPr>
            <p:ph type="subTitle" idx="3"/>
          </p:nvPr>
        </p:nvSpPr>
        <p:spPr>
          <a:xfrm>
            <a:off x="510040" y="3795975"/>
            <a:ext cx="1325400" cy="4956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solidFill>
                  <a:schemeClr val="lt1"/>
                </a:solidFill>
                <a:latin typeface="DM Sans" pitchFamily="2" charset="77"/>
              </a:rPr>
              <a:t>Bias in Outputs</a:t>
            </a:r>
            <a:endParaRPr dirty="0">
              <a:solidFill>
                <a:schemeClr val="lt1"/>
              </a:solidFill>
              <a:latin typeface="DM Sans" pitchFamily="2" charset="77"/>
            </a:endParaRPr>
          </a:p>
        </p:txBody>
      </p:sp>
      <p:sp>
        <p:nvSpPr>
          <p:cNvPr id="4186" name="Google Shape;4186;p131"/>
          <p:cNvSpPr txBox="1">
            <a:spLocks noGrp="1"/>
          </p:cNvSpPr>
          <p:nvPr>
            <p:ph type="body" idx="2"/>
          </p:nvPr>
        </p:nvSpPr>
        <p:spPr>
          <a:xfrm>
            <a:off x="1950127" y="4311493"/>
            <a:ext cx="6846300" cy="4956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 b="1" dirty="0">
                <a:latin typeface="DM Sans" pitchFamily="2" charset="77"/>
              </a:rPr>
              <a:t>Energy consumption:</a:t>
            </a:r>
            <a:r>
              <a:rPr lang="en" dirty="0">
                <a:latin typeface="DM Sans" pitchFamily="2" charset="77"/>
              </a:rPr>
              <a:t> Training and operation may have significant environmental costs.</a:t>
            </a:r>
            <a:endParaRPr dirty="0">
              <a:latin typeface="DM Sans" pitchFamily="2" charset="77"/>
            </a:endParaRPr>
          </a:p>
        </p:txBody>
      </p:sp>
      <p:sp>
        <p:nvSpPr>
          <p:cNvPr id="4187" name="Google Shape;4187;p131"/>
          <p:cNvSpPr txBox="1">
            <a:spLocks noGrp="1"/>
          </p:cNvSpPr>
          <p:nvPr>
            <p:ph type="subTitle" idx="3"/>
          </p:nvPr>
        </p:nvSpPr>
        <p:spPr>
          <a:xfrm>
            <a:off x="510040" y="4311493"/>
            <a:ext cx="1325400" cy="4956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solidFill>
                  <a:schemeClr val="lt1"/>
                </a:solidFill>
                <a:latin typeface="DM Sans" pitchFamily="2" charset="77"/>
              </a:rPr>
              <a:t>Environmental Impact</a:t>
            </a:r>
            <a:endParaRPr dirty="0">
              <a:solidFill>
                <a:schemeClr val="lt1"/>
              </a:solidFill>
              <a:latin typeface="DM Sans" pitchFamily="2" charset="77"/>
            </a:endParaRPr>
          </a:p>
        </p:txBody>
      </p:sp>
      <p:sp>
        <p:nvSpPr>
          <p:cNvPr id="4188" name="Google Shape;4188;p131"/>
          <p:cNvSpPr txBox="1">
            <a:spLocks noGrp="1"/>
          </p:cNvSpPr>
          <p:nvPr>
            <p:ph type="body" idx="2"/>
          </p:nvPr>
        </p:nvSpPr>
        <p:spPr>
          <a:xfrm>
            <a:off x="1950127" y="2083999"/>
            <a:ext cx="6846300" cy="495600"/>
          </a:xfrm>
          <a:prstGeom prst="rect">
            <a:avLst/>
          </a:prstGeom>
        </p:spPr>
        <p:txBody>
          <a:bodyPr spcFirstLastPara="1" wrap="square" lIns="91425" tIns="91425" rIns="91425" bIns="91425" anchor="ctr" anchorCtr="0">
            <a:noAutofit/>
          </a:bodyPr>
          <a:lstStyle/>
          <a:p>
            <a:pPr marL="457200" lvl="0" indent="-292100" algn="l" rtl="0">
              <a:spcBef>
                <a:spcPts val="0"/>
              </a:spcBef>
              <a:spcAft>
                <a:spcPts val="0"/>
              </a:spcAft>
              <a:buSzPts val="1000"/>
              <a:buChar char="●"/>
            </a:pPr>
            <a:r>
              <a:rPr lang="en" b="1" dirty="0">
                <a:latin typeface="DM Sans" pitchFamily="2" charset="77"/>
              </a:rPr>
              <a:t>Adaptation:</a:t>
            </a:r>
            <a:r>
              <a:rPr lang="en" dirty="0">
                <a:latin typeface="DM Sans" pitchFamily="2" charset="77"/>
              </a:rPr>
              <a:t> Can be tailored across domains for tasks like content creation or predictive analytics.</a:t>
            </a:r>
            <a:endParaRPr dirty="0">
              <a:latin typeface="DM Sans" pitchFamily="2"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M Sans" pitchFamily="2" charset="77"/>
              </a:rPr>
              <a:t>AI Masterclass</a:t>
            </a:r>
            <a:endParaRPr dirty="0">
              <a:latin typeface="DM Sans" pitchFamily="2" charset="77"/>
            </a:endParaRPr>
          </a:p>
        </p:txBody>
      </p:sp>
      <p:sp>
        <p:nvSpPr>
          <p:cNvPr id="88" name="Google Shape;88;p18"/>
          <p:cNvSpPr/>
          <p:nvPr/>
        </p:nvSpPr>
        <p:spPr>
          <a:xfrm>
            <a:off x="741788" y="3209853"/>
            <a:ext cx="5333400" cy="663600"/>
          </a:xfrm>
          <a:prstGeom prst="roundRect">
            <a:avLst>
              <a:gd name="adj" fmla="val 918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DM Sans" pitchFamily="2" charset="77"/>
            </a:endParaRPr>
          </a:p>
        </p:txBody>
      </p:sp>
      <p:sp>
        <p:nvSpPr>
          <p:cNvPr id="89" name="Google Shape;89;p18"/>
          <p:cNvSpPr/>
          <p:nvPr/>
        </p:nvSpPr>
        <p:spPr>
          <a:xfrm>
            <a:off x="741775" y="4017185"/>
            <a:ext cx="5333400" cy="663600"/>
          </a:xfrm>
          <a:prstGeom prst="roundRect">
            <a:avLst>
              <a:gd name="adj" fmla="val 918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DM Sans" pitchFamily="2" charset="77"/>
            </a:endParaRPr>
          </a:p>
        </p:txBody>
      </p:sp>
      <p:sp>
        <p:nvSpPr>
          <p:cNvPr id="90" name="Google Shape;90;p18"/>
          <p:cNvSpPr/>
          <p:nvPr/>
        </p:nvSpPr>
        <p:spPr>
          <a:xfrm>
            <a:off x="736100" y="1595190"/>
            <a:ext cx="5333400" cy="663600"/>
          </a:xfrm>
          <a:prstGeom prst="roundRect">
            <a:avLst>
              <a:gd name="adj" fmla="val 918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DM Sans" pitchFamily="2" charset="77"/>
            </a:endParaRPr>
          </a:p>
        </p:txBody>
      </p:sp>
      <p:sp>
        <p:nvSpPr>
          <p:cNvPr id="91" name="Google Shape;91;p18"/>
          <p:cNvSpPr txBox="1">
            <a:spLocks noGrp="1"/>
          </p:cNvSpPr>
          <p:nvPr>
            <p:ph type="title"/>
          </p:nvPr>
        </p:nvSpPr>
        <p:spPr>
          <a:xfrm>
            <a:off x="356625" y="539375"/>
            <a:ext cx="84399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M Sans" pitchFamily="2" charset="77"/>
              </a:rPr>
              <a:t>Learning Journey Roadmap </a:t>
            </a:r>
            <a:endParaRPr dirty="0">
              <a:latin typeface="DM Sans" pitchFamily="2" charset="77"/>
            </a:endParaRPr>
          </a:p>
        </p:txBody>
      </p:sp>
      <p:cxnSp>
        <p:nvCxnSpPr>
          <p:cNvPr id="92" name="Google Shape;92;p18"/>
          <p:cNvCxnSpPr/>
          <p:nvPr/>
        </p:nvCxnSpPr>
        <p:spPr>
          <a:xfrm>
            <a:off x="486850" y="1593696"/>
            <a:ext cx="0" cy="3088800"/>
          </a:xfrm>
          <a:prstGeom prst="straightConnector1">
            <a:avLst/>
          </a:prstGeom>
          <a:noFill/>
          <a:ln w="9525" cap="flat" cmpd="sng">
            <a:solidFill>
              <a:schemeClr val="accent2"/>
            </a:solidFill>
            <a:prstDash val="solid"/>
            <a:round/>
            <a:headEnd type="none" w="med" len="med"/>
            <a:tailEnd type="none" w="med" len="med"/>
          </a:ln>
        </p:spPr>
      </p:cxnSp>
      <p:sp>
        <p:nvSpPr>
          <p:cNvPr id="93" name="Google Shape;93;p18"/>
          <p:cNvSpPr/>
          <p:nvPr/>
        </p:nvSpPr>
        <p:spPr>
          <a:xfrm>
            <a:off x="410400" y="1788807"/>
            <a:ext cx="1599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Poppins"/>
              <a:cs typeface="Poppins"/>
              <a:sym typeface="Poppins"/>
            </a:endParaRPr>
          </a:p>
        </p:txBody>
      </p:sp>
      <p:sp>
        <p:nvSpPr>
          <p:cNvPr id="94" name="Google Shape;94;p18"/>
          <p:cNvSpPr/>
          <p:nvPr/>
        </p:nvSpPr>
        <p:spPr>
          <a:xfrm>
            <a:off x="736100" y="2402521"/>
            <a:ext cx="5333400" cy="663600"/>
          </a:xfrm>
          <a:prstGeom prst="roundRect">
            <a:avLst>
              <a:gd name="adj" fmla="val 918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2"/>
              </a:solidFill>
              <a:latin typeface="DM Sans" pitchFamily="2" charset="77"/>
            </a:endParaRPr>
          </a:p>
        </p:txBody>
      </p:sp>
      <p:sp>
        <p:nvSpPr>
          <p:cNvPr id="95" name="Google Shape;95;p18"/>
          <p:cNvSpPr/>
          <p:nvPr/>
        </p:nvSpPr>
        <p:spPr>
          <a:xfrm>
            <a:off x="410400" y="2593470"/>
            <a:ext cx="1599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Poppins"/>
              <a:cs typeface="Poppins"/>
              <a:sym typeface="Poppins"/>
            </a:endParaRPr>
          </a:p>
        </p:txBody>
      </p:sp>
      <p:sp>
        <p:nvSpPr>
          <p:cNvPr id="96" name="Google Shape;96;p18"/>
          <p:cNvSpPr/>
          <p:nvPr/>
        </p:nvSpPr>
        <p:spPr>
          <a:xfrm>
            <a:off x="410400" y="3398133"/>
            <a:ext cx="1599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Poppins"/>
              <a:cs typeface="Poppins"/>
              <a:sym typeface="Poppins"/>
            </a:endParaRPr>
          </a:p>
        </p:txBody>
      </p:sp>
      <p:sp>
        <p:nvSpPr>
          <p:cNvPr id="97" name="Google Shape;97;p18"/>
          <p:cNvSpPr/>
          <p:nvPr/>
        </p:nvSpPr>
        <p:spPr>
          <a:xfrm>
            <a:off x="410400" y="4202796"/>
            <a:ext cx="1599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Poppins"/>
              <a:cs typeface="Poppins"/>
              <a:sym typeface="Poppins"/>
            </a:endParaRPr>
          </a:p>
        </p:txBody>
      </p:sp>
      <p:sp>
        <p:nvSpPr>
          <p:cNvPr id="98" name="Google Shape;98;p18"/>
          <p:cNvSpPr/>
          <p:nvPr/>
        </p:nvSpPr>
        <p:spPr>
          <a:xfrm>
            <a:off x="6326625" y="1595190"/>
            <a:ext cx="2469900" cy="3085800"/>
          </a:xfrm>
          <a:prstGeom prst="roundRect">
            <a:avLst>
              <a:gd name="adj" fmla="val 5038"/>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chemeClr val="lt1"/>
              </a:solidFill>
              <a:latin typeface="DM Sans" pitchFamily="2" charset="77"/>
            </a:endParaRPr>
          </a:p>
        </p:txBody>
      </p:sp>
      <p:sp>
        <p:nvSpPr>
          <p:cNvPr id="99" name="Google Shape;99;p18"/>
          <p:cNvSpPr/>
          <p:nvPr/>
        </p:nvSpPr>
        <p:spPr>
          <a:xfrm>
            <a:off x="6486225" y="2580923"/>
            <a:ext cx="159900" cy="108300"/>
          </a:xfrm>
          <a:custGeom>
            <a:avLst/>
            <a:gdLst/>
            <a:ahLst/>
            <a:cxnLst/>
            <a:rect l="l" t="t" r="r" b="b"/>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rgbClr val="FFFFFF"/>
          </a:solidFill>
          <a:ln w="9525" cap="flat" cmpd="sng">
            <a:solidFill>
              <a:schemeClr val="lt1"/>
            </a:solidFill>
            <a:prstDash val="solid"/>
            <a:round/>
            <a:headEnd type="none" w="sm" len="sm"/>
            <a:tailEnd type="none" w="sm" len="sm"/>
          </a:ln>
        </p:spPr>
        <p:txBody>
          <a:bodyPr spcFirstLastPara="1" wrap="square" lIns="38075" tIns="38075" rIns="38075" bIns="38075" anchor="ctr" anchorCtr="0">
            <a:noAutofit/>
          </a:bodyPr>
          <a:lstStyle/>
          <a:p>
            <a:pPr marL="0" marR="0" lvl="0" indent="0" algn="ctr" rtl="0">
              <a:lnSpc>
                <a:spcPct val="100000"/>
              </a:lnSpc>
              <a:spcBef>
                <a:spcPts val="0"/>
              </a:spcBef>
              <a:spcAft>
                <a:spcPts val="0"/>
              </a:spcAft>
              <a:buNone/>
            </a:pPr>
            <a:endParaRPr sz="2799">
              <a:solidFill>
                <a:srgbClr val="999999"/>
              </a:solidFill>
              <a:latin typeface="DM Sans" pitchFamily="2" charset="77"/>
              <a:ea typeface="Calibri"/>
              <a:cs typeface="Calibri"/>
              <a:sym typeface="Calibri"/>
            </a:endParaRPr>
          </a:p>
        </p:txBody>
      </p:sp>
      <p:sp>
        <p:nvSpPr>
          <p:cNvPr id="100" name="Google Shape;100;p18"/>
          <p:cNvSpPr/>
          <p:nvPr/>
        </p:nvSpPr>
        <p:spPr>
          <a:xfrm>
            <a:off x="6486225" y="3322298"/>
            <a:ext cx="159900" cy="108300"/>
          </a:xfrm>
          <a:custGeom>
            <a:avLst/>
            <a:gdLst/>
            <a:ahLst/>
            <a:cxnLst/>
            <a:rect l="l" t="t" r="r" b="b"/>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rgbClr val="FFFFFF"/>
          </a:solidFill>
          <a:ln w="9525" cap="flat" cmpd="sng">
            <a:solidFill>
              <a:schemeClr val="lt1"/>
            </a:solidFill>
            <a:prstDash val="solid"/>
            <a:round/>
            <a:headEnd type="none" w="sm" len="sm"/>
            <a:tailEnd type="none" w="sm" len="sm"/>
          </a:ln>
        </p:spPr>
        <p:txBody>
          <a:bodyPr spcFirstLastPara="1" wrap="square" lIns="38075" tIns="38075" rIns="38075" bIns="38075" anchor="ctr" anchorCtr="0">
            <a:noAutofit/>
          </a:bodyPr>
          <a:lstStyle/>
          <a:p>
            <a:pPr marL="0" marR="0" lvl="0" indent="0" algn="ctr" rtl="0">
              <a:lnSpc>
                <a:spcPct val="100000"/>
              </a:lnSpc>
              <a:spcBef>
                <a:spcPts val="0"/>
              </a:spcBef>
              <a:spcAft>
                <a:spcPts val="0"/>
              </a:spcAft>
              <a:buNone/>
            </a:pPr>
            <a:endParaRPr sz="2799">
              <a:solidFill>
                <a:srgbClr val="999999"/>
              </a:solidFill>
              <a:latin typeface="DM Sans" pitchFamily="2" charset="77"/>
              <a:ea typeface="Calibri"/>
              <a:cs typeface="Calibri"/>
              <a:sym typeface="Calibri"/>
            </a:endParaRPr>
          </a:p>
        </p:txBody>
      </p:sp>
      <p:sp>
        <p:nvSpPr>
          <p:cNvPr id="101" name="Google Shape;101;p18"/>
          <p:cNvSpPr/>
          <p:nvPr/>
        </p:nvSpPr>
        <p:spPr>
          <a:xfrm>
            <a:off x="6486225" y="4063673"/>
            <a:ext cx="159900" cy="108300"/>
          </a:xfrm>
          <a:custGeom>
            <a:avLst/>
            <a:gdLst/>
            <a:ahLst/>
            <a:cxnLst/>
            <a:rect l="l" t="t" r="r" b="b"/>
            <a:pathLst>
              <a:path w="120000" h="120000" extrusionOk="0">
                <a:moveTo>
                  <a:pt x="120000" y="4000"/>
                </a:moveTo>
                <a:cubicBezTo>
                  <a:pt x="120000" y="1794"/>
                  <a:pt x="118777" y="0"/>
                  <a:pt x="117272" y="0"/>
                </a:cubicBezTo>
                <a:cubicBezTo>
                  <a:pt x="116494" y="0"/>
                  <a:pt x="115805" y="488"/>
                  <a:pt x="115311" y="1255"/>
                </a:cubicBezTo>
                <a:lnTo>
                  <a:pt x="115300" y="1238"/>
                </a:lnTo>
                <a:lnTo>
                  <a:pt x="43600" y="110294"/>
                </a:lnTo>
                <a:lnTo>
                  <a:pt x="4655" y="53172"/>
                </a:lnTo>
                <a:cubicBezTo>
                  <a:pt x="4161" y="52450"/>
                  <a:pt x="3477" y="52000"/>
                  <a:pt x="2727" y="52000"/>
                </a:cubicBezTo>
                <a:cubicBezTo>
                  <a:pt x="1222" y="52000"/>
                  <a:pt x="0" y="53794"/>
                  <a:pt x="0" y="56000"/>
                </a:cubicBezTo>
                <a:cubicBezTo>
                  <a:pt x="0" y="57105"/>
                  <a:pt x="305" y="58105"/>
                  <a:pt x="800" y="58827"/>
                </a:cubicBezTo>
                <a:lnTo>
                  <a:pt x="41705" y="118833"/>
                </a:lnTo>
                <a:cubicBezTo>
                  <a:pt x="42200" y="119555"/>
                  <a:pt x="42883" y="120000"/>
                  <a:pt x="43638" y="120000"/>
                </a:cubicBezTo>
                <a:cubicBezTo>
                  <a:pt x="44416" y="120000"/>
                  <a:pt x="45105" y="119516"/>
                  <a:pt x="45600" y="118755"/>
                </a:cubicBezTo>
                <a:lnTo>
                  <a:pt x="45611" y="118761"/>
                </a:lnTo>
                <a:lnTo>
                  <a:pt x="119250" y="6761"/>
                </a:lnTo>
                <a:lnTo>
                  <a:pt x="119233" y="6750"/>
                </a:lnTo>
                <a:cubicBezTo>
                  <a:pt x="119705" y="6038"/>
                  <a:pt x="120000" y="5072"/>
                  <a:pt x="120000" y="4000"/>
                </a:cubicBezTo>
              </a:path>
            </a:pathLst>
          </a:custGeom>
          <a:solidFill>
            <a:srgbClr val="FFFFFF"/>
          </a:solidFill>
          <a:ln w="9525" cap="flat" cmpd="sng">
            <a:solidFill>
              <a:schemeClr val="lt1"/>
            </a:solidFill>
            <a:prstDash val="solid"/>
            <a:round/>
            <a:headEnd type="none" w="sm" len="sm"/>
            <a:tailEnd type="none" w="sm" len="sm"/>
          </a:ln>
        </p:spPr>
        <p:txBody>
          <a:bodyPr spcFirstLastPara="1" wrap="square" lIns="38075" tIns="38075" rIns="38075" bIns="38075" anchor="ctr" anchorCtr="0">
            <a:noAutofit/>
          </a:bodyPr>
          <a:lstStyle/>
          <a:p>
            <a:pPr marL="0" marR="0" lvl="0" indent="0" algn="ctr" rtl="0">
              <a:lnSpc>
                <a:spcPct val="100000"/>
              </a:lnSpc>
              <a:spcBef>
                <a:spcPts val="0"/>
              </a:spcBef>
              <a:spcAft>
                <a:spcPts val="0"/>
              </a:spcAft>
              <a:buNone/>
            </a:pPr>
            <a:endParaRPr sz="2799">
              <a:solidFill>
                <a:srgbClr val="999999"/>
              </a:solidFill>
              <a:latin typeface="DM Sans" pitchFamily="2" charset="77"/>
              <a:ea typeface="Calibri"/>
              <a:cs typeface="Calibri"/>
              <a:sym typeface="Calibri"/>
            </a:endParaRPr>
          </a:p>
        </p:txBody>
      </p:sp>
      <p:sp>
        <p:nvSpPr>
          <p:cNvPr id="102" name="Google Shape;102;p18"/>
          <p:cNvSpPr txBox="1">
            <a:spLocks noGrp="1"/>
          </p:cNvSpPr>
          <p:nvPr>
            <p:ph type="body" idx="2"/>
          </p:nvPr>
        </p:nvSpPr>
        <p:spPr>
          <a:xfrm>
            <a:off x="2982800" y="1595175"/>
            <a:ext cx="3086700" cy="66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800" dirty="0">
                <a:latin typeface="DM Sans" pitchFamily="2" charset="77"/>
              </a:rPr>
              <a:t>Introduce foundational technical knowledge about AI and large language models (LLMs), laying the groundwork for understanding Generative AI.</a:t>
            </a:r>
            <a:endParaRPr sz="1000" dirty="0">
              <a:solidFill>
                <a:schemeClr val="dk2"/>
              </a:solidFill>
              <a:latin typeface="DM Sans" pitchFamily="2" charset="77"/>
              <a:ea typeface="Poppins"/>
              <a:cs typeface="Poppins"/>
              <a:sym typeface="Poppins"/>
            </a:endParaRPr>
          </a:p>
        </p:txBody>
      </p:sp>
      <p:sp>
        <p:nvSpPr>
          <p:cNvPr id="103" name="Google Shape;103;p18"/>
          <p:cNvSpPr txBox="1">
            <a:spLocks noGrp="1"/>
          </p:cNvSpPr>
          <p:nvPr>
            <p:ph type="body" idx="2"/>
          </p:nvPr>
        </p:nvSpPr>
        <p:spPr>
          <a:xfrm>
            <a:off x="2982800" y="2402500"/>
            <a:ext cx="3086700" cy="663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800" dirty="0">
                <a:latin typeface="DM Sans" pitchFamily="2" charset="77"/>
              </a:rPr>
              <a:t>An overview of key LLM optimization techniques, with a deep dive into Fine-Tuning and Prompt Engineering. </a:t>
            </a:r>
            <a:endParaRPr sz="1000" dirty="0">
              <a:solidFill>
                <a:schemeClr val="dk2"/>
              </a:solidFill>
              <a:latin typeface="DM Sans" pitchFamily="2" charset="77"/>
              <a:ea typeface="Poppins"/>
              <a:cs typeface="Poppins"/>
              <a:sym typeface="Poppins"/>
            </a:endParaRPr>
          </a:p>
        </p:txBody>
      </p:sp>
      <p:sp>
        <p:nvSpPr>
          <p:cNvPr id="104" name="Google Shape;104;p18"/>
          <p:cNvSpPr txBox="1">
            <a:spLocks noGrp="1"/>
          </p:cNvSpPr>
          <p:nvPr>
            <p:ph type="body" idx="2"/>
          </p:nvPr>
        </p:nvSpPr>
        <p:spPr>
          <a:xfrm>
            <a:off x="2982800" y="3210000"/>
            <a:ext cx="3086700" cy="663600"/>
          </a:xfrm>
          <a:prstGeom prst="rect">
            <a:avLst/>
          </a:prstGeom>
        </p:spPr>
        <p:txBody>
          <a:bodyPr spcFirstLastPara="1" wrap="square" lIns="91425" tIns="91425" rIns="91425" bIns="91425" anchor="t" anchorCtr="0">
            <a:noAutofit/>
          </a:bodyPr>
          <a:lstStyle/>
          <a:p>
            <a:pPr marL="0" lvl="0" indent="0">
              <a:spcAft>
                <a:spcPts val="1200"/>
              </a:spcAft>
              <a:buNone/>
            </a:pPr>
            <a:r>
              <a:rPr lang="en-US" sz="800" dirty="0">
                <a:latin typeface="DM Sans" pitchFamily="2" charset="77"/>
              </a:rPr>
              <a:t>An overview of key LLM optimization techniques, with a deep dive into Retrieval Augmented Generation (RAG) and Agentic AI. </a:t>
            </a:r>
            <a:endParaRPr lang="en-US" dirty="0">
              <a:latin typeface="DM Sans" pitchFamily="2" charset="77"/>
              <a:ea typeface="Poppins"/>
              <a:cs typeface="Poppins"/>
              <a:sym typeface="Poppins"/>
            </a:endParaRPr>
          </a:p>
        </p:txBody>
      </p:sp>
      <p:sp>
        <p:nvSpPr>
          <p:cNvPr id="105" name="Google Shape;105;p18"/>
          <p:cNvSpPr txBox="1">
            <a:spLocks noGrp="1"/>
          </p:cNvSpPr>
          <p:nvPr>
            <p:ph type="body" idx="2"/>
          </p:nvPr>
        </p:nvSpPr>
        <p:spPr>
          <a:xfrm>
            <a:off x="2982800" y="4017175"/>
            <a:ext cx="3086700" cy="663600"/>
          </a:xfrm>
          <a:prstGeom prst="rect">
            <a:avLst/>
          </a:prstGeom>
        </p:spPr>
        <p:txBody>
          <a:bodyPr spcFirstLastPara="1" wrap="square" lIns="91425" tIns="91425" rIns="91425" bIns="91425" anchor="t" anchorCtr="0">
            <a:noAutofit/>
          </a:bodyPr>
          <a:lstStyle/>
          <a:p>
            <a:pPr marL="0" indent="0">
              <a:spcAft>
                <a:spcPts val="1200"/>
              </a:spcAft>
              <a:buNone/>
            </a:pPr>
            <a:r>
              <a:rPr lang="en-US" sz="800" dirty="0">
                <a:latin typeface="DM Sans" pitchFamily="2" charset="77"/>
              </a:rPr>
              <a:t>An overview of key</a:t>
            </a:r>
            <a:r>
              <a:rPr lang="en-US" sz="800" dirty="0">
                <a:latin typeface="DM Sans" pitchFamily="2" charset="77"/>
                <a:cs typeface="Poppins"/>
                <a:sym typeface="Poppins"/>
              </a:rPr>
              <a:t> </a:t>
            </a:r>
            <a:r>
              <a:rPr lang="en" sz="800" dirty="0">
                <a:latin typeface="DM Sans" pitchFamily="2" charset="77"/>
              </a:rPr>
              <a:t>implications and practical considerations of bringing Generative AI products to life safely and efficiently.</a:t>
            </a:r>
            <a:endParaRPr sz="1000" dirty="0">
              <a:solidFill>
                <a:schemeClr val="dk2"/>
              </a:solidFill>
              <a:latin typeface="DM Sans" pitchFamily="2" charset="77"/>
              <a:ea typeface="Poppins"/>
              <a:cs typeface="Poppins"/>
              <a:sym typeface="Poppins"/>
            </a:endParaRPr>
          </a:p>
        </p:txBody>
      </p:sp>
      <p:sp>
        <p:nvSpPr>
          <p:cNvPr id="106" name="Google Shape;106;p18"/>
          <p:cNvSpPr txBox="1">
            <a:spLocks noGrp="1"/>
          </p:cNvSpPr>
          <p:nvPr>
            <p:ph type="subTitle" idx="3"/>
          </p:nvPr>
        </p:nvSpPr>
        <p:spPr>
          <a:xfrm>
            <a:off x="1234440" y="1572768"/>
            <a:ext cx="17556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0" dirty="0">
                <a:latin typeface="DM Sans" pitchFamily="2" charset="77"/>
              </a:rPr>
              <a:t>Technical Generative AI Foundations</a:t>
            </a:r>
            <a:endParaRPr sz="1000" b="0" dirty="0">
              <a:latin typeface="DM Sans" pitchFamily="2" charset="77"/>
            </a:endParaRPr>
          </a:p>
        </p:txBody>
      </p:sp>
      <p:sp>
        <p:nvSpPr>
          <p:cNvPr id="107" name="Google Shape;107;p18"/>
          <p:cNvSpPr txBox="1">
            <a:spLocks noGrp="1"/>
          </p:cNvSpPr>
          <p:nvPr>
            <p:ph type="subTitle" idx="3"/>
          </p:nvPr>
        </p:nvSpPr>
        <p:spPr>
          <a:xfrm>
            <a:off x="6327648" y="1737360"/>
            <a:ext cx="2469000" cy="52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latin typeface="DM Sans" pitchFamily="2" charset="77"/>
              </a:rPr>
              <a:t>Goals</a:t>
            </a:r>
            <a:endParaRPr dirty="0">
              <a:solidFill>
                <a:schemeClr val="lt1"/>
              </a:solidFill>
              <a:latin typeface="DM Sans" pitchFamily="2" charset="77"/>
            </a:endParaRPr>
          </a:p>
        </p:txBody>
      </p:sp>
      <p:sp>
        <p:nvSpPr>
          <p:cNvPr id="108" name="Google Shape;108;p18"/>
          <p:cNvSpPr txBox="1">
            <a:spLocks noGrp="1"/>
          </p:cNvSpPr>
          <p:nvPr>
            <p:ph type="subTitle" idx="3"/>
          </p:nvPr>
        </p:nvSpPr>
        <p:spPr>
          <a:xfrm>
            <a:off x="1228990" y="2398856"/>
            <a:ext cx="17556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0" dirty="0">
                <a:latin typeface="DM Sans" pitchFamily="2" charset="77"/>
              </a:rPr>
              <a:t>Model Optimization Techniques 1</a:t>
            </a:r>
            <a:endParaRPr sz="1000" b="0" dirty="0">
              <a:latin typeface="DM Sans" pitchFamily="2" charset="77"/>
            </a:endParaRPr>
          </a:p>
        </p:txBody>
      </p:sp>
      <p:sp>
        <p:nvSpPr>
          <p:cNvPr id="109" name="Google Shape;109;p18"/>
          <p:cNvSpPr txBox="1">
            <a:spLocks noGrp="1"/>
          </p:cNvSpPr>
          <p:nvPr>
            <p:ph type="subTitle" idx="3"/>
          </p:nvPr>
        </p:nvSpPr>
        <p:spPr>
          <a:xfrm>
            <a:off x="1228990" y="3207106"/>
            <a:ext cx="17556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0" dirty="0">
                <a:latin typeface="DM Sans" pitchFamily="2" charset="77"/>
              </a:rPr>
              <a:t>Model Optimization Techniques 2</a:t>
            </a:r>
            <a:endParaRPr sz="1000" b="0" dirty="0">
              <a:latin typeface="DM Sans" pitchFamily="2" charset="77"/>
            </a:endParaRPr>
          </a:p>
        </p:txBody>
      </p:sp>
      <p:sp>
        <p:nvSpPr>
          <p:cNvPr id="110" name="Google Shape;110;p18"/>
          <p:cNvSpPr txBox="1">
            <a:spLocks noGrp="1"/>
          </p:cNvSpPr>
          <p:nvPr>
            <p:ph type="subTitle" idx="3"/>
          </p:nvPr>
        </p:nvSpPr>
        <p:spPr>
          <a:xfrm>
            <a:off x="1234440" y="4015356"/>
            <a:ext cx="17556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dirty="0">
                <a:latin typeface="DM Sans" pitchFamily="2" charset="77"/>
              </a:rPr>
              <a:t>Generative AI Monitoring and Evaluation</a:t>
            </a:r>
            <a:endParaRPr sz="1000" b="0" dirty="0">
              <a:latin typeface="DM Sans" pitchFamily="2" charset="77"/>
            </a:endParaRPr>
          </a:p>
        </p:txBody>
      </p:sp>
      <p:sp>
        <p:nvSpPr>
          <p:cNvPr id="111" name="Google Shape;111;p18"/>
          <p:cNvSpPr txBox="1">
            <a:spLocks noGrp="1"/>
          </p:cNvSpPr>
          <p:nvPr>
            <p:ph type="title" idx="4"/>
          </p:nvPr>
        </p:nvSpPr>
        <p:spPr>
          <a:xfrm>
            <a:off x="741050" y="1588888"/>
            <a:ext cx="4845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0">
                <a:latin typeface="DM Sans" pitchFamily="2" charset="77"/>
              </a:rPr>
              <a:t>01</a:t>
            </a:r>
            <a:endParaRPr sz="1400" b="0">
              <a:latin typeface="DM Sans" pitchFamily="2" charset="77"/>
            </a:endParaRPr>
          </a:p>
        </p:txBody>
      </p:sp>
      <p:sp>
        <p:nvSpPr>
          <p:cNvPr id="112" name="Google Shape;112;p18"/>
          <p:cNvSpPr txBox="1">
            <a:spLocks noGrp="1"/>
          </p:cNvSpPr>
          <p:nvPr>
            <p:ph type="title" idx="4"/>
          </p:nvPr>
        </p:nvSpPr>
        <p:spPr>
          <a:xfrm>
            <a:off x="741050" y="2398963"/>
            <a:ext cx="4845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0">
                <a:latin typeface="DM Sans" pitchFamily="2" charset="77"/>
              </a:rPr>
              <a:t>02</a:t>
            </a:r>
            <a:endParaRPr sz="1400" b="0">
              <a:latin typeface="DM Sans" pitchFamily="2" charset="77"/>
            </a:endParaRPr>
          </a:p>
        </p:txBody>
      </p:sp>
      <p:sp>
        <p:nvSpPr>
          <p:cNvPr id="113" name="Google Shape;113;p18"/>
          <p:cNvSpPr txBox="1">
            <a:spLocks noGrp="1"/>
          </p:cNvSpPr>
          <p:nvPr>
            <p:ph type="title" idx="4"/>
          </p:nvPr>
        </p:nvSpPr>
        <p:spPr>
          <a:xfrm>
            <a:off x="741050" y="3207888"/>
            <a:ext cx="4845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0">
                <a:latin typeface="DM Sans" pitchFamily="2" charset="77"/>
              </a:rPr>
              <a:t>03</a:t>
            </a:r>
            <a:endParaRPr sz="1400" b="0">
              <a:latin typeface="DM Sans" pitchFamily="2" charset="77"/>
            </a:endParaRPr>
          </a:p>
        </p:txBody>
      </p:sp>
      <p:sp>
        <p:nvSpPr>
          <p:cNvPr id="114" name="Google Shape;114;p18"/>
          <p:cNvSpPr txBox="1">
            <a:spLocks noGrp="1"/>
          </p:cNvSpPr>
          <p:nvPr>
            <p:ph type="title" idx="4"/>
          </p:nvPr>
        </p:nvSpPr>
        <p:spPr>
          <a:xfrm>
            <a:off x="741050" y="4016813"/>
            <a:ext cx="4845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0">
                <a:latin typeface="DM Sans" pitchFamily="2" charset="77"/>
              </a:rPr>
              <a:t>04</a:t>
            </a:r>
            <a:endParaRPr sz="1400" b="0">
              <a:latin typeface="DM Sans" pitchFamily="2" charset="77"/>
            </a:endParaRPr>
          </a:p>
        </p:txBody>
      </p:sp>
      <p:sp>
        <p:nvSpPr>
          <p:cNvPr id="115" name="Google Shape;115;p18"/>
          <p:cNvSpPr txBox="1">
            <a:spLocks noGrp="1"/>
          </p:cNvSpPr>
          <p:nvPr>
            <p:ph type="subTitle" idx="3"/>
          </p:nvPr>
        </p:nvSpPr>
        <p:spPr>
          <a:xfrm>
            <a:off x="6720840" y="2414016"/>
            <a:ext cx="19842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0" dirty="0">
                <a:solidFill>
                  <a:schemeClr val="lt1"/>
                </a:solidFill>
                <a:latin typeface="DM Sans" pitchFamily="2" charset="77"/>
              </a:rPr>
              <a:t>Understand how GenAI technology works</a:t>
            </a:r>
            <a:endParaRPr sz="1100" b="0" dirty="0">
              <a:solidFill>
                <a:schemeClr val="lt1"/>
              </a:solidFill>
              <a:latin typeface="DM Sans" pitchFamily="2" charset="77"/>
            </a:endParaRPr>
          </a:p>
        </p:txBody>
      </p:sp>
      <p:sp>
        <p:nvSpPr>
          <p:cNvPr id="116" name="Google Shape;116;p18"/>
          <p:cNvSpPr txBox="1">
            <a:spLocks noGrp="1"/>
          </p:cNvSpPr>
          <p:nvPr>
            <p:ph type="subTitle" idx="3"/>
          </p:nvPr>
        </p:nvSpPr>
        <p:spPr>
          <a:xfrm>
            <a:off x="6720840" y="3145536"/>
            <a:ext cx="19842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0" dirty="0">
                <a:solidFill>
                  <a:schemeClr val="lt1"/>
                </a:solidFill>
                <a:latin typeface="DM Sans" pitchFamily="2" charset="77"/>
              </a:rPr>
              <a:t>Feel comfortable exploring with GenAI tools</a:t>
            </a:r>
            <a:endParaRPr sz="1100" b="0" dirty="0">
              <a:solidFill>
                <a:schemeClr val="lt1"/>
              </a:solidFill>
              <a:latin typeface="DM Sans" pitchFamily="2" charset="77"/>
            </a:endParaRPr>
          </a:p>
        </p:txBody>
      </p:sp>
      <p:sp>
        <p:nvSpPr>
          <p:cNvPr id="117" name="Google Shape;117;p18"/>
          <p:cNvSpPr txBox="1">
            <a:spLocks noGrp="1"/>
          </p:cNvSpPr>
          <p:nvPr>
            <p:ph type="subTitle" idx="3"/>
          </p:nvPr>
        </p:nvSpPr>
        <p:spPr>
          <a:xfrm>
            <a:off x="6722615" y="3877036"/>
            <a:ext cx="19842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0" dirty="0">
                <a:solidFill>
                  <a:schemeClr val="lt1"/>
                </a:solidFill>
                <a:latin typeface="DM Sans" pitchFamily="2" charset="77"/>
              </a:rPr>
              <a:t>Start applying GenAI technology safely and responsibly</a:t>
            </a:r>
            <a:endParaRPr sz="1100" b="0" dirty="0">
              <a:solidFill>
                <a:schemeClr val="lt1"/>
              </a:solidFill>
              <a:latin typeface="DM Sans" pitchFamily="2" charset="7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pic>
        <p:nvPicPr>
          <p:cNvPr id="1316" name="Google Shape;1316;p58"/>
          <p:cNvPicPr preferRelativeResize="0"/>
          <p:nvPr/>
        </p:nvPicPr>
        <p:blipFill rotWithShape="1">
          <a:blip r:embed="rId3">
            <a:alphaModFix/>
          </a:blip>
          <a:srcRect b="15604"/>
          <a:stretch/>
        </p:blipFill>
        <p:spPr>
          <a:xfrm>
            <a:off x="-23887" y="-13400"/>
            <a:ext cx="9191624" cy="5170299"/>
          </a:xfrm>
          <a:prstGeom prst="rect">
            <a:avLst/>
          </a:prstGeom>
          <a:noFill/>
          <a:ln w="9525" cap="flat" cmpd="sng">
            <a:solidFill>
              <a:schemeClr val="lt1"/>
            </a:solidFill>
            <a:prstDash val="solid"/>
            <a:round/>
            <a:headEnd type="none" w="sm" len="sm"/>
            <a:tailEnd type="none" w="sm" len="sm"/>
          </a:ln>
        </p:spPr>
      </p:pic>
      <p:sp>
        <p:nvSpPr>
          <p:cNvPr id="1317" name="Google Shape;1317;p58"/>
          <p:cNvSpPr/>
          <p:nvPr/>
        </p:nvSpPr>
        <p:spPr>
          <a:xfrm>
            <a:off x="-18610" y="-26700"/>
            <a:ext cx="9191700" cy="5170200"/>
          </a:xfrm>
          <a:prstGeom prst="rect">
            <a:avLst/>
          </a:prstGeom>
          <a:gradFill>
            <a:gsLst>
              <a:gs pos="0">
                <a:schemeClr val="dk1"/>
              </a:gs>
              <a:gs pos="100000">
                <a:srgbClr val="030612">
                  <a:alpha val="80000"/>
                </a:srgbClr>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Poppins"/>
              <a:cs typeface="Poppins"/>
              <a:sym typeface="Poppins"/>
            </a:endParaRPr>
          </a:p>
        </p:txBody>
      </p:sp>
      <p:sp>
        <p:nvSpPr>
          <p:cNvPr id="1318" name="Google Shape;1318;p58"/>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M Sans" pitchFamily="2" charset="77"/>
              </a:rPr>
              <a:t>The AI Walkthrough</a:t>
            </a:r>
            <a:endParaRPr dirty="0">
              <a:latin typeface="DM Sans" pitchFamily="2" charset="77"/>
            </a:endParaRPr>
          </a:p>
        </p:txBody>
      </p:sp>
      <p:sp>
        <p:nvSpPr>
          <p:cNvPr id="1319" name="Google Shape;1319;p58"/>
          <p:cNvSpPr txBox="1">
            <a:spLocks noGrp="1"/>
          </p:cNvSpPr>
          <p:nvPr>
            <p:ph type="title" idx="4"/>
          </p:nvPr>
        </p:nvSpPr>
        <p:spPr>
          <a:xfrm>
            <a:off x="356625" y="628500"/>
            <a:ext cx="8550300" cy="401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lt1"/>
                </a:solidFill>
                <a:latin typeface="DM Sans" pitchFamily="2" charset="77"/>
              </a:rPr>
              <a:t>Chapter 1:   Technical Generative AI Foundations</a:t>
            </a:r>
            <a:br>
              <a:rPr lang="en-US" dirty="0">
                <a:solidFill>
                  <a:schemeClr val="lt1"/>
                </a:solidFill>
                <a:latin typeface="DM Sans" pitchFamily="2" charset="77"/>
              </a:rPr>
            </a:br>
            <a:br>
              <a:rPr lang="en-US" dirty="0">
                <a:solidFill>
                  <a:schemeClr val="lt1"/>
                </a:solidFill>
                <a:latin typeface="DM Sans" pitchFamily="2" charset="77"/>
              </a:rPr>
            </a:br>
            <a:endParaRPr dirty="0">
              <a:solidFill>
                <a:schemeClr val="lt1"/>
              </a:solidFill>
              <a:latin typeface="DM Sans" pitchFamily="2" charset="7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360"/>
        <p:cNvGrpSpPr/>
        <p:nvPr/>
      </p:nvGrpSpPr>
      <p:grpSpPr>
        <a:xfrm>
          <a:off x="0" y="0"/>
          <a:ext cx="0" cy="0"/>
          <a:chOff x="0" y="0"/>
          <a:chExt cx="0" cy="0"/>
        </a:xfrm>
      </p:grpSpPr>
      <p:sp>
        <p:nvSpPr>
          <p:cNvPr id="2361" name="Google Shape;2361;p85"/>
          <p:cNvSpPr/>
          <p:nvPr/>
        </p:nvSpPr>
        <p:spPr>
          <a:xfrm>
            <a:off x="-18425" y="0"/>
            <a:ext cx="37173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DM Sans" pitchFamily="2" charset="77"/>
              <a:ea typeface="Poppins"/>
              <a:cs typeface="Poppins"/>
              <a:sym typeface="Poppins"/>
            </a:endParaRPr>
          </a:p>
        </p:txBody>
      </p:sp>
      <p:sp>
        <p:nvSpPr>
          <p:cNvPr id="2362" name="Google Shape;2362;p85"/>
          <p:cNvSpPr txBox="1">
            <a:spLocks noGrp="1"/>
          </p:cNvSpPr>
          <p:nvPr>
            <p:ph type="title"/>
          </p:nvPr>
        </p:nvSpPr>
        <p:spPr>
          <a:xfrm>
            <a:off x="356554" y="1514225"/>
            <a:ext cx="3342300" cy="1025100"/>
          </a:xfrm>
          <a:prstGeom prst="rect">
            <a:avLst/>
          </a:prstGeom>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dirty="0">
                <a:solidFill>
                  <a:schemeClr val="lt1"/>
                </a:solidFill>
                <a:latin typeface="DM Sans" pitchFamily="2" charset="77"/>
              </a:rPr>
              <a:t>What is Generative AI?</a:t>
            </a:r>
            <a:endParaRPr dirty="0">
              <a:solidFill>
                <a:schemeClr val="lt1"/>
              </a:solidFill>
              <a:latin typeface="DM Sans" pitchFamily="2" charset="77"/>
            </a:endParaRPr>
          </a:p>
        </p:txBody>
      </p:sp>
      <p:sp>
        <p:nvSpPr>
          <p:cNvPr id="2363" name="Google Shape;2363;p85"/>
          <p:cNvSpPr txBox="1">
            <a:spLocks noGrp="1"/>
          </p:cNvSpPr>
          <p:nvPr>
            <p:ph type="body" idx="2"/>
          </p:nvPr>
        </p:nvSpPr>
        <p:spPr>
          <a:xfrm>
            <a:off x="4048125" y="1929250"/>
            <a:ext cx="4748400" cy="1286776"/>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sz="1200" dirty="0">
                <a:latin typeface="DM Sans" pitchFamily="2" charset="77"/>
              </a:rPr>
              <a:t>A field of </a:t>
            </a:r>
            <a:r>
              <a:rPr lang="en-US" sz="1200" b="1" dirty="0">
                <a:latin typeface="DM Sans" pitchFamily="2" charset="77"/>
              </a:rPr>
              <a:t>artificial intelligence </a:t>
            </a:r>
            <a:r>
              <a:rPr lang="en-US" sz="1200" dirty="0">
                <a:latin typeface="DM Sans" pitchFamily="2" charset="77"/>
              </a:rPr>
              <a:t>that uses </a:t>
            </a:r>
            <a:r>
              <a:rPr lang="en-US" sz="1200" b="1" dirty="0">
                <a:latin typeface="DM Sans" pitchFamily="2" charset="77"/>
              </a:rPr>
              <a:t>machine learning </a:t>
            </a:r>
            <a:r>
              <a:rPr lang="en-US" sz="1200" dirty="0">
                <a:latin typeface="DM Sans" pitchFamily="2" charset="77"/>
              </a:rPr>
              <a:t>techniques, particularly </a:t>
            </a:r>
            <a:r>
              <a:rPr lang="en-US" sz="1200" b="1" dirty="0">
                <a:latin typeface="DM Sans" pitchFamily="2" charset="77"/>
              </a:rPr>
              <a:t>neural networks</a:t>
            </a:r>
            <a:r>
              <a:rPr lang="en-US" sz="1200" dirty="0">
                <a:latin typeface="DM Sans" pitchFamily="2" charset="77"/>
              </a:rPr>
              <a:t>, to create new content by identifying and replicating patterns in data. Popular modern systems are often built using </a:t>
            </a:r>
            <a:r>
              <a:rPr lang="en-US" sz="1200" b="1" dirty="0">
                <a:latin typeface="DM Sans" pitchFamily="2" charset="77"/>
              </a:rPr>
              <a:t>Large Language Models (LLMs) </a:t>
            </a:r>
            <a:r>
              <a:rPr lang="en-US" sz="1200" dirty="0">
                <a:latin typeface="DM Sans" pitchFamily="2" charset="77"/>
              </a:rPr>
              <a:t>that apply </a:t>
            </a:r>
            <a:r>
              <a:rPr lang="en-US" sz="1200" b="1" dirty="0">
                <a:latin typeface="DM Sans" pitchFamily="2" charset="77"/>
              </a:rPr>
              <a:t>natural language processing (NLP)</a:t>
            </a:r>
            <a:r>
              <a:rPr lang="en-US" sz="1200" dirty="0">
                <a:latin typeface="DM Sans" pitchFamily="2" charset="77"/>
              </a:rPr>
              <a:t> to understand prompts and generate human-like text, code, or other media*.</a:t>
            </a:r>
            <a:endParaRPr sz="1200" dirty="0">
              <a:latin typeface="DM Sans" pitchFamily="2" charset="77"/>
            </a:endParaRPr>
          </a:p>
        </p:txBody>
      </p:sp>
      <p:sp>
        <p:nvSpPr>
          <p:cNvPr id="2364" name="Google Shape;2364;p85"/>
          <p:cNvSpPr txBox="1">
            <a:spLocks noGrp="1"/>
          </p:cNvSpPr>
          <p:nvPr>
            <p:ph type="subTitle" idx="3"/>
          </p:nvPr>
        </p:nvSpPr>
        <p:spPr>
          <a:xfrm>
            <a:off x="4049463" y="1515875"/>
            <a:ext cx="4745700" cy="411600"/>
          </a:xfrm>
          <a:prstGeom prst="rect">
            <a:avLst/>
          </a:prstGeom>
        </p:spPr>
        <p:txBody>
          <a:bodyPr spcFirstLastPara="1" wrap="square" lIns="91425" tIns="0" rIns="91425" bIns="0" anchor="ctr" anchorCtr="0">
            <a:noAutofit/>
          </a:bodyPr>
          <a:lstStyle/>
          <a:p>
            <a:pPr marL="0" lvl="0" indent="0" algn="l" rtl="0">
              <a:spcBef>
                <a:spcPts val="0"/>
              </a:spcBef>
              <a:spcAft>
                <a:spcPts val="0"/>
              </a:spcAft>
              <a:buNone/>
            </a:pPr>
            <a:r>
              <a:rPr lang="en" sz="1400">
                <a:latin typeface="DM Sans" pitchFamily="2" charset="77"/>
              </a:rPr>
              <a:t>Generative AI Defined</a:t>
            </a:r>
            <a:endParaRPr sz="1400">
              <a:latin typeface="DM Sans" pitchFamily="2" charset="77"/>
            </a:endParaRPr>
          </a:p>
        </p:txBody>
      </p:sp>
      <p:sp>
        <p:nvSpPr>
          <p:cNvPr id="2365" name="Google Shape;2365;p85"/>
          <p:cNvSpPr txBox="1">
            <a:spLocks noGrp="1"/>
          </p:cNvSpPr>
          <p:nvPr>
            <p:ph type="title"/>
          </p:nvPr>
        </p:nvSpPr>
        <p:spPr>
          <a:xfrm>
            <a:off x="356554" y="2539375"/>
            <a:ext cx="3342300" cy="10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0" dirty="0">
                <a:solidFill>
                  <a:schemeClr val="lt1"/>
                </a:solidFill>
                <a:latin typeface="DM Sans" pitchFamily="2" charset="77"/>
              </a:rPr>
              <a:t>Learning Objective</a:t>
            </a:r>
            <a:endParaRPr sz="1400" b="0" dirty="0">
              <a:solidFill>
                <a:schemeClr val="lt1"/>
              </a:solidFill>
              <a:latin typeface="DM Sans" pitchFamily="2" charset="77"/>
            </a:endParaRPr>
          </a:p>
        </p:txBody>
      </p:sp>
      <p:sp>
        <p:nvSpPr>
          <p:cNvPr id="2" name="TextBox 1">
            <a:extLst>
              <a:ext uri="{FF2B5EF4-FFF2-40B4-BE49-F238E27FC236}">
                <a16:creationId xmlns:a16="http://schemas.microsoft.com/office/drawing/2014/main" id="{A4840AB0-2BB0-A1FF-0B89-90E4051EE4AB}"/>
              </a:ext>
            </a:extLst>
          </p:cNvPr>
          <p:cNvSpPr txBox="1"/>
          <p:nvPr/>
        </p:nvSpPr>
        <p:spPr>
          <a:xfrm>
            <a:off x="4047691" y="4780232"/>
            <a:ext cx="4478471" cy="307777"/>
          </a:xfrm>
          <a:prstGeom prst="rect">
            <a:avLst/>
          </a:prstGeom>
          <a:noFill/>
        </p:spPr>
        <p:txBody>
          <a:bodyPr wrap="square" rtlCol="0">
            <a:spAutoFit/>
          </a:bodyPr>
          <a:lstStyle/>
          <a:p>
            <a:r>
              <a:rPr lang="en-US" sz="700" dirty="0">
                <a:solidFill>
                  <a:schemeClr val="bg2"/>
                </a:solidFill>
                <a:latin typeface="DM Sans" pitchFamily="2" charset="77"/>
              </a:rPr>
              <a:t>*Image generation tools use </a:t>
            </a:r>
            <a:r>
              <a:rPr lang="en-US" sz="700" b="1" dirty="0">
                <a:solidFill>
                  <a:schemeClr val="bg2"/>
                </a:solidFill>
                <a:latin typeface="DM Sans" pitchFamily="2" charset="77"/>
              </a:rPr>
              <a:t>diffusion models</a:t>
            </a:r>
            <a:r>
              <a:rPr lang="en-US" sz="700" dirty="0">
                <a:solidFill>
                  <a:schemeClr val="bg2"/>
                </a:solidFill>
                <a:latin typeface="DM Sans" pitchFamily="2" charset="77"/>
              </a:rPr>
              <a:t>, which learn patterns from millions of images and then generates new ones based on a text prompt.</a:t>
            </a:r>
          </a:p>
        </p:txBody>
      </p:sp>
      <p:sp>
        <p:nvSpPr>
          <p:cNvPr id="3" name="Google Shape;2363;p85">
            <a:extLst>
              <a:ext uri="{FF2B5EF4-FFF2-40B4-BE49-F238E27FC236}">
                <a16:creationId xmlns:a16="http://schemas.microsoft.com/office/drawing/2014/main" id="{02B2D469-4992-D723-2EEA-34FE0C2EC86B}"/>
              </a:ext>
            </a:extLst>
          </p:cNvPr>
          <p:cNvSpPr txBox="1">
            <a:spLocks/>
          </p:cNvSpPr>
          <p:nvPr/>
        </p:nvSpPr>
        <p:spPr>
          <a:xfrm>
            <a:off x="4048113" y="3402607"/>
            <a:ext cx="4748400" cy="1084799"/>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1pPr>
            <a:lvl2pPr marL="914400" marR="0" lvl="1"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2pPr>
            <a:lvl3pPr marL="1371600" marR="0" lvl="2"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3pPr>
            <a:lvl4pPr marL="1828800" marR="0" lvl="3"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4pPr>
            <a:lvl5pPr marL="2286000" marR="0" lvl="4"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5pPr>
            <a:lvl6pPr marL="2743200" marR="0" lvl="5"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6pPr>
            <a:lvl7pPr marL="3200400" marR="0" lvl="6"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7pPr>
            <a:lvl8pPr marL="3657600" marR="0" lvl="7"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8pPr>
            <a:lvl9pPr marL="4114800" marR="0" lvl="8"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9pPr>
          </a:lstStyle>
          <a:p>
            <a:pPr marL="0" indent="0">
              <a:buFont typeface="DM Sans"/>
              <a:buNone/>
            </a:pPr>
            <a:r>
              <a:rPr lang="en-US" sz="1200" dirty="0">
                <a:latin typeface="DM Sans" pitchFamily="2" charset="77"/>
              </a:rPr>
              <a:t>Simply put, Generative AI learns from large sets of data to not just analyze, classify, or predict, but also to generate human-like text, code, and other creative content.</a:t>
            </a:r>
          </a:p>
          <a:p>
            <a:pPr marL="0" indent="0">
              <a:spcBef>
                <a:spcPts val="1200"/>
              </a:spcBef>
              <a:spcAft>
                <a:spcPts val="1200"/>
              </a:spcAft>
              <a:buFont typeface="DM Sans"/>
              <a:buNone/>
            </a:pPr>
            <a:endParaRPr lang="en-US" sz="1200" dirty="0">
              <a:latin typeface="DM Sans" pitchFamily="2" charset="77"/>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7"/>
        <p:cNvGrpSpPr/>
        <p:nvPr/>
      </p:nvGrpSpPr>
      <p:grpSpPr>
        <a:xfrm>
          <a:off x="0" y="0"/>
          <a:ext cx="0" cy="0"/>
          <a:chOff x="0" y="0"/>
          <a:chExt cx="0" cy="0"/>
        </a:xfrm>
      </p:grpSpPr>
      <p:sp>
        <p:nvSpPr>
          <p:cNvPr id="284" name="Google Shape;284;p26"/>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M Sans" pitchFamily="2" charset="77"/>
              </a:rPr>
              <a:t>Technical Foundations</a:t>
            </a:r>
            <a:endParaRPr dirty="0">
              <a:latin typeface="DM Sans" pitchFamily="2" charset="77"/>
            </a:endParaRPr>
          </a:p>
        </p:txBody>
      </p:sp>
      <p:sp>
        <p:nvSpPr>
          <p:cNvPr id="285" name="Google Shape;285;p26"/>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DM Sans" pitchFamily="2" charset="77"/>
              </a:rPr>
              <a:t>Demystifying Generative AI Concepts</a:t>
            </a:r>
            <a:endParaRPr>
              <a:latin typeface="DM Sans" pitchFamily="2" charset="77"/>
            </a:endParaRPr>
          </a:p>
        </p:txBody>
      </p:sp>
      <p:grpSp>
        <p:nvGrpSpPr>
          <p:cNvPr id="62" name="Group 61">
            <a:extLst>
              <a:ext uri="{FF2B5EF4-FFF2-40B4-BE49-F238E27FC236}">
                <a16:creationId xmlns:a16="http://schemas.microsoft.com/office/drawing/2014/main" id="{B2148649-848A-22B9-EE23-582706C75A7D}"/>
              </a:ext>
            </a:extLst>
          </p:cNvPr>
          <p:cNvGrpSpPr/>
          <p:nvPr/>
        </p:nvGrpSpPr>
        <p:grpSpPr>
          <a:xfrm>
            <a:off x="1607676" y="1363475"/>
            <a:ext cx="5928647" cy="3789116"/>
            <a:chOff x="1324768" y="933729"/>
            <a:chExt cx="6494463" cy="4647757"/>
          </a:xfrm>
        </p:grpSpPr>
        <p:sp>
          <p:nvSpPr>
            <p:cNvPr id="38" name="Rounded Rectangle 1">
              <a:extLst>
                <a:ext uri="{FF2B5EF4-FFF2-40B4-BE49-F238E27FC236}">
                  <a16:creationId xmlns:a16="http://schemas.microsoft.com/office/drawing/2014/main" id="{64A3F538-A690-C63F-142A-4697E8FDB528}"/>
                </a:ext>
              </a:extLst>
            </p:cNvPr>
            <p:cNvSpPr/>
            <p:nvPr/>
          </p:nvSpPr>
          <p:spPr>
            <a:xfrm>
              <a:off x="1324768" y="989381"/>
              <a:ext cx="4277527" cy="900545"/>
            </a:xfrm>
            <a:custGeom>
              <a:avLst/>
              <a:gdLst/>
              <a:ahLst/>
              <a:cxnLst/>
              <a:rect l="0" t="0" r="0" b="0"/>
              <a:pathLst>
                <a:path w="4277527" h="900545">
                  <a:moveTo>
                    <a:pt x="3376981" y="900545"/>
                  </a:moveTo>
                  <a:lnTo>
                    <a:pt x="108815" y="900545"/>
                  </a:lnTo>
                  <a:cubicBezTo>
                    <a:pt x="48718" y="900545"/>
                    <a:pt x="0" y="851826"/>
                    <a:pt x="0" y="791729"/>
                  </a:cubicBezTo>
                  <a:lnTo>
                    <a:pt x="0" y="108815"/>
                  </a:lnTo>
                  <a:cubicBezTo>
                    <a:pt x="0" y="48718"/>
                    <a:pt x="48718" y="0"/>
                    <a:pt x="108815" y="0"/>
                  </a:cubicBezTo>
                  <a:lnTo>
                    <a:pt x="4277527" y="0"/>
                  </a:lnTo>
                </a:path>
              </a:pathLst>
            </a:custGeom>
            <a:noFill/>
            <a:ln w="11256">
              <a:solidFill>
                <a:srgbClr val="4F92FF"/>
              </a:solidFill>
            </a:ln>
          </p:spPr>
          <p:txBody>
            <a:bodyPr rtlCol="0" anchor="ctr"/>
            <a:lstStyle/>
            <a:p>
              <a:pPr algn="ctr"/>
              <a:endParaRPr sz="1800">
                <a:latin typeface="DM Sans" pitchFamily="2" charset="77"/>
              </a:endParaRPr>
            </a:p>
          </p:txBody>
        </p:sp>
        <p:grpSp>
          <p:nvGrpSpPr>
            <p:cNvPr id="39" name="Group 38">
              <a:extLst>
                <a:ext uri="{FF2B5EF4-FFF2-40B4-BE49-F238E27FC236}">
                  <a16:creationId xmlns:a16="http://schemas.microsoft.com/office/drawing/2014/main" id="{18B4264F-FB14-5F02-E415-C1E3053417B3}"/>
                </a:ext>
              </a:extLst>
            </p:cNvPr>
            <p:cNvGrpSpPr/>
            <p:nvPr/>
          </p:nvGrpSpPr>
          <p:grpSpPr>
            <a:xfrm>
              <a:off x="3565507" y="933729"/>
              <a:ext cx="4253724" cy="2744154"/>
              <a:chOff x="2420848" y="934948"/>
              <a:chExt cx="4253724" cy="2744154"/>
            </a:xfrm>
          </p:grpSpPr>
          <p:sp>
            <p:nvSpPr>
              <p:cNvPr id="40" name="Rounded Rectangle 2">
                <a:extLst>
                  <a:ext uri="{FF2B5EF4-FFF2-40B4-BE49-F238E27FC236}">
                    <a16:creationId xmlns:a16="http://schemas.microsoft.com/office/drawing/2014/main" id="{D502B485-1DD2-E5B9-59A3-B042B5B96300}"/>
                  </a:ext>
                </a:extLst>
              </p:cNvPr>
              <p:cNvSpPr/>
              <p:nvPr/>
            </p:nvSpPr>
            <p:spPr>
              <a:xfrm>
                <a:off x="2420848" y="934948"/>
                <a:ext cx="4253724" cy="2744154"/>
              </a:xfrm>
              <a:custGeom>
                <a:avLst/>
                <a:gdLst/>
                <a:ahLst/>
                <a:cxnLst/>
                <a:rect l="0" t="0" r="0" b="0"/>
                <a:pathLst>
                  <a:path w="4253724" h="2744154">
                    <a:moveTo>
                      <a:pt x="2049946" y="42495"/>
                    </a:moveTo>
                    <a:cubicBezTo>
                      <a:pt x="2092437" y="0"/>
                      <a:pt x="2161336" y="0"/>
                      <a:pt x="2203835" y="42496"/>
                    </a:cubicBezTo>
                    <a:lnTo>
                      <a:pt x="4211225" y="2049946"/>
                    </a:lnTo>
                    <a:cubicBezTo>
                      <a:pt x="4253724" y="2092437"/>
                      <a:pt x="4253716" y="2161336"/>
                      <a:pt x="4211225" y="2203835"/>
                    </a:cubicBezTo>
                    <a:lnTo>
                      <a:pt x="3670898" y="2744154"/>
                    </a:lnTo>
                    <a:cubicBezTo>
                      <a:pt x="3713389" y="2701656"/>
                      <a:pt x="3713389" y="2632757"/>
                      <a:pt x="3670898" y="2590266"/>
                    </a:cubicBezTo>
                    <a:lnTo>
                      <a:pt x="2203827" y="1123150"/>
                    </a:lnTo>
                    <a:cubicBezTo>
                      <a:pt x="2161329" y="1080652"/>
                      <a:pt x="2092430" y="1080652"/>
                      <a:pt x="2049939" y="1123150"/>
                    </a:cubicBezTo>
                    <a:lnTo>
                      <a:pt x="582822" y="2590266"/>
                    </a:lnTo>
                    <a:cubicBezTo>
                      <a:pt x="540581" y="2632502"/>
                      <a:pt x="540329" y="2700838"/>
                      <a:pt x="582066" y="2743389"/>
                    </a:cubicBezTo>
                    <a:lnTo>
                      <a:pt x="42496" y="2203835"/>
                    </a:lnTo>
                    <a:cubicBezTo>
                      <a:pt x="0" y="2161336"/>
                      <a:pt x="0" y="2092437"/>
                      <a:pt x="42495" y="2049946"/>
                    </a:cubicBezTo>
                    <a:close/>
                  </a:path>
                </a:pathLst>
              </a:custGeom>
              <a:solidFill>
                <a:srgbClr val="DCE9FF"/>
              </a:solidFill>
              <a:ln>
                <a:noFill/>
              </a:ln>
            </p:spPr>
            <p:txBody>
              <a:bodyPr rtlCol="0" anchor="ctr"/>
              <a:lstStyle/>
              <a:p>
                <a:pPr algn="ctr"/>
                <a:endParaRPr sz="1800">
                  <a:latin typeface="DM Sans" pitchFamily="2" charset="77"/>
                </a:endParaRPr>
              </a:p>
            </p:txBody>
          </p:sp>
          <p:sp>
            <p:nvSpPr>
              <p:cNvPr id="41" name="Rounded Rectangle 3">
                <a:extLst>
                  <a:ext uri="{FF2B5EF4-FFF2-40B4-BE49-F238E27FC236}">
                    <a16:creationId xmlns:a16="http://schemas.microsoft.com/office/drawing/2014/main" id="{BB2CE90A-EC55-29F3-E513-D98A3AABC102}"/>
                  </a:ext>
                </a:extLst>
              </p:cNvPr>
              <p:cNvSpPr/>
              <p:nvPr/>
            </p:nvSpPr>
            <p:spPr>
              <a:xfrm>
                <a:off x="2420848" y="934948"/>
                <a:ext cx="4253720" cy="2744151"/>
              </a:xfrm>
              <a:custGeom>
                <a:avLst/>
                <a:gdLst/>
                <a:ahLst/>
                <a:cxnLst/>
                <a:rect l="0" t="0" r="0" b="0"/>
                <a:pathLst>
                  <a:path w="4253720" h="2744151">
                    <a:moveTo>
                      <a:pt x="2049943" y="42495"/>
                    </a:moveTo>
                    <a:cubicBezTo>
                      <a:pt x="2092439" y="0"/>
                      <a:pt x="2161338" y="0"/>
                      <a:pt x="2203832" y="42496"/>
                    </a:cubicBezTo>
                    <a:lnTo>
                      <a:pt x="4211225" y="2049943"/>
                    </a:lnTo>
                    <a:cubicBezTo>
                      <a:pt x="4253720" y="2092439"/>
                      <a:pt x="4253719" y="2161336"/>
                      <a:pt x="4211225" y="2203832"/>
                    </a:cubicBezTo>
                    <a:lnTo>
                      <a:pt x="3670897" y="2744151"/>
                    </a:lnTo>
                    <a:cubicBezTo>
                      <a:pt x="3713392" y="2701657"/>
                      <a:pt x="3713392" y="2632759"/>
                      <a:pt x="3670898" y="2590264"/>
                    </a:cubicBezTo>
                    <a:lnTo>
                      <a:pt x="2203826" y="1123151"/>
                    </a:lnTo>
                    <a:cubicBezTo>
                      <a:pt x="2161330" y="1080655"/>
                      <a:pt x="2092431" y="1080654"/>
                      <a:pt x="2049935" y="1123149"/>
                    </a:cubicBezTo>
                    <a:lnTo>
                      <a:pt x="582822" y="2590262"/>
                    </a:lnTo>
                    <a:cubicBezTo>
                      <a:pt x="540581" y="2632504"/>
                      <a:pt x="540329" y="2700834"/>
                      <a:pt x="582066" y="2743387"/>
                    </a:cubicBezTo>
                    <a:lnTo>
                      <a:pt x="42496" y="2203832"/>
                    </a:lnTo>
                    <a:cubicBezTo>
                      <a:pt x="0" y="2161337"/>
                      <a:pt x="0" y="2092439"/>
                      <a:pt x="42495" y="2049943"/>
                    </a:cubicBezTo>
                    <a:close/>
                  </a:path>
                </a:pathLst>
              </a:custGeom>
              <a:noFill/>
              <a:ln w="11256">
                <a:solidFill>
                  <a:srgbClr val="FFFFFF"/>
                </a:solidFill>
              </a:ln>
            </p:spPr>
            <p:txBody>
              <a:bodyPr rtlCol="0" anchor="ctr"/>
              <a:lstStyle/>
              <a:p>
                <a:pPr algn="ctr"/>
                <a:endParaRPr sz="1800">
                  <a:latin typeface="DM Sans" pitchFamily="2" charset="77"/>
                </a:endParaRPr>
              </a:p>
            </p:txBody>
          </p:sp>
        </p:grpSp>
        <p:sp>
          <p:nvSpPr>
            <p:cNvPr id="42" name="Rounded Rectangle 5">
              <a:extLst>
                <a:ext uri="{FF2B5EF4-FFF2-40B4-BE49-F238E27FC236}">
                  <a16:creationId xmlns:a16="http://schemas.microsoft.com/office/drawing/2014/main" id="{519D42B2-DD06-DE59-49D9-4ECD645B191F}"/>
                </a:ext>
              </a:extLst>
            </p:cNvPr>
            <p:cNvSpPr/>
            <p:nvPr/>
          </p:nvSpPr>
          <p:spPr>
            <a:xfrm>
              <a:off x="1324768" y="2070035"/>
              <a:ext cx="3196936" cy="900545"/>
            </a:xfrm>
            <a:custGeom>
              <a:avLst/>
              <a:gdLst/>
              <a:ahLst/>
              <a:cxnLst/>
              <a:rect l="0" t="0" r="0" b="0"/>
              <a:pathLst>
                <a:path w="3196936" h="900545">
                  <a:moveTo>
                    <a:pt x="2296390" y="900545"/>
                  </a:moveTo>
                  <a:lnTo>
                    <a:pt x="108815" y="900545"/>
                  </a:lnTo>
                  <a:cubicBezTo>
                    <a:pt x="48718" y="900545"/>
                    <a:pt x="0" y="851826"/>
                    <a:pt x="0" y="791729"/>
                  </a:cubicBezTo>
                  <a:lnTo>
                    <a:pt x="0" y="108815"/>
                  </a:lnTo>
                  <a:cubicBezTo>
                    <a:pt x="0" y="48718"/>
                    <a:pt x="48718" y="0"/>
                    <a:pt x="108815" y="0"/>
                  </a:cubicBezTo>
                  <a:lnTo>
                    <a:pt x="3196936" y="0"/>
                  </a:lnTo>
                </a:path>
              </a:pathLst>
            </a:custGeom>
            <a:noFill/>
            <a:ln w="11256">
              <a:solidFill>
                <a:srgbClr val="1AC6FF"/>
              </a:solidFill>
            </a:ln>
          </p:spPr>
          <p:txBody>
            <a:bodyPr rtlCol="0" anchor="ctr"/>
            <a:lstStyle/>
            <a:p>
              <a:pPr algn="ctr"/>
              <a:endParaRPr sz="1800">
                <a:latin typeface="DM Sans" pitchFamily="2" charset="77"/>
              </a:endParaRPr>
            </a:p>
          </p:txBody>
        </p:sp>
        <p:grpSp>
          <p:nvGrpSpPr>
            <p:cNvPr id="43" name="Group 42">
              <a:extLst>
                <a:ext uri="{FF2B5EF4-FFF2-40B4-BE49-F238E27FC236}">
                  <a16:creationId xmlns:a16="http://schemas.microsoft.com/office/drawing/2014/main" id="{419CCFDF-6E1C-0D58-D9A2-BB28D416A82B}"/>
                </a:ext>
              </a:extLst>
            </p:cNvPr>
            <p:cNvGrpSpPr/>
            <p:nvPr/>
          </p:nvGrpSpPr>
          <p:grpSpPr>
            <a:xfrm>
              <a:off x="4105834" y="2014384"/>
              <a:ext cx="3173065" cy="2203820"/>
              <a:chOff x="2961175" y="2015603"/>
              <a:chExt cx="3173065" cy="2203820"/>
            </a:xfrm>
          </p:grpSpPr>
          <p:sp>
            <p:nvSpPr>
              <p:cNvPr id="44" name="Rounded Rectangle 6">
                <a:extLst>
                  <a:ext uri="{FF2B5EF4-FFF2-40B4-BE49-F238E27FC236}">
                    <a16:creationId xmlns:a16="http://schemas.microsoft.com/office/drawing/2014/main" id="{C54C7851-FF65-D87C-420F-90100697D01D}"/>
                  </a:ext>
                </a:extLst>
              </p:cNvPr>
              <p:cNvSpPr/>
              <p:nvPr/>
            </p:nvSpPr>
            <p:spPr>
              <a:xfrm>
                <a:off x="2961175" y="2015603"/>
                <a:ext cx="3173062" cy="2203820"/>
              </a:xfrm>
              <a:custGeom>
                <a:avLst/>
                <a:gdLst/>
                <a:ahLst/>
                <a:cxnLst/>
                <a:rect l="0" t="0" r="0" b="0"/>
                <a:pathLst>
                  <a:path w="3173062" h="2203820">
                    <a:moveTo>
                      <a:pt x="1509612" y="42495"/>
                    </a:moveTo>
                    <a:cubicBezTo>
                      <a:pt x="1552102" y="0"/>
                      <a:pt x="1621002" y="0"/>
                      <a:pt x="1663500" y="42496"/>
                    </a:cubicBezTo>
                    <a:lnTo>
                      <a:pt x="3130571" y="1509612"/>
                    </a:lnTo>
                    <a:cubicBezTo>
                      <a:pt x="3173062" y="1552102"/>
                      <a:pt x="3173062" y="1621002"/>
                      <a:pt x="3130571" y="1663500"/>
                    </a:cubicBezTo>
                    <a:lnTo>
                      <a:pt x="2590244" y="2203820"/>
                    </a:lnTo>
                    <a:cubicBezTo>
                      <a:pt x="2632734" y="2161321"/>
                      <a:pt x="2632742" y="2092422"/>
                      <a:pt x="2590244" y="2049931"/>
                    </a:cubicBezTo>
                    <a:lnTo>
                      <a:pt x="1663492" y="1123150"/>
                    </a:lnTo>
                    <a:cubicBezTo>
                      <a:pt x="1620994" y="1080652"/>
                      <a:pt x="1552095" y="1080652"/>
                      <a:pt x="1509604" y="1123150"/>
                    </a:cubicBezTo>
                    <a:lnTo>
                      <a:pt x="582823" y="2049931"/>
                    </a:lnTo>
                    <a:cubicBezTo>
                      <a:pt x="540579" y="2092174"/>
                      <a:pt x="540328" y="2160503"/>
                      <a:pt x="582071" y="2203062"/>
                    </a:cubicBezTo>
                    <a:lnTo>
                      <a:pt x="42496" y="1663500"/>
                    </a:lnTo>
                    <a:cubicBezTo>
                      <a:pt x="0" y="1621002"/>
                      <a:pt x="0" y="1552102"/>
                      <a:pt x="42495" y="1509612"/>
                    </a:cubicBezTo>
                    <a:close/>
                  </a:path>
                </a:pathLst>
              </a:custGeom>
              <a:solidFill>
                <a:srgbClr val="D1F4FF"/>
              </a:solidFill>
              <a:ln>
                <a:noFill/>
              </a:ln>
            </p:spPr>
            <p:txBody>
              <a:bodyPr rtlCol="0" anchor="ctr"/>
              <a:lstStyle/>
              <a:p>
                <a:pPr algn="ctr"/>
                <a:endParaRPr sz="1800">
                  <a:latin typeface="DM Sans" pitchFamily="2" charset="77"/>
                </a:endParaRPr>
              </a:p>
            </p:txBody>
          </p:sp>
          <p:sp>
            <p:nvSpPr>
              <p:cNvPr id="45" name="Rounded Rectangle 7">
                <a:extLst>
                  <a:ext uri="{FF2B5EF4-FFF2-40B4-BE49-F238E27FC236}">
                    <a16:creationId xmlns:a16="http://schemas.microsoft.com/office/drawing/2014/main" id="{3A91FA81-78CD-9272-1E7E-52A1AAD9E10C}"/>
                  </a:ext>
                </a:extLst>
              </p:cNvPr>
              <p:cNvSpPr/>
              <p:nvPr/>
            </p:nvSpPr>
            <p:spPr>
              <a:xfrm>
                <a:off x="2961175" y="2015603"/>
                <a:ext cx="3173065" cy="2203817"/>
              </a:xfrm>
              <a:custGeom>
                <a:avLst/>
                <a:gdLst/>
                <a:ahLst/>
                <a:cxnLst/>
                <a:rect l="0" t="0" r="0" b="0"/>
                <a:pathLst>
                  <a:path w="3173065" h="2203817">
                    <a:moveTo>
                      <a:pt x="1509608" y="42495"/>
                    </a:moveTo>
                    <a:cubicBezTo>
                      <a:pt x="1552104" y="0"/>
                      <a:pt x="1621003" y="0"/>
                      <a:pt x="1663498" y="42496"/>
                    </a:cubicBezTo>
                    <a:lnTo>
                      <a:pt x="3130571" y="1509609"/>
                    </a:lnTo>
                    <a:cubicBezTo>
                      <a:pt x="3173065" y="1552105"/>
                      <a:pt x="3173065" y="1621002"/>
                      <a:pt x="3130570" y="1663497"/>
                    </a:cubicBezTo>
                    <a:lnTo>
                      <a:pt x="2590243" y="2203817"/>
                    </a:lnTo>
                    <a:cubicBezTo>
                      <a:pt x="2632737" y="2161322"/>
                      <a:pt x="2632738" y="2092424"/>
                      <a:pt x="2590244" y="2049929"/>
                    </a:cubicBezTo>
                    <a:lnTo>
                      <a:pt x="1663491" y="1123151"/>
                    </a:lnTo>
                    <a:cubicBezTo>
                      <a:pt x="1620996" y="1080655"/>
                      <a:pt x="1552096" y="1080654"/>
                      <a:pt x="1509600" y="1123149"/>
                    </a:cubicBezTo>
                    <a:lnTo>
                      <a:pt x="582823" y="2049928"/>
                    </a:lnTo>
                    <a:cubicBezTo>
                      <a:pt x="540579" y="2092171"/>
                      <a:pt x="540328" y="2160506"/>
                      <a:pt x="582071" y="2203059"/>
                    </a:cubicBezTo>
                    <a:lnTo>
                      <a:pt x="42496" y="1663498"/>
                    </a:lnTo>
                    <a:cubicBezTo>
                      <a:pt x="0" y="1621003"/>
                      <a:pt x="0" y="1552104"/>
                      <a:pt x="42495" y="1509608"/>
                    </a:cubicBezTo>
                    <a:close/>
                  </a:path>
                </a:pathLst>
              </a:custGeom>
              <a:noFill/>
              <a:ln w="11256">
                <a:solidFill>
                  <a:srgbClr val="FFFFFF"/>
                </a:solidFill>
              </a:ln>
            </p:spPr>
            <p:txBody>
              <a:bodyPr rtlCol="0" anchor="ctr"/>
              <a:lstStyle/>
              <a:p>
                <a:pPr algn="ctr"/>
                <a:endParaRPr sz="1800">
                  <a:latin typeface="DM Sans" pitchFamily="2" charset="77"/>
                </a:endParaRPr>
              </a:p>
            </p:txBody>
          </p:sp>
        </p:grpSp>
        <p:sp>
          <p:nvSpPr>
            <p:cNvPr id="46" name="Rounded Rectangle 9">
              <a:extLst>
                <a:ext uri="{FF2B5EF4-FFF2-40B4-BE49-F238E27FC236}">
                  <a16:creationId xmlns:a16="http://schemas.microsoft.com/office/drawing/2014/main" id="{0BEC9A60-6CAD-49FE-B717-08784D8E49B7}"/>
                </a:ext>
              </a:extLst>
            </p:cNvPr>
            <p:cNvSpPr/>
            <p:nvPr/>
          </p:nvSpPr>
          <p:spPr>
            <a:xfrm>
              <a:off x="1324768" y="3150690"/>
              <a:ext cx="3193184" cy="900545"/>
            </a:xfrm>
            <a:custGeom>
              <a:avLst/>
              <a:gdLst/>
              <a:ahLst/>
              <a:cxnLst/>
              <a:rect l="0" t="0" r="0" b="0"/>
              <a:pathLst>
                <a:path w="3193184" h="900545">
                  <a:moveTo>
                    <a:pt x="3193184" y="900545"/>
                  </a:moveTo>
                  <a:lnTo>
                    <a:pt x="108815" y="900545"/>
                  </a:lnTo>
                  <a:cubicBezTo>
                    <a:pt x="48718" y="900545"/>
                    <a:pt x="0" y="851826"/>
                    <a:pt x="0" y="791729"/>
                  </a:cubicBezTo>
                  <a:lnTo>
                    <a:pt x="0" y="108815"/>
                  </a:lnTo>
                  <a:cubicBezTo>
                    <a:pt x="0" y="48718"/>
                    <a:pt x="48718" y="0"/>
                    <a:pt x="108815" y="0"/>
                  </a:cubicBezTo>
                  <a:lnTo>
                    <a:pt x="2292638" y="0"/>
                  </a:lnTo>
                </a:path>
              </a:pathLst>
            </a:custGeom>
            <a:noFill/>
            <a:ln w="11256">
              <a:solidFill>
                <a:srgbClr val="44E095"/>
              </a:solidFill>
            </a:ln>
          </p:spPr>
          <p:txBody>
            <a:bodyPr rtlCol="0" anchor="ctr"/>
            <a:lstStyle/>
            <a:p>
              <a:pPr algn="ctr"/>
              <a:endParaRPr sz="1800">
                <a:latin typeface="DM Sans" pitchFamily="2" charset="77"/>
              </a:endParaRPr>
            </a:p>
          </p:txBody>
        </p:sp>
        <p:grpSp>
          <p:nvGrpSpPr>
            <p:cNvPr id="47" name="Group 46">
              <a:extLst>
                <a:ext uri="{FF2B5EF4-FFF2-40B4-BE49-F238E27FC236}">
                  <a16:creationId xmlns:a16="http://schemas.microsoft.com/office/drawing/2014/main" id="{7A2EC272-5D2A-1A82-EC3B-3F750194A13E}"/>
                </a:ext>
              </a:extLst>
            </p:cNvPr>
            <p:cNvGrpSpPr/>
            <p:nvPr/>
          </p:nvGrpSpPr>
          <p:grpSpPr>
            <a:xfrm>
              <a:off x="4646161" y="3095038"/>
              <a:ext cx="2092415" cy="2486448"/>
              <a:chOff x="3501502" y="3096257"/>
              <a:chExt cx="2092415" cy="2486448"/>
            </a:xfrm>
          </p:grpSpPr>
          <p:sp>
            <p:nvSpPr>
              <p:cNvPr id="48" name="Rounded Rectangle 10">
                <a:extLst>
                  <a:ext uri="{FF2B5EF4-FFF2-40B4-BE49-F238E27FC236}">
                    <a16:creationId xmlns:a16="http://schemas.microsoft.com/office/drawing/2014/main" id="{018F10CC-D57A-582B-B6BC-B8E4AEAED0A0}"/>
                  </a:ext>
                </a:extLst>
              </p:cNvPr>
              <p:cNvSpPr/>
              <p:nvPr/>
            </p:nvSpPr>
            <p:spPr>
              <a:xfrm>
                <a:off x="3501502" y="3096257"/>
                <a:ext cx="2092415" cy="2486448"/>
              </a:xfrm>
              <a:custGeom>
                <a:avLst/>
                <a:gdLst/>
                <a:ahLst/>
                <a:cxnLst/>
                <a:rect l="0" t="0" r="0" b="0"/>
                <a:pathLst>
                  <a:path w="2092415" h="2486448">
                    <a:moveTo>
                      <a:pt x="969277" y="42495"/>
                    </a:moveTo>
                    <a:cubicBezTo>
                      <a:pt x="1011768" y="0"/>
                      <a:pt x="1080667" y="0"/>
                      <a:pt x="1123165" y="42496"/>
                    </a:cubicBezTo>
                    <a:lnTo>
                      <a:pt x="2049916" y="969277"/>
                    </a:lnTo>
                    <a:cubicBezTo>
                      <a:pt x="2092415" y="1011768"/>
                      <a:pt x="2092407" y="1080667"/>
                      <a:pt x="2049916" y="1123165"/>
                    </a:cubicBezTo>
                    <a:cubicBezTo>
                      <a:pt x="1718801" y="1454273"/>
                      <a:pt x="686601" y="2486448"/>
                      <a:pt x="1509574" y="1663477"/>
                    </a:cubicBezTo>
                    <a:cubicBezTo>
                      <a:pt x="1552065" y="1620979"/>
                      <a:pt x="1552072" y="1552080"/>
                      <a:pt x="1509574" y="1509589"/>
                    </a:cubicBezTo>
                    <a:lnTo>
                      <a:pt x="1123150" y="1123150"/>
                    </a:lnTo>
                    <a:cubicBezTo>
                      <a:pt x="1080652" y="1080652"/>
                      <a:pt x="1011753" y="1080652"/>
                      <a:pt x="969262" y="1123150"/>
                    </a:cubicBezTo>
                    <a:lnTo>
                      <a:pt x="582823" y="1509589"/>
                    </a:lnTo>
                    <a:cubicBezTo>
                      <a:pt x="540355" y="1552057"/>
                      <a:pt x="540328" y="1620889"/>
                      <a:pt x="582739" y="1663395"/>
                    </a:cubicBezTo>
                    <a:lnTo>
                      <a:pt x="42496" y="1123165"/>
                    </a:lnTo>
                    <a:cubicBezTo>
                      <a:pt x="0" y="1080667"/>
                      <a:pt x="0" y="1011768"/>
                      <a:pt x="42495" y="969277"/>
                    </a:cubicBezTo>
                    <a:close/>
                  </a:path>
                </a:pathLst>
              </a:custGeom>
              <a:solidFill>
                <a:srgbClr val="C8FFE5"/>
              </a:solidFill>
              <a:ln>
                <a:noFill/>
              </a:ln>
            </p:spPr>
            <p:txBody>
              <a:bodyPr rtlCol="0" anchor="ctr"/>
              <a:lstStyle/>
              <a:p>
                <a:pPr algn="ctr"/>
                <a:endParaRPr sz="1800">
                  <a:latin typeface="DM Sans" pitchFamily="2" charset="77"/>
                </a:endParaRPr>
              </a:p>
            </p:txBody>
          </p:sp>
          <p:sp>
            <p:nvSpPr>
              <p:cNvPr id="49" name="Rounded Rectangle 11">
                <a:extLst>
                  <a:ext uri="{FF2B5EF4-FFF2-40B4-BE49-F238E27FC236}">
                    <a16:creationId xmlns:a16="http://schemas.microsoft.com/office/drawing/2014/main" id="{A464B523-AB51-AFAF-ED8F-7C374F2CBCA2}"/>
                  </a:ext>
                </a:extLst>
              </p:cNvPr>
              <p:cNvSpPr/>
              <p:nvPr/>
            </p:nvSpPr>
            <p:spPr>
              <a:xfrm>
                <a:off x="3501502" y="3096257"/>
                <a:ext cx="2092411" cy="2486448"/>
              </a:xfrm>
              <a:custGeom>
                <a:avLst/>
                <a:gdLst/>
                <a:ahLst/>
                <a:cxnLst/>
                <a:rect l="0" t="0" r="0" b="0"/>
                <a:pathLst>
                  <a:path w="2092411" h="2486448">
                    <a:moveTo>
                      <a:pt x="969273" y="42495"/>
                    </a:moveTo>
                    <a:cubicBezTo>
                      <a:pt x="1011769" y="0"/>
                      <a:pt x="1080668" y="0"/>
                      <a:pt x="1123164" y="42496"/>
                    </a:cubicBezTo>
                    <a:lnTo>
                      <a:pt x="2049916" y="969275"/>
                    </a:lnTo>
                    <a:cubicBezTo>
                      <a:pt x="2092411" y="1011770"/>
                      <a:pt x="2092410" y="1080668"/>
                      <a:pt x="2049916" y="1123162"/>
                    </a:cubicBezTo>
                    <a:cubicBezTo>
                      <a:pt x="1718803" y="1454275"/>
                      <a:pt x="686601" y="2486448"/>
                      <a:pt x="1509573" y="1663475"/>
                    </a:cubicBezTo>
                    <a:cubicBezTo>
                      <a:pt x="1552069" y="1620980"/>
                      <a:pt x="1552069" y="1552083"/>
                      <a:pt x="1509574" y="1509587"/>
                    </a:cubicBezTo>
                    <a:lnTo>
                      <a:pt x="1123149" y="1123151"/>
                    </a:lnTo>
                    <a:cubicBezTo>
                      <a:pt x="1080653" y="1080655"/>
                      <a:pt x="1011754" y="1080654"/>
                      <a:pt x="969259" y="1123149"/>
                    </a:cubicBezTo>
                    <a:lnTo>
                      <a:pt x="582823" y="1509586"/>
                    </a:lnTo>
                    <a:cubicBezTo>
                      <a:pt x="540355" y="1552054"/>
                      <a:pt x="540328" y="1620890"/>
                      <a:pt x="582739" y="1663392"/>
                    </a:cubicBezTo>
                    <a:lnTo>
                      <a:pt x="42496" y="1123164"/>
                    </a:lnTo>
                    <a:cubicBezTo>
                      <a:pt x="0" y="1080668"/>
                      <a:pt x="0" y="1011769"/>
                      <a:pt x="42495" y="969273"/>
                    </a:cubicBezTo>
                    <a:close/>
                  </a:path>
                </a:pathLst>
              </a:custGeom>
              <a:noFill/>
              <a:ln w="11256">
                <a:solidFill>
                  <a:srgbClr val="FFFFFF"/>
                </a:solidFill>
              </a:ln>
            </p:spPr>
            <p:txBody>
              <a:bodyPr rtlCol="0" anchor="ctr"/>
              <a:lstStyle/>
              <a:p>
                <a:pPr algn="ctr"/>
                <a:endParaRPr sz="1800">
                  <a:latin typeface="DM Sans" pitchFamily="2" charset="77"/>
                </a:endParaRPr>
              </a:p>
            </p:txBody>
          </p:sp>
        </p:grpSp>
        <p:sp>
          <p:nvSpPr>
            <p:cNvPr id="50" name="Rounded Rectangle 13">
              <a:extLst>
                <a:ext uri="{FF2B5EF4-FFF2-40B4-BE49-F238E27FC236}">
                  <a16:creationId xmlns:a16="http://schemas.microsoft.com/office/drawing/2014/main" id="{C68C7265-584E-63B8-096F-A8BEF7CAF891}"/>
                </a:ext>
              </a:extLst>
            </p:cNvPr>
            <p:cNvSpPr/>
            <p:nvPr/>
          </p:nvSpPr>
          <p:spPr>
            <a:xfrm>
              <a:off x="1324768" y="4231344"/>
              <a:ext cx="4277602" cy="900545"/>
            </a:xfrm>
            <a:custGeom>
              <a:avLst/>
              <a:gdLst/>
              <a:ahLst/>
              <a:cxnLst/>
              <a:rect l="0" t="0" r="0" b="0"/>
              <a:pathLst>
                <a:path w="4277602" h="900545">
                  <a:moveTo>
                    <a:pt x="4277602" y="900545"/>
                  </a:moveTo>
                  <a:lnTo>
                    <a:pt x="108815" y="900545"/>
                  </a:lnTo>
                  <a:cubicBezTo>
                    <a:pt x="48718" y="900545"/>
                    <a:pt x="0" y="851826"/>
                    <a:pt x="0" y="791729"/>
                  </a:cubicBezTo>
                  <a:lnTo>
                    <a:pt x="0" y="108815"/>
                  </a:lnTo>
                  <a:cubicBezTo>
                    <a:pt x="0" y="48718"/>
                    <a:pt x="48718" y="0"/>
                    <a:pt x="108815" y="0"/>
                  </a:cubicBezTo>
                  <a:lnTo>
                    <a:pt x="3377045" y="0"/>
                  </a:lnTo>
                </a:path>
              </a:pathLst>
            </a:custGeom>
            <a:noFill/>
            <a:ln w="11256">
              <a:solidFill>
                <a:srgbClr val="A8DD38"/>
              </a:solidFill>
            </a:ln>
          </p:spPr>
          <p:txBody>
            <a:bodyPr rtlCol="0" anchor="ctr"/>
            <a:lstStyle/>
            <a:p>
              <a:pPr algn="ctr"/>
              <a:endParaRPr sz="1800">
                <a:latin typeface="DM Sans" pitchFamily="2" charset="77"/>
              </a:endParaRPr>
            </a:p>
          </p:txBody>
        </p:sp>
        <p:grpSp>
          <p:nvGrpSpPr>
            <p:cNvPr id="51" name="Group 50">
              <a:extLst>
                <a:ext uri="{FF2B5EF4-FFF2-40B4-BE49-F238E27FC236}">
                  <a16:creationId xmlns:a16="http://schemas.microsoft.com/office/drawing/2014/main" id="{45080C84-F905-13B2-30C5-5D979CDD1598}"/>
                </a:ext>
              </a:extLst>
            </p:cNvPr>
            <p:cNvGrpSpPr/>
            <p:nvPr/>
          </p:nvGrpSpPr>
          <p:grpSpPr>
            <a:xfrm>
              <a:off x="5186489" y="4175693"/>
              <a:ext cx="1011745" cy="1011745"/>
              <a:chOff x="4041830" y="4176912"/>
              <a:chExt cx="1011745" cy="1011745"/>
            </a:xfrm>
          </p:grpSpPr>
          <p:sp>
            <p:nvSpPr>
              <p:cNvPr id="52" name="Rounded Rectangle 14">
                <a:extLst>
                  <a:ext uri="{FF2B5EF4-FFF2-40B4-BE49-F238E27FC236}">
                    <a16:creationId xmlns:a16="http://schemas.microsoft.com/office/drawing/2014/main" id="{152026B2-3942-94CC-F733-D18E1214CBA9}"/>
                  </a:ext>
                </a:extLst>
              </p:cNvPr>
              <p:cNvSpPr/>
              <p:nvPr/>
            </p:nvSpPr>
            <p:spPr>
              <a:xfrm>
                <a:off x="4041830" y="4176912"/>
                <a:ext cx="1011745" cy="1011745"/>
              </a:xfrm>
              <a:custGeom>
                <a:avLst/>
                <a:gdLst/>
                <a:ahLst/>
                <a:cxnLst/>
                <a:rect l="0" t="0" r="0" b="0"/>
                <a:pathLst>
                  <a:path w="1011745" h="1011745">
                    <a:moveTo>
                      <a:pt x="42496" y="582821"/>
                    </a:moveTo>
                    <a:cubicBezTo>
                      <a:pt x="0" y="540326"/>
                      <a:pt x="0" y="471427"/>
                      <a:pt x="42495" y="428932"/>
                    </a:cubicBezTo>
                    <a:lnTo>
                      <a:pt x="428932" y="42495"/>
                    </a:lnTo>
                    <a:cubicBezTo>
                      <a:pt x="471427" y="0"/>
                      <a:pt x="540326" y="0"/>
                      <a:pt x="582821" y="42496"/>
                    </a:cubicBezTo>
                    <a:lnTo>
                      <a:pt x="969247" y="428932"/>
                    </a:lnTo>
                    <a:cubicBezTo>
                      <a:pt x="1011745" y="471428"/>
                      <a:pt x="1011738" y="540325"/>
                      <a:pt x="969247" y="582821"/>
                    </a:cubicBezTo>
                    <a:lnTo>
                      <a:pt x="582821" y="969247"/>
                    </a:lnTo>
                    <a:cubicBezTo>
                      <a:pt x="540325" y="1011738"/>
                      <a:pt x="471428" y="1011745"/>
                      <a:pt x="428932" y="969247"/>
                    </a:cubicBezTo>
                    <a:close/>
                  </a:path>
                </a:pathLst>
              </a:custGeom>
              <a:solidFill>
                <a:srgbClr val="E9FFB9"/>
              </a:solidFill>
              <a:ln>
                <a:noFill/>
              </a:ln>
            </p:spPr>
            <p:txBody>
              <a:bodyPr rtlCol="0" anchor="ctr"/>
              <a:lstStyle/>
              <a:p>
                <a:pPr algn="ctr"/>
                <a:endParaRPr sz="1800">
                  <a:latin typeface="DM Sans" pitchFamily="2" charset="77"/>
                </a:endParaRPr>
              </a:p>
            </p:txBody>
          </p:sp>
          <p:sp>
            <p:nvSpPr>
              <p:cNvPr id="53" name="Rounded Rectangle 15">
                <a:extLst>
                  <a:ext uri="{FF2B5EF4-FFF2-40B4-BE49-F238E27FC236}">
                    <a16:creationId xmlns:a16="http://schemas.microsoft.com/office/drawing/2014/main" id="{F151E8FD-7B7A-53CF-9F53-6528B8BFBE7C}"/>
                  </a:ext>
                </a:extLst>
              </p:cNvPr>
              <p:cNvSpPr/>
              <p:nvPr/>
            </p:nvSpPr>
            <p:spPr>
              <a:xfrm>
                <a:off x="4041830" y="4176912"/>
                <a:ext cx="1011741" cy="1011741"/>
              </a:xfrm>
              <a:custGeom>
                <a:avLst/>
                <a:gdLst/>
                <a:ahLst/>
                <a:cxnLst/>
                <a:rect l="0" t="0" r="0" b="0"/>
                <a:pathLst>
                  <a:path w="1011741" h="1011741">
                    <a:moveTo>
                      <a:pt x="42496" y="582821"/>
                    </a:moveTo>
                    <a:cubicBezTo>
                      <a:pt x="0" y="540326"/>
                      <a:pt x="0" y="471427"/>
                      <a:pt x="42495" y="428932"/>
                    </a:cubicBezTo>
                    <a:lnTo>
                      <a:pt x="428932" y="42495"/>
                    </a:lnTo>
                    <a:cubicBezTo>
                      <a:pt x="471427" y="0"/>
                      <a:pt x="540326" y="0"/>
                      <a:pt x="582821" y="42496"/>
                    </a:cubicBezTo>
                    <a:lnTo>
                      <a:pt x="969247" y="428932"/>
                    </a:lnTo>
                    <a:cubicBezTo>
                      <a:pt x="1011741" y="471428"/>
                      <a:pt x="1011741" y="540325"/>
                      <a:pt x="969246" y="582821"/>
                    </a:cubicBezTo>
                    <a:lnTo>
                      <a:pt x="582821" y="969246"/>
                    </a:lnTo>
                    <a:cubicBezTo>
                      <a:pt x="540325" y="1011741"/>
                      <a:pt x="471428" y="1011741"/>
                      <a:pt x="428932" y="969247"/>
                    </a:cubicBezTo>
                    <a:close/>
                  </a:path>
                </a:pathLst>
              </a:custGeom>
              <a:noFill/>
              <a:ln w="11256">
                <a:solidFill>
                  <a:srgbClr val="FFFFFF"/>
                </a:solidFill>
              </a:ln>
            </p:spPr>
            <p:txBody>
              <a:bodyPr rtlCol="0" anchor="ctr"/>
              <a:lstStyle/>
              <a:p>
                <a:pPr algn="ctr"/>
                <a:endParaRPr sz="1800">
                  <a:latin typeface="DM Sans" pitchFamily="2" charset="77"/>
                </a:endParaRPr>
              </a:p>
            </p:txBody>
          </p:sp>
        </p:grpSp>
        <p:sp>
          <p:nvSpPr>
            <p:cNvPr id="54" name="TextBox 53">
              <a:extLst>
                <a:ext uri="{FF2B5EF4-FFF2-40B4-BE49-F238E27FC236}">
                  <a16:creationId xmlns:a16="http://schemas.microsoft.com/office/drawing/2014/main" id="{0261B1FF-7F82-1E74-546A-979DDDCBDB8C}"/>
                </a:ext>
              </a:extLst>
            </p:cNvPr>
            <p:cNvSpPr txBox="1"/>
            <p:nvPr/>
          </p:nvSpPr>
          <p:spPr>
            <a:xfrm>
              <a:off x="1519886" y="1195756"/>
              <a:ext cx="191404" cy="264265"/>
            </a:xfrm>
            <a:prstGeom prst="rect">
              <a:avLst/>
            </a:prstGeom>
            <a:noFill/>
            <a:ln>
              <a:noFill/>
            </a:ln>
          </p:spPr>
          <p:txBody>
            <a:bodyPr wrap="none" lIns="0" tIns="0" rIns="0" bIns="0" anchor="t">
              <a:spAutoFit/>
            </a:bodyPr>
            <a:lstStyle/>
            <a:p>
              <a:pPr algn="l"/>
              <a:r>
                <a:rPr b="1" dirty="0">
                  <a:solidFill>
                    <a:srgbClr val="4E88E7"/>
                  </a:solidFill>
                  <a:latin typeface="DM Sans" pitchFamily="2" charset="77"/>
                </a:rPr>
                <a:t>AI</a:t>
              </a:r>
            </a:p>
          </p:txBody>
        </p:sp>
        <p:sp>
          <p:nvSpPr>
            <p:cNvPr id="55" name="TextBox 54">
              <a:extLst>
                <a:ext uri="{FF2B5EF4-FFF2-40B4-BE49-F238E27FC236}">
                  <a16:creationId xmlns:a16="http://schemas.microsoft.com/office/drawing/2014/main" id="{3814850F-9BE0-D5AD-7F14-158D2528372C}"/>
                </a:ext>
              </a:extLst>
            </p:cNvPr>
            <p:cNvSpPr txBox="1"/>
            <p:nvPr/>
          </p:nvSpPr>
          <p:spPr>
            <a:xfrm>
              <a:off x="1519886" y="1480928"/>
              <a:ext cx="2128260" cy="188760"/>
            </a:xfrm>
            <a:prstGeom prst="rect">
              <a:avLst/>
            </a:prstGeom>
            <a:noFill/>
            <a:ln>
              <a:noFill/>
            </a:ln>
          </p:spPr>
          <p:txBody>
            <a:bodyPr wrap="none" lIns="0" tIns="0" rIns="0" bIns="0" anchor="t">
              <a:spAutoFit/>
            </a:bodyPr>
            <a:lstStyle/>
            <a:p>
              <a:pPr algn="l"/>
              <a:r>
                <a:rPr sz="1000" b="0" dirty="0">
                  <a:solidFill>
                    <a:srgbClr val="484848"/>
                  </a:solidFill>
                  <a:latin typeface="DM Sans" pitchFamily="2" charset="77"/>
                </a:rPr>
                <a:t>Broad field of intelligent systems</a:t>
              </a:r>
            </a:p>
          </p:txBody>
        </p:sp>
        <p:sp>
          <p:nvSpPr>
            <p:cNvPr id="56" name="TextBox 55">
              <a:extLst>
                <a:ext uri="{FF2B5EF4-FFF2-40B4-BE49-F238E27FC236}">
                  <a16:creationId xmlns:a16="http://schemas.microsoft.com/office/drawing/2014/main" id="{BA6712A2-7642-EEB6-7286-DAA300B97786}"/>
                </a:ext>
              </a:extLst>
            </p:cNvPr>
            <p:cNvSpPr txBox="1"/>
            <p:nvPr/>
          </p:nvSpPr>
          <p:spPr>
            <a:xfrm>
              <a:off x="1519886" y="2276410"/>
              <a:ext cx="1683994" cy="264265"/>
            </a:xfrm>
            <a:prstGeom prst="rect">
              <a:avLst/>
            </a:prstGeom>
            <a:noFill/>
            <a:ln>
              <a:noFill/>
            </a:ln>
          </p:spPr>
          <p:txBody>
            <a:bodyPr wrap="none" lIns="0" tIns="0" rIns="0" bIns="0" anchor="t">
              <a:spAutoFit/>
            </a:bodyPr>
            <a:lstStyle/>
            <a:p>
              <a:pPr algn="l"/>
              <a:r>
                <a:rPr lang="en-US" b="1" dirty="0">
                  <a:solidFill>
                    <a:srgbClr val="1EABDA"/>
                  </a:solidFill>
                  <a:latin typeface="DM Sans" pitchFamily="2" charset="77"/>
                </a:rPr>
                <a:t>Machine Learning</a:t>
              </a:r>
              <a:endParaRPr b="1" dirty="0">
                <a:solidFill>
                  <a:srgbClr val="1EABDA"/>
                </a:solidFill>
                <a:latin typeface="DM Sans" pitchFamily="2" charset="77"/>
              </a:endParaRPr>
            </a:p>
          </p:txBody>
        </p:sp>
        <p:sp>
          <p:nvSpPr>
            <p:cNvPr id="57" name="TextBox 56">
              <a:extLst>
                <a:ext uri="{FF2B5EF4-FFF2-40B4-BE49-F238E27FC236}">
                  <a16:creationId xmlns:a16="http://schemas.microsoft.com/office/drawing/2014/main" id="{519C8107-B4EF-30F0-78AA-3B84CF1139CE}"/>
                </a:ext>
              </a:extLst>
            </p:cNvPr>
            <p:cNvSpPr txBox="1"/>
            <p:nvPr/>
          </p:nvSpPr>
          <p:spPr>
            <a:xfrm>
              <a:off x="1519886" y="2561583"/>
              <a:ext cx="1922810" cy="188760"/>
            </a:xfrm>
            <a:prstGeom prst="rect">
              <a:avLst/>
            </a:prstGeom>
            <a:noFill/>
            <a:ln>
              <a:noFill/>
            </a:ln>
          </p:spPr>
          <p:txBody>
            <a:bodyPr wrap="none" lIns="0" tIns="0" rIns="0" bIns="0" anchor="t">
              <a:spAutoFit/>
            </a:bodyPr>
            <a:lstStyle/>
            <a:p>
              <a:r>
                <a:rPr lang="en-US" sz="1000" dirty="0">
                  <a:solidFill>
                    <a:srgbClr val="484848"/>
                  </a:solidFill>
                  <a:latin typeface="DM Sans" pitchFamily="2" charset="77"/>
                </a:rPr>
                <a:t>Algorithms learning from data</a:t>
              </a:r>
            </a:p>
          </p:txBody>
        </p:sp>
        <p:sp>
          <p:nvSpPr>
            <p:cNvPr id="58" name="TextBox 57">
              <a:extLst>
                <a:ext uri="{FF2B5EF4-FFF2-40B4-BE49-F238E27FC236}">
                  <a16:creationId xmlns:a16="http://schemas.microsoft.com/office/drawing/2014/main" id="{D2A4CEF3-7A20-5762-C24E-58A2643555CA}"/>
                </a:ext>
              </a:extLst>
            </p:cNvPr>
            <p:cNvSpPr txBox="1"/>
            <p:nvPr/>
          </p:nvSpPr>
          <p:spPr>
            <a:xfrm>
              <a:off x="1519886" y="3357064"/>
              <a:ext cx="1582147" cy="264265"/>
            </a:xfrm>
            <a:prstGeom prst="rect">
              <a:avLst/>
            </a:prstGeom>
            <a:noFill/>
            <a:ln>
              <a:noFill/>
            </a:ln>
          </p:spPr>
          <p:txBody>
            <a:bodyPr wrap="none" lIns="0" tIns="0" rIns="0" bIns="0" anchor="t">
              <a:spAutoFit/>
            </a:bodyPr>
            <a:lstStyle/>
            <a:p>
              <a:pPr algn="l"/>
              <a:r>
                <a:rPr lang="en-US" b="1" dirty="0">
                  <a:solidFill>
                    <a:srgbClr val="3CC583"/>
                  </a:solidFill>
                  <a:latin typeface="DM Sans" pitchFamily="2" charset="77"/>
                </a:rPr>
                <a:t>Neural Networks</a:t>
              </a:r>
              <a:endParaRPr b="1" dirty="0">
                <a:solidFill>
                  <a:srgbClr val="3CC583"/>
                </a:solidFill>
                <a:latin typeface="DM Sans" pitchFamily="2" charset="77"/>
              </a:endParaRPr>
            </a:p>
          </p:txBody>
        </p:sp>
        <p:sp>
          <p:nvSpPr>
            <p:cNvPr id="59" name="TextBox 58">
              <a:extLst>
                <a:ext uri="{FF2B5EF4-FFF2-40B4-BE49-F238E27FC236}">
                  <a16:creationId xmlns:a16="http://schemas.microsoft.com/office/drawing/2014/main" id="{6E603419-EBC1-0905-3185-6715E1213420}"/>
                </a:ext>
              </a:extLst>
            </p:cNvPr>
            <p:cNvSpPr txBox="1"/>
            <p:nvPr/>
          </p:nvSpPr>
          <p:spPr>
            <a:xfrm>
              <a:off x="1519886" y="3642237"/>
              <a:ext cx="2249423" cy="377521"/>
            </a:xfrm>
            <a:prstGeom prst="rect">
              <a:avLst/>
            </a:prstGeom>
            <a:noFill/>
            <a:ln>
              <a:noFill/>
            </a:ln>
          </p:spPr>
          <p:txBody>
            <a:bodyPr wrap="none" lIns="0" tIns="0" rIns="0" bIns="0" anchor="t">
              <a:spAutoFit/>
            </a:bodyPr>
            <a:lstStyle/>
            <a:p>
              <a:r>
                <a:rPr lang="en-US" sz="1000" dirty="0">
                  <a:solidFill>
                    <a:srgbClr val="484848"/>
                  </a:solidFill>
                  <a:latin typeface="DM Sans" pitchFamily="2" charset="77"/>
                </a:rPr>
                <a:t>Complex data processing systems</a:t>
              </a:r>
            </a:p>
            <a:p>
              <a:pPr algn="l"/>
              <a:endParaRPr sz="1000" b="0" dirty="0">
                <a:solidFill>
                  <a:srgbClr val="484848"/>
                </a:solidFill>
                <a:latin typeface="DM Sans" pitchFamily="2" charset="77"/>
              </a:endParaRPr>
            </a:p>
          </p:txBody>
        </p:sp>
        <p:sp>
          <p:nvSpPr>
            <p:cNvPr id="60" name="TextBox 59">
              <a:extLst>
                <a:ext uri="{FF2B5EF4-FFF2-40B4-BE49-F238E27FC236}">
                  <a16:creationId xmlns:a16="http://schemas.microsoft.com/office/drawing/2014/main" id="{212BFBC9-B2BB-04A3-EA3D-86E17FEAE965}"/>
                </a:ext>
              </a:extLst>
            </p:cNvPr>
            <p:cNvSpPr txBox="1"/>
            <p:nvPr/>
          </p:nvSpPr>
          <p:spPr>
            <a:xfrm>
              <a:off x="1519886" y="4437719"/>
              <a:ext cx="1299432" cy="264265"/>
            </a:xfrm>
            <a:prstGeom prst="rect">
              <a:avLst/>
            </a:prstGeom>
            <a:noFill/>
            <a:ln>
              <a:noFill/>
            </a:ln>
          </p:spPr>
          <p:txBody>
            <a:bodyPr wrap="none" lIns="0" tIns="0" rIns="0" bIns="0" anchor="t">
              <a:spAutoFit/>
            </a:bodyPr>
            <a:lstStyle/>
            <a:p>
              <a:pPr algn="l"/>
              <a:r>
                <a:rPr b="1">
                  <a:solidFill>
                    <a:srgbClr val="92BD39"/>
                  </a:solidFill>
                  <a:latin typeface="DM Sans" pitchFamily="2" charset="77"/>
                </a:rPr>
                <a:t>Generative AI</a:t>
              </a:r>
            </a:p>
          </p:txBody>
        </p:sp>
        <p:sp>
          <p:nvSpPr>
            <p:cNvPr id="61" name="TextBox 60">
              <a:extLst>
                <a:ext uri="{FF2B5EF4-FFF2-40B4-BE49-F238E27FC236}">
                  <a16:creationId xmlns:a16="http://schemas.microsoft.com/office/drawing/2014/main" id="{88224648-F078-144E-1640-35AE268DF05C}"/>
                </a:ext>
              </a:extLst>
            </p:cNvPr>
            <p:cNvSpPr txBox="1"/>
            <p:nvPr/>
          </p:nvSpPr>
          <p:spPr>
            <a:xfrm>
              <a:off x="1519886" y="4722892"/>
              <a:ext cx="1878909" cy="188760"/>
            </a:xfrm>
            <a:prstGeom prst="rect">
              <a:avLst/>
            </a:prstGeom>
            <a:noFill/>
            <a:ln>
              <a:noFill/>
            </a:ln>
          </p:spPr>
          <p:txBody>
            <a:bodyPr wrap="none" lIns="0" tIns="0" rIns="0" bIns="0" anchor="t">
              <a:spAutoFit/>
            </a:bodyPr>
            <a:lstStyle/>
            <a:p>
              <a:pPr algn="l"/>
              <a:r>
                <a:rPr sz="1000" b="0">
                  <a:solidFill>
                    <a:srgbClr val="484848"/>
                  </a:solidFill>
                  <a:latin typeface="DM Sans" pitchFamily="2" charset="77"/>
                </a:rPr>
                <a:t>Branch creating new content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3"/>
        <p:cNvGrpSpPr/>
        <p:nvPr/>
      </p:nvGrpSpPr>
      <p:grpSpPr>
        <a:xfrm>
          <a:off x="0" y="0"/>
          <a:ext cx="0" cy="0"/>
          <a:chOff x="0" y="0"/>
          <a:chExt cx="0" cy="0"/>
        </a:xfrm>
      </p:grpSpPr>
      <p:grpSp>
        <p:nvGrpSpPr>
          <p:cNvPr id="1944" name="Google Shape;1944;p78"/>
          <p:cNvGrpSpPr/>
          <p:nvPr/>
        </p:nvGrpSpPr>
        <p:grpSpPr>
          <a:xfrm>
            <a:off x="910385" y="2699471"/>
            <a:ext cx="1750392" cy="891451"/>
            <a:chOff x="2786183" y="1419610"/>
            <a:chExt cx="3571500" cy="681225"/>
          </a:xfrm>
        </p:grpSpPr>
        <p:sp>
          <p:nvSpPr>
            <p:cNvPr id="1945" name="Google Shape;1945;p78"/>
            <p:cNvSpPr/>
            <p:nvPr/>
          </p:nvSpPr>
          <p:spPr>
            <a:xfrm>
              <a:off x="2786183" y="1467235"/>
              <a:ext cx="3571500" cy="633600"/>
            </a:xfrm>
            <a:prstGeom prst="roundRect">
              <a:avLst>
                <a:gd name="adj" fmla="val 10654"/>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DM Sans" pitchFamily="2" charset="77"/>
                <a:sym typeface="Arial"/>
              </a:endParaRPr>
            </a:p>
          </p:txBody>
        </p:sp>
        <p:sp>
          <p:nvSpPr>
            <p:cNvPr id="1946" name="Google Shape;1946;p78"/>
            <p:cNvSpPr/>
            <p:nvPr/>
          </p:nvSpPr>
          <p:spPr>
            <a:xfrm>
              <a:off x="2786183" y="1419610"/>
              <a:ext cx="3571500" cy="633600"/>
            </a:xfrm>
            <a:prstGeom prst="roundRect">
              <a:avLst>
                <a:gd name="adj" fmla="val 10654"/>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DM Sans" pitchFamily="2" charset="77"/>
                <a:sym typeface="Arial"/>
              </a:endParaRPr>
            </a:p>
          </p:txBody>
        </p:sp>
      </p:grpSp>
      <p:grpSp>
        <p:nvGrpSpPr>
          <p:cNvPr id="1947" name="Google Shape;1947;p78"/>
          <p:cNvGrpSpPr/>
          <p:nvPr/>
        </p:nvGrpSpPr>
        <p:grpSpPr>
          <a:xfrm>
            <a:off x="5776796" y="2792364"/>
            <a:ext cx="1570202" cy="230445"/>
            <a:chOff x="5866755" y="2655454"/>
            <a:chExt cx="1570202" cy="230445"/>
          </a:xfrm>
        </p:grpSpPr>
        <p:cxnSp>
          <p:nvCxnSpPr>
            <p:cNvPr id="1948" name="Google Shape;1948;p78"/>
            <p:cNvCxnSpPr/>
            <p:nvPr/>
          </p:nvCxnSpPr>
          <p:spPr>
            <a:xfrm>
              <a:off x="6075257" y="2655455"/>
              <a:ext cx="1361700" cy="0"/>
            </a:xfrm>
            <a:prstGeom prst="straightConnector1">
              <a:avLst/>
            </a:prstGeom>
            <a:noFill/>
            <a:ln w="19050" cap="rnd" cmpd="sng">
              <a:solidFill>
                <a:schemeClr val="accent2"/>
              </a:solidFill>
              <a:prstDash val="solid"/>
              <a:round/>
              <a:headEnd type="none" w="sm" len="sm"/>
              <a:tailEnd type="triangle" w="med" len="med"/>
            </a:ln>
          </p:spPr>
        </p:cxnSp>
        <p:cxnSp>
          <p:nvCxnSpPr>
            <p:cNvPr id="1949" name="Google Shape;1949;p78"/>
            <p:cNvCxnSpPr/>
            <p:nvPr/>
          </p:nvCxnSpPr>
          <p:spPr>
            <a:xfrm>
              <a:off x="6075255" y="2655454"/>
              <a:ext cx="0" cy="230400"/>
            </a:xfrm>
            <a:prstGeom prst="straightConnector1">
              <a:avLst/>
            </a:prstGeom>
            <a:noFill/>
            <a:ln w="19050" cap="rnd" cmpd="sng">
              <a:solidFill>
                <a:schemeClr val="accent2"/>
              </a:solidFill>
              <a:prstDash val="solid"/>
              <a:round/>
              <a:headEnd type="none" w="sm" len="sm"/>
              <a:tailEnd type="none" w="sm" len="sm"/>
            </a:ln>
          </p:spPr>
        </p:cxnSp>
        <p:cxnSp>
          <p:nvCxnSpPr>
            <p:cNvPr id="1950" name="Google Shape;1950;p78"/>
            <p:cNvCxnSpPr/>
            <p:nvPr/>
          </p:nvCxnSpPr>
          <p:spPr>
            <a:xfrm>
              <a:off x="5971005" y="2781649"/>
              <a:ext cx="0" cy="208500"/>
            </a:xfrm>
            <a:prstGeom prst="straightConnector1">
              <a:avLst/>
            </a:prstGeom>
            <a:noFill/>
            <a:ln w="19050" cap="rnd" cmpd="sng">
              <a:solidFill>
                <a:schemeClr val="accent2"/>
              </a:solidFill>
              <a:prstDash val="solid"/>
              <a:round/>
              <a:headEnd type="none" w="sm" len="sm"/>
              <a:tailEnd type="none" w="sm" len="sm"/>
            </a:ln>
          </p:spPr>
        </p:cxnSp>
      </p:grpSp>
      <p:grpSp>
        <p:nvGrpSpPr>
          <p:cNvPr id="1951" name="Google Shape;1951;p78"/>
          <p:cNvGrpSpPr/>
          <p:nvPr/>
        </p:nvGrpSpPr>
        <p:grpSpPr>
          <a:xfrm rot="10800000" flipH="1">
            <a:off x="5776796" y="3342320"/>
            <a:ext cx="1570202" cy="230445"/>
            <a:chOff x="5866755" y="2655454"/>
            <a:chExt cx="1570202" cy="230445"/>
          </a:xfrm>
        </p:grpSpPr>
        <p:cxnSp>
          <p:nvCxnSpPr>
            <p:cNvPr id="1952" name="Google Shape;1952;p78"/>
            <p:cNvCxnSpPr/>
            <p:nvPr/>
          </p:nvCxnSpPr>
          <p:spPr>
            <a:xfrm>
              <a:off x="6075257" y="2655455"/>
              <a:ext cx="1361700" cy="0"/>
            </a:xfrm>
            <a:prstGeom prst="straightConnector1">
              <a:avLst/>
            </a:prstGeom>
            <a:noFill/>
            <a:ln w="19050" cap="rnd" cmpd="sng">
              <a:solidFill>
                <a:schemeClr val="accent2"/>
              </a:solidFill>
              <a:prstDash val="solid"/>
              <a:round/>
              <a:headEnd type="none" w="sm" len="sm"/>
              <a:tailEnd type="triangle" w="med" len="med"/>
            </a:ln>
          </p:spPr>
        </p:cxnSp>
        <p:cxnSp>
          <p:nvCxnSpPr>
            <p:cNvPr id="1953" name="Google Shape;1953;p78"/>
            <p:cNvCxnSpPr/>
            <p:nvPr/>
          </p:nvCxnSpPr>
          <p:spPr>
            <a:xfrm>
              <a:off x="6075255" y="2655454"/>
              <a:ext cx="0" cy="230400"/>
            </a:xfrm>
            <a:prstGeom prst="straightConnector1">
              <a:avLst/>
            </a:prstGeom>
            <a:noFill/>
            <a:ln w="19050" cap="rnd" cmpd="sng">
              <a:solidFill>
                <a:schemeClr val="accent2"/>
              </a:solidFill>
              <a:prstDash val="solid"/>
              <a:round/>
              <a:headEnd type="none" w="sm" len="sm"/>
              <a:tailEnd type="none" w="sm" len="sm"/>
            </a:ln>
          </p:spPr>
        </p:cxnSp>
        <p:cxnSp>
          <p:nvCxnSpPr>
            <p:cNvPr id="1954" name="Google Shape;1954;p78"/>
            <p:cNvCxnSpPr/>
            <p:nvPr/>
          </p:nvCxnSpPr>
          <p:spPr>
            <a:xfrm>
              <a:off x="5971005" y="2781649"/>
              <a:ext cx="0" cy="208500"/>
            </a:xfrm>
            <a:prstGeom prst="straightConnector1">
              <a:avLst/>
            </a:prstGeom>
            <a:noFill/>
            <a:ln w="19050" cap="rnd" cmpd="sng">
              <a:solidFill>
                <a:schemeClr val="accent2"/>
              </a:solidFill>
              <a:prstDash val="solid"/>
              <a:round/>
              <a:headEnd type="none" w="sm" len="sm"/>
              <a:tailEnd type="none" w="sm" len="sm"/>
            </a:ln>
          </p:spPr>
        </p:cxnSp>
      </p:grpSp>
      <p:grpSp>
        <p:nvGrpSpPr>
          <p:cNvPr id="1955" name="Google Shape;1955;p78"/>
          <p:cNvGrpSpPr/>
          <p:nvPr/>
        </p:nvGrpSpPr>
        <p:grpSpPr>
          <a:xfrm>
            <a:off x="5776796" y="1601936"/>
            <a:ext cx="576302" cy="230445"/>
            <a:chOff x="5866755" y="2655454"/>
            <a:chExt cx="576302" cy="230445"/>
          </a:xfrm>
        </p:grpSpPr>
        <p:cxnSp>
          <p:nvCxnSpPr>
            <p:cNvPr id="1956" name="Google Shape;1956;p78"/>
            <p:cNvCxnSpPr/>
            <p:nvPr/>
          </p:nvCxnSpPr>
          <p:spPr>
            <a:xfrm>
              <a:off x="6075257" y="2655455"/>
              <a:ext cx="367800" cy="0"/>
            </a:xfrm>
            <a:prstGeom prst="straightConnector1">
              <a:avLst/>
            </a:prstGeom>
            <a:noFill/>
            <a:ln w="19050" cap="rnd" cmpd="sng">
              <a:solidFill>
                <a:schemeClr val="accent2"/>
              </a:solidFill>
              <a:prstDash val="solid"/>
              <a:round/>
              <a:headEnd type="none" w="sm" len="sm"/>
              <a:tailEnd type="triangle" w="med" len="med"/>
            </a:ln>
          </p:spPr>
        </p:cxnSp>
        <p:cxnSp>
          <p:nvCxnSpPr>
            <p:cNvPr id="1957" name="Google Shape;1957;p78"/>
            <p:cNvCxnSpPr/>
            <p:nvPr/>
          </p:nvCxnSpPr>
          <p:spPr>
            <a:xfrm>
              <a:off x="6075255" y="2655454"/>
              <a:ext cx="0" cy="230400"/>
            </a:xfrm>
            <a:prstGeom prst="straightConnector1">
              <a:avLst/>
            </a:prstGeom>
            <a:noFill/>
            <a:ln w="19050" cap="rnd" cmpd="sng">
              <a:solidFill>
                <a:schemeClr val="accent2"/>
              </a:solidFill>
              <a:prstDash val="solid"/>
              <a:round/>
              <a:headEnd type="none" w="sm" len="sm"/>
              <a:tailEnd type="none" w="sm" len="sm"/>
            </a:ln>
          </p:spPr>
        </p:cxnSp>
        <p:cxnSp>
          <p:nvCxnSpPr>
            <p:cNvPr id="1958" name="Google Shape;1958;p78"/>
            <p:cNvCxnSpPr/>
            <p:nvPr/>
          </p:nvCxnSpPr>
          <p:spPr>
            <a:xfrm>
              <a:off x="5971005" y="2781649"/>
              <a:ext cx="0" cy="208500"/>
            </a:xfrm>
            <a:prstGeom prst="straightConnector1">
              <a:avLst/>
            </a:prstGeom>
            <a:noFill/>
            <a:ln w="19050" cap="rnd" cmpd="sng">
              <a:solidFill>
                <a:schemeClr val="accent2"/>
              </a:solidFill>
              <a:prstDash val="solid"/>
              <a:round/>
              <a:headEnd type="none" w="sm" len="sm"/>
              <a:tailEnd type="none" w="sm" len="sm"/>
            </a:ln>
          </p:spPr>
        </p:cxnSp>
      </p:grpSp>
      <p:grpSp>
        <p:nvGrpSpPr>
          <p:cNvPr id="1959" name="Google Shape;1959;p78"/>
          <p:cNvGrpSpPr/>
          <p:nvPr/>
        </p:nvGrpSpPr>
        <p:grpSpPr>
          <a:xfrm rot="10800000" flipH="1">
            <a:off x="5776796" y="2132590"/>
            <a:ext cx="576302" cy="230445"/>
            <a:chOff x="5866755" y="2655454"/>
            <a:chExt cx="576302" cy="230445"/>
          </a:xfrm>
        </p:grpSpPr>
        <p:cxnSp>
          <p:nvCxnSpPr>
            <p:cNvPr id="1960" name="Google Shape;1960;p78"/>
            <p:cNvCxnSpPr/>
            <p:nvPr/>
          </p:nvCxnSpPr>
          <p:spPr>
            <a:xfrm>
              <a:off x="6075257" y="2655455"/>
              <a:ext cx="367800" cy="0"/>
            </a:xfrm>
            <a:prstGeom prst="straightConnector1">
              <a:avLst/>
            </a:prstGeom>
            <a:noFill/>
            <a:ln w="19050" cap="rnd" cmpd="sng">
              <a:solidFill>
                <a:schemeClr val="accent2"/>
              </a:solidFill>
              <a:prstDash val="solid"/>
              <a:round/>
              <a:headEnd type="none" w="sm" len="sm"/>
              <a:tailEnd type="triangle" w="med" len="med"/>
            </a:ln>
          </p:spPr>
        </p:cxnSp>
        <p:cxnSp>
          <p:nvCxnSpPr>
            <p:cNvPr id="1961" name="Google Shape;1961;p78"/>
            <p:cNvCxnSpPr/>
            <p:nvPr/>
          </p:nvCxnSpPr>
          <p:spPr>
            <a:xfrm>
              <a:off x="6075255" y="2655454"/>
              <a:ext cx="0" cy="230400"/>
            </a:xfrm>
            <a:prstGeom prst="straightConnector1">
              <a:avLst/>
            </a:prstGeom>
            <a:noFill/>
            <a:ln w="19050" cap="rnd" cmpd="sng">
              <a:solidFill>
                <a:schemeClr val="accent2"/>
              </a:solidFill>
              <a:prstDash val="solid"/>
              <a:round/>
              <a:headEnd type="none" w="sm" len="sm"/>
              <a:tailEnd type="none" w="sm" len="sm"/>
            </a:ln>
          </p:spPr>
        </p:cxnSp>
        <p:cxnSp>
          <p:nvCxnSpPr>
            <p:cNvPr id="1962" name="Google Shape;1962;p78"/>
            <p:cNvCxnSpPr/>
            <p:nvPr/>
          </p:nvCxnSpPr>
          <p:spPr>
            <a:xfrm>
              <a:off x="5971005" y="2781649"/>
              <a:ext cx="0" cy="208500"/>
            </a:xfrm>
            <a:prstGeom prst="straightConnector1">
              <a:avLst/>
            </a:prstGeom>
            <a:noFill/>
            <a:ln w="19050" cap="rnd" cmpd="sng">
              <a:solidFill>
                <a:schemeClr val="accent2"/>
              </a:solidFill>
              <a:prstDash val="solid"/>
              <a:round/>
              <a:headEnd type="none" w="sm" len="sm"/>
              <a:tailEnd type="none" w="sm" len="sm"/>
            </a:ln>
          </p:spPr>
        </p:cxnSp>
      </p:grpSp>
      <p:cxnSp>
        <p:nvCxnSpPr>
          <p:cNvPr id="1963" name="Google Shape;1963;p78"/>
          <p:cNvCxnSpPr/>
          <p:nvPr/>
        </p:nvCxnSpPr>
        <p:spPr>
          <a:xfrm>
            <a:off x="5724809" y="4379611"/>
            <a:ext cx="628200" cy="0"/>
          </a:xfrm>
          <a:prstGeom prst="straightConnector1">
            <a:avLst/>
          </a:prstGeom>
          <a:noFill/>
          <a:ln w="19050" cap="rnd" cmpd="sng">
            <a:solidFill>
              <a:schemeClr val="accent2"/>
            </a:solidFill>
            <a:prstDash val="solid"/>
            <a:round/>
            <a:headEnd type="none" w="sm" len="sm"/>
            <a:tailEnd type="triangle" w="med" len="med"/>
          </a:ln>
        </p:spPr>
      </p:cxnSp>
      <p:sp>
        <p:nvSpPr>
          <p:cNvPr id="1964" name="Google Shape;1964;p78"/>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r>
              <a:rPr lang="en-US" dirty="0">
                <a:latin typeface="DM Sans" pitchFamily="2" charset="77"/>
              </a:rPr>
              <a:t>Technical Foundations</a:t>
            </a:r>
          </a:p>
        </p:txBody>
      </p:sp>
      <p:sp>
        <p:nvSpPr>
          <p:cNvPr id="1965" name="Google Shape;1965;p78"/>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M Sans" pitchFamily="2" charset="77"/>
              </a:rPr>
              <a:t>How do AI Chatbots work?</a:t>
            </a:r>
            <a:endParaRPr dirty="0">
              <a:latin typeface="DM Sans" pitchFamily="2" charset="77"/>
            </a:endParaRPr>
          </a:p>
        </p:txBody>
      </p:sp>
      <p:grpSp>
        <p:nvGrpSpPr>
          <p:cNvPr id="1966" name="Google Shape;1966;p78"/>
          <p:cNvGrpSpPr/>
          <p:nvPr/>
        </p:nvGrpSpPr>
        <p:grpSpPr>
          <a:xfrm>
            <a:off x="2691625" y="1954043"/>
            <a:ext cx="814801" cy="1068880"/>
            <a:chOff x="2432318" y="1560591"/>
            <a:chExt cx="814801" cy="1068880"/>
          </a:xfrm>
        </p:grpSpPr>
        <p:cxnSp>
          <p:nvCxnSpPr>
            <p:cNvPr id="1967" name="Google Shape;1967;p78"/>
            <p:cNvCxnSpPr/>
            <p:nvPr/>
          </p:nvCxnSpPr>
          <p:spPr>
            <a:xfrm rot="10800000">
              <a:off x="2943969" y="1257441"/>
              <a:ext cx="0" cy="606300"/>
            </a:xfrm>
            <a:prstGeom prst="straightConnector1">
              <a:avLst/>
            </a:prstGeom>
            <a:noFill/>
            <a:ln w="19050" cap="rnd" cmpd="sng">
              <a:solidFill>
                <a:schemeClr val="accent2"/>
              </a:solidFill>
              <a:prstDash val="solid"/>
              <a:round/>
              <a:headEnd type="none" w="sm" len="sm"/>
              <a:tailEnd type="triangle" w="med" len="med"/>
            </a:ln>
          </p:spPr>
        </p:cxnSp>
        <p:cxnSp>
          <p:nvCxnSpPr>
            <p:cNvPr id="1968" name="Google Shape;1968;p78"/>
            <p:cNvCxnSpPr/>
            <p:nvPr/>
          </p:nvCxnSpPr>
          <p:spPr>
            <a:xfrm>
              <a:off x="2640818" y="1562971"/>
              <a:ext cx="0" cy="1066500"/>
            </a:xfrm>
            <a:prstGeom prst="straightConnector1">
              <a:avLst/>
            </a:prstGeom>
            <a:noFill/>
            <a:ln w="19050" cap="rnd" cmpd="sng">
              <a:solidFill>
                <a:schemeClr val="accent2"/>
              </a:solidFill>
              <a:prstDash val="solid"/>
              <a:round/>
              <a:headEnd type="none" w="sm" len="sm"/>
              <a:tailEnd type="none" w="sm" len="sm"/>
            </a:ln>
          </p:spPr>
        </p:cxnSp>
        <p:cxnSp>
          <p:nvCxnSpPr>
            <p:cNvPr id="1969" name="Google Shape;1969;p78"/>
            <p:cNvCxnSpPr/>
            <p:nvPr/>
          </p:nvCxnSpPr>
          <p:spPr>
            <a:xfrm>
              <a:off x="2536568" y="2525107"/>
              <a:ext cx="0" cy="208500"/>
            </a:xfrm>
            <a:prstGeom prst="straightConnector1">
              <a:avLst/>
            </a:prstGeom>
            <a:noFill/>
            <a:ln w="19050" cap="rnd" cmpd="sng">
              <a:solidFill>
                <a:schemeClr val="accent2"/>
              </a:solidFill>
              <a:prstDash val="solid"/>
              <a:round/>
              <a:headEnd type="none" w="sm" len="sm"/>
              <a:tailEnd type="none" w="sm" len="sm"/>
            </a:ln>
          </p:spPr>
        </p:cxnSp>
      </p:grpSp>
      <p:grpSp>
        <p:nvGrpSpPr>
          <p:cNvPr id="1970" name="Google Shape;1970;p78"/>
          <p:cNvGrpSpPr/>
          <p:nvPr/>
        </p:nvGrpSpPr>
        <p:grpSpPr>
          <a:xfrm>
            <a:off x="3506305" y="1517371"/>
            <a:ext cx="2270403" cy="891451"/>
            <a:chOff x="2786183" y="1419610"/>
            <a:chExt cx="3571500" cy="681225"/>
          </a:xfrm>
        </p:grpSpPr>
        <p:sp>
          <p:nvSpPr>
            <p:cNvPr id="1971" name="Google Shape;1971;p78"/>
            <p:cNvSpPr/>
            <p:nvPr/>
          </p:nvSpPr>
          <p:spPr>
            <a:xfrm>
              <a:off x="2786183" y="1467235"/>
              <a:ext cx="3571500" cy="633600"/>
            </a:xfrm>
            <a:prstGeom prst="roundRect">
              <a:avLst>
                <a:gd name="adj" fmla="val 1065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1972" name="Google Shape;1972;p78"/>
            <p:cNvSpPr/>
            <p:nvPr/>
          </p:nvSpPr>
          <p:spPr>
            <a:xfrm>
              <a:off x="2786183" y="1419610"/>
              <a:ext cx="3571500" cy="633600"/>
            </a:xfrm>
            <a:prstGeom prst="roundRect">
              <a:avLst>
                <a:gd name="adj" fmla="val 1065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grpSp>
      <p:grpSp>
        <p:nvGrpSpPr>
          <p:cNvPr id="1973" name="Google Shape;1973;p78"/>
          <p:cNvGrpSpPr/>
          <p:nvPr/>
        </p:nvGrpSpPr>
        <p:grpSpPr>
          <a:xfrm>
            <a:off x="3506305" y="2699471"/>
            <a:ext cx="2270403" cy="891451"/>
            <a:chOff x="2786183" y="1419610"/>
            <a:chExt cx="3571500" cy="681225"/>
          </a:xfrm>
        </p:grpSpPr>
        <p:sp>
          <p:nvSpPr>
            <p:cNvPr id="1974" name="Google Shape;1974;p78"/>
            <p:cNvSpPr/>
            <p:nvPr/>
          </p:nvSpPr>
          <p:spPr>
            <a:xfrm>
              <a:off x="2786183" y="1467235"/>
              <a:ext cx="3571500" cy="633600"/>
            </a:xfrm>
            <a:prstGeom prst="roundRect">
              <a:avLst>
                <a:gd name="adj" fmla="val 1065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1975" name="Google Shape;1975;p78"/>
            <p:cNvSpPr/>
            <p:nvPr/>
          </p:nvSpPr>
          <p:spPr>
            <a:xfrm>
              <a:off x="2786183" y="1419610"/>
              <a:ext cx="3571500" cy="633600"/>
            </a:xfrm>
            <a:prstGeom prst="roundRect">
              <a:avLst>
                <a:gd name="adj" fmla="val 1065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dirty="0">
                <a:solidFill>
                  <a:schemeClr val="lt1"/>
                </a:solidFill>
                <a:latin typeface="DM Sans" pitchFamily="2" charset="77"/>
                <a:sym typeface="Arial"/>
              </a:endParaRPr>
            </a:p>
          </p:txBody>
        </p:sp>
      </p:grpSp>
      <p:grpSp>
        <p:nvGrpSpPr>
          <p:cNvPr id="1976" name="Google Shape;1976;p78"/>
          <p:cNvGrpSpPr/>
          <p:nvPr/>
        </p:nvGrpSpPr>
        <p:grpSpPr>
          <a:xfrm>
            <a:off x="3506305" y="3948539"/>
            <a:ext cx="2270403" cy="891451"/>
            <a:chOff x="2786183" y="1419610"/>
            <a:chExt cx="3571500" cy="681225"/>
          </a:xfrm>
        </p:grpSpPr>
        <p:sp>
          <p:nvSpPr>
            <p:cNvPr id="1977" name="Google Shape;1977;p78"/>
            <p:cNvSpPr/>
            <p:nvPr/>
          </p:nvSpPr>
          <p:spPr>
            <a:xfrm>
              <a:off x="2786183" y="1467235"/>
              <a:ext cx="3571500" cy="633600"/>
            </a:xfrm>
            <a:prstGeom prst="roundRect">
              <a:avLst>
                <a:gd name="adj" fmla="val 1065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1978" name="Google Shape;1978;p78"/>
            <p:cNvSpPr/>
            <p:nvPr/>
          </p:nvSpPr>
          <p:spPr>
            <a:xfrm>
              <a:off x="2786183" y="1419610"/>
              <a:ext cx="3571500" cy="633600"/>
            </a:xfrm>
            <a:prstGeom prst="roundRect">
              <a:avLst>
                <a:gd name="adj" fmla="val 10654"/>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dirty="0">
                <a:solidFill>
                  <a:schemeClr val="lt1"/>
                </a:solidFill>
                <a:latin typeface="DM Sans" pitchFamily="2" charset="77"/>
                <a:sym typeface="Arial"/>
              </a:endParaRPr>
            </a:p>
          </p:txBody>
        </p:sp>
      </p:grpSp>
      <p:grpSp>
        <p:nvGrpSpPr>
          <p:cNvPr id="1979" name="Google Shape;1979;p78"/>
          <p:cNvGrpSpPr/>
          <p:nvPr/>
        </p:nvGrpSpPr>
        <p:grpSpPr>
          <a:xfrm rot="10800000" flipH="1">
            <a:off x="2691626" y="3310730"/>
            <a:ext cx="814800" cy="1068881"/>
            <a:chOff x="2432318" y="1560591"/>
            <a:chExt cx="814801" cy="1068880"/>
          </a:xfrm>
        </p:grpSpPr>
        <p:cxnSp>
          <p:nvCxnSpPr>
            <p:cNvPr id="1980" name="Google Shape;1980;p78"/>
            <p:cNvCxnSpPr/>
            <p:nvPr/>
          </p:nvCxnSpPr>
          <p:spPr>
            <a:xfrm rot="10800000">
              <a:off x="2943969" y="1257441"/>
              <a:ext cx="0" cy="606300"/>
            </a:xfrm>
            <a:prstGeom prst="straightConnector1">
              <a:avLst/>
            </a:prstGeom>
            <a:noFill/>
            <a:ln w="19050" cap="rnd" cmpd="sng">
              <a:solidFill>
                <a:schemeClr val="accent2"/>
              </a:solidFill>
              <a:prstDash val="solid"/>
              <a:round/>
              <a:headEnd type="none" w="sm" len="sm"/>
              <a:tailEnd type="triangle" w="med" len="med"/>
            </a:ln>
          </p:spPr>
        </p:cxnSp>
        <p:cxnSp>
          <p:nvCxnSpPr>
            <p:cNvPr id="1981" name="Google Shape;1981;p78"/>
            <p:cNvCxnSpPr/>
            <p:nvPr/>
          </p:nvCxnSpPr>
          <p:spPr>
            <a:xfrm>
              <a:off x="2640818" y="1562971"/>
              <a:ext cx="0" cy="1066500"/>
            </a:xfrm>
            <a:prstGeom prst="straightConnector1">
              <a:avLst/>
            </a:prstGeom>
            <a:noFill/>
            <a:ln w="19050" cap="rnd" cmpd="sng">
              <a:solidFill>
                <a:schemeClr val="accent2"/>
              </a:solidFill>
              <a:prstDash val="solid"/>
              <a:round/>
              <a:headEnd type="none" w="sm" len="sm"/>
              <a:tailEnd type="none" w="sm" len="sm"/>
            </a:ln>
          </p:spPr>
        </p:cxnSp>
        <p:cxnSp>
          <p:nvCxnSpPr>
            <p:cNvPr id="1982" name="Google Shape;1982;p78"/>
            <p:cNvCxnSpPr/>
            <p:nvPr/>
          </p:nvCxnSpPr>
          <p:spPr>
            <a:xfrm>
              <a:off x="2536568" y="2525107"/>
              <a:ext cx="0" cy="208500"/>
            </a:xfrm>
            <a:prstGeom prst="straightConnector1">
              <a:avLst/>
            </a:prstGeom>
            <a:noFill/>
            <a:ln w="19050" cap="rnd" cmpd="sng">
              <a:solidFill>
                <a:schemeClr val="accent2"/>
              </a:solidFill>
              <a:prstDash val="solid"/>
              <a:round/>
              <a:headEnd type="none" w="sm" len="sm"/>
              <a:tailEnd type="none" w="sm" len="sm"/>
            </a:ln>
          </p:spPr>
        </p:cxnSp>
      </p:grpSp>
      <p:cxnSp>
        <p:nvCxnSpPr>
          <p:cNvPr id="1983" name="Google Shape;1983;p78"/>
          <p:cNvCxnSpPr>
            <a:cxnSpLocks/>
          </p:cNvCxnSpPr>
          <p:nvPr/>
        </p:nvCxnSpPr>
        <p:spPr>
          <a:xfrm>
            <a:off x="2691714" y="3178029"/>
            <a:ext cx="511561" cy="0"/>
          </a:xfrm>
          <a:prstGeom prst="straightConnector1">
            <a:avLst/>
          </a:prstGeom>
          <a:noFill/>
          <a:ln w="19050" cap="rnd" cmpd="sng">
            <a:solidFill>
              <a:schemeClr val="accent2"/>
            </a:solidFill>
            <a:prstDash val="solid"/>
            <a:round/>
            <a:headEnd type="none" w="sm" len="sm"/>
            <a:tailEnd type="triangle" w="med" len="med"/>
          </a:ln>
        </p:spPr>
      </p:cxnSp>
      <p:grpSp>
        <p:nvGrpSpPr>
          <p:cNvPr id="1984" name="Google Shape;1984;p78"/>
          <p:cNvGrpSpPr/>
          <p:nvPr/>
        </p:nvGrpSpPr>
        <p:grpSpPr>
          <a:xfrm>
            <a:off x="6352944" y="1252908"/>
            <a:ext cx="661655" cy="653524"/>
            <a:chOff x="654724" y="1189182"/>
            <a:chExt cx="1098000" cy="1084507"/>
          </a:xfrm>
        </p:grpSpPr>
        <p:sp>
          <p:nvSpPr>
            <p:cNvPr id="1985" name="Google Shape;1985;p78"/>
            <p:cNvSpPr/>
            <p:nvPr/>
          </p:nvSpPr>
          <p:spPr>
            <a:xfrm>
              <a:off x="654724" y="1246789"/>
              <a:ext cx="1098000" cy="1026900"/>
            </a:xfrm>
            <a:prstGeom prst="roundRect">
              <a:avLst>
                <a:gd name="adj" fmla="val 924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1986" name="Google Shape;1986;p78"/>
            <p:cNvSpPr/>
            <p:nvPr/>
          </p:nvSpPr>
          <p:spPr>
            <a:xfrm>
              <a:off x="654724" y="1189182"/>
              <a:ext cx="1098000" cy="1026900"/>
            </a:xfrm>
            <a:prstGeom prst="roundRect">
              <a:avLst>
                <a:gd name="adj" fmla="val 924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grpSp>
      <p:grpSp>
        <p:nvGrpSpPr>
          <p:cNvPr id="1987" name="Google Shape;1987;p78"/>
          <p:cNvGrpSpPr/>
          <p:nvPr/>
        </p:nvGrpSpPr>
        <p:grpSpPr>
          <a:xfrm>
            <a:off x="6352944" y="2050765"/>
            <a:ext cx="661655" cy="653524"/>
            <a:chOff x="654724" y="1189182"/>
            <a:chExt cx="1098000" cy="1084507"/>
          </a:xfrm>
        </p:grpSpPr>
        <p:sp>
          <p:nvSpPr>
            <p:cNvPr id="1988" name="Google Shape;1988;p78"/>
            <p:cNvSpPr/>
            <p:nvPr/>
          </p:nvSpPr>
          <p:spPr>
            <a:xfrm>
              <a:off x="654724" y="1246789"/>
              <a:ext cx="1098000" cy="1026900"/>
            </a:xfrm>
            <a:prstGeom prst="roundRect">
              <a:avLst>
                <a:gd name="adj" fmla="val 924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1989" name="Google Shape;1989;p78"/>
            <p:cNvSpPr/>
            <p:nvPr/>
          </p:nvSpPr>
          <p:spPr>
            <a:xfrm>
              <a:off x="654724" y="1189182"/>
              <a:ext cx="1098000" cy="1026900"/>
            </a:xfrm>
            <a:prstGeom prst="roundRect">
              <a:avLst>
                <a:gd name="adj" fmla="val 924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grpSp>
      <p:grpSp>
        <p:nvGrpSpPr>
          <p:cNvPr id="1990" name="Google Shape;1990;p78"/>
          <p:cNvGrpSpPr/>
          <p:nvPr/>
        </p:nvGrpSpPr>
        <p:grpSpPr>
          <a:xfrm>
            <a:off x="7347028" y="2458320"/>
            <a:ext cx="661655" cy="653524"/>
            <a:chOff x="654724" y="1189182"/>
            <a:chExt cx="1098000" cy="1084507"/>
          </a:xfrm>
        </p:grpSpPr>
        <p:sp>
          <p:nvSpPr>
            <p:cNvPr id="1991" name="Google Shape;1991;p78"/>
            <p:cNvSpPr/>
            <p:nvPr/>
          </p:nvSpPr>
          <p:spPr>
            <a:xfrm>
              <a:off x="654724" y="1246789"/>
              <a:ext cx="1098000" cy="1026900"/>
            </a:xfrm>
            <a:prstGeom prst="roundRect">
              <a:avLst>
                <a:gd name="adj" fmla="val 924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1992" name="Google Shape;1992;p78"/>
            <p:cNvSpPr/>
            <p:nvPr/>
          </p:nvSpPr>
          <p:spPr>
            <a:xfrm>
              <a:off x="654724" y="1189182"/>
              <a:ext cx="1098000" cy="1026900"/>
            </a:xfrm>
            <a:prstGeom prst="roundRect">
              <a:avLst>
                <a:gd name="adj" fmla="val 924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grpSp>
      <p:grpSp>
        <p:nvGrpSpPr>
          <p:cNvPr id="1993" name="Google Shape;1993;p78"/>
          <p:cNvGrpSpPr/>
          <p:nvPr/>
        </p:nvGrpSpPr>
        <p:grpSpPr>
          <a:xfrm flipH="1">
            <a:off x="6352910" y="4052806"/>
            <a:ext cx="661655" cy="653524"/>
            <a:chOff x="654724" y="1189182"/>
            <a:chExt cx="1098000" cy="1084507"/>
          </a:xfrm>
        </p:grpSpPr>
        <p:sp>
          <p:nvSpPr>
            <p:cNvPr id="1994" name="Google Shape;1994;p78"/>
            <p:cNvSpPr/>
            <p:nvPr/>
          </p:nvSpPr>
          <p:spPr>
            <a:xfrm>
              <a:off x="654724" y="1246789"/>
              <a:ext cx="1098000" cy="1026900"/>
            </a:xfrm>
            <a:prstGeom prst="roundRect">
              <a:avLst>
                <a:gd name="adj" fmla="val 924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1995" name="Google Shape;1995;p78"/>
            <p:cNvSpPr/>
            <p:nvPr/>
          </p:nvSpPr>
          <p:spPr>
            <a:xfrm>
              <a:off x="654724" y="1189182"/>
              <a:ext cx="1098000" cy="1026900"/>
            </a:xfrm>
            <a:prstGeom prst="roundRect">
              <a:avLst>
                <a:gd name="adj" fmla="val 924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grpSp>
      <p:grpSp>
        <p:nvGrpSpPr>
          <p:cNvPr id="1996" name="Google Shape;1996;p78"/>
          <p:cNvGrpSpPr/>
          <p:nvPr/>
        </p:nvGrpSpPr>
        <p:grpSpPr>
          <a:xfrm>
            <a:off x="7347028" y="3227103"/>
            <a:ext cx="661655" cy="653524"/>
            <a:chOff x="654724" y="1189182"/>
            <a:chExt cx="1098000" cy="1084507"/>
          </a:xfrm>
        </p:grpSpPr>
        <p:sp>
          <p:nvSpPr>
            <p:cNvPr id="1997" name="Google Shape;1997;p78"/>
            <p:cNvSpPr/>
            <p:nvPr/>
          </p:nvSpPr>
          <p:spPr>
            <a:xfrm>
              <a:off x="654724" y="1246789"/>
              <a:ext cx="1098000" cy="1026900"/>
            </a:xfrm>
            <a:prstGeom prst="roundRect">
              <a:avLst>
                <a:gd name="adj" fmla="val 924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sp>
          <p:nvSpPr>
            <p:cNvPr id="1998" name="Google Shape;1998;p78"/>
            <p:cNvSpPr/>
            <p:nvPr/>
          </p:nvSpPr>
          <p:spPr>
            <a:xfrm>
              <a:off x="654724" y="1189182"/>
              <a:ext cx="1098000" cy="1026900"/>
            </a:xfrm>
            <a:prstGeom prst="roundRect">
              <a:avLst>
                <a:gd name="adj" fmla="val 9247"/>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DM Sans" pitchFamily="2" charset="77"/>
                <a:sym typeface="Arial"/>
              </a:endParaRPr>
            </a:p>
          </p:txBody>
        </p:sp>
      </p:grpSp>
      <p:sp>
        <p:nvSpPr>
          <p:cNvPr id="1999" name="Google Shape;1999;p78"/>
          <p:cNvSpPr txBox="1">
            <a:spLocks noGrp="1"/>
          </p:cNvSpPr>
          <p:nvPr>
            <p:ph type="body" idx="2"/>
          </p:nvPr>
        </p:nvSpPr>
        <p:spPr>
          <a:xfrm>
            <a:off x="4094875" y="1969172"/>
            <a:ext cx="1681800" cy="408000"/>
          </a:xfrm>
          <a:prstGeom prst="rect">
            <a:avLst/>
          </a:prstGeom>
        </p:spPr>
        <p:txBody>
          <a:bodyPr spcFirstLastPara="1" wrap="square" lIns="0" tIns="0" rIns="91425" bIns="91425" anchor="t" anchorCtr="0">
            <a:noAutofit/>
          </a:bodyPr>
          <a:lstStyle/>
          <a:p>
            <a:pPr marL="0" lvl="0" indent="0" algn="l" rtl="0">
              <a:spcBef>
                <a:spcPts val="0"/>
              </a:spcBef>
              <a:spcAft>
                <a:spcPts val="1200"/>
              </a:spcAft>
              <a:buNone/>
            </a:pPr>
            <a:r>
              <a:rPr lang="en-US" sz="800" dirty="0">
                <a:latin typeface="DM Sans" pitchFamily="2" charset="77"/>
              </a:rPr>
              <a:t>Type of AI model designed to generate human-like text by predicting the next token.</a:t>
            </a:r>
            <a:endParaRPr sz="800" dirty="0">
              <a:solidFill>
                <a:schemeClr val="dk2"/>
              </a:solidFill>
              <a:latin typeface="DM Sans" pitchFamily="2" charset="77"/>
            </a:endParaRPr>
          </a:p>
        </p:txBody>
      </p:sp>
      <p:sp>
        <p:nvSpPr>
          <p:cNvPr id="2000" name="Google Shape;2000;p78"/>
          <p:cNvSpPr txBox="1">
            <a:spLocks noGrp="1"/>
          </p:cNvSpPr>
          <p:nvPr>
            <p:ph type="body" idx="2"/>
          </p:nvPr>
        </p:nvSpPr>
        <p:spPr>
          <a:xfrm>
            <a:off x="3934873" y="3002497"/>
            <a:ext cx="1789935" cy="408000"/>
          </a:xfrm>
          <a:prstGeom prst="rect">
            <a:avLst/>
          </a:prstGeom>
        </p:spPr>
        <p:txBody>
          <a:bodyPr spcFirstLastPara="1" wrap="square" lIns="0" tIns="0" rIns="91425" bIns="91425" anchor="t" anchorCtr="0">
            <a:noAutofit/>
          </a:bodyPr>
          <a:lstStyle/>
          <a:p>
            <a:pPr marL="165100" lvl="0" indent="0" algn="l" rtl="0">
              <a:spcBef>
                <a:spcPts val="0"/>
              </a:spcBef>
              <a:spcAft>
                <a:spcPts val="0"/>
              </a:spcAft>
              <a:buSzPts val="1000"/>
              <a:buNone/>
            </a:pPr>
            <a:r>
              <a:rPr lang="en-US" sz="800" dirty="0">
                <a:latin typeface="DM Sans" pitchFamily="2" charset="77"/>
              </a:rPr>
              <a:t>A massive neural network trained on large amounts of text to understand and produce language using NLP.</a:t>
            </a:r>
            <a:endParaRPr sz="800" dirty="0">
              <a:latin typeface="DM Sans" pitchFamily="2" charset="77"/>
            </a:endParaRPr>
          </a:p>
        </p:txBody>
      </p:sp>
      <p:sp>
        <p:nvSpPr>
          <p:cNvPr id="2002" name="Google Shape;2002;p78" title="DIAMOND"/>
          <p:cNvSpPr/>
          <p:nvPr/>
        </p:nvSpPr>
        <p:spPr>
          <a:xfrm>
            <a:off x="7591344" y="2707528"/>
            <a:ext cx="172995" cy="155124"/>
          </a:xfrm>
          <a:custGeom>
            <a:avLst/>
            <a:gdLst/>
            <a:ahLst/>
            <a:cxnLst/>
            <a:rect l="l" t="t" r="r" b="b"/>
            <a:pathLst>
              <a:path w="169603" h="152082" extrusionOk="0">
                <a:moveTo>
                  <a:pt x="60973" y="12615"/>
                </a:moveTo>
                <a:lnTo>
                  <a:pt x="45555" y="43452"/>
                </a:lnTo>
                <a:lnTo>
                  <a:pt x="17521" y="43452"/>
                </a:lnTo>
                <a:lnTo>
                  <a:pt x="32940" y="12615"/>
                </a:lnTo>
                <a:close/>
                <a:moveTo>
                  <a:pt x="93912" y="12615"/>
                </a:moveTo>
                <a:lnTo>
                  <a:pt x="109331" y="43452"/>
                </a:lnTo>
                <a:lnTo>
                  <a:pt x="60272" y="43452"/>
                </a:lnTo>
                <a:lnTo>
                  <a:pt x="75691" y="12615"/>
                </a:lnTo>
                <a:close/>
                <a:moveTo>
                  <a:pt x="136663" y="12615"/>
                </a:moveTo>
                <a:lnTo>
                  <a:pt x="152082" y="43452"/>
                </a:lnTo>
                <a:lnTo>
                  <a:pt x="124048" y="43452"/>
                </a:lnTo>
                <a:lnTo>
                  <a:pt x="108630" y="12615"/>
                </a:lnTo>
                <a:close/>
                <a:moveTo>
                  <a:pt x="78494" y="56768"/>
                </a:moveTo>
                <a:lnTo>
                  <a:pt x="78494" y="123347"/>
                </a:lnTo>
                <a:lnTo>
                  <a:pt x="23128" y="56768"/>
                </a:lnTo>
                <a:close/>
                <a:moveTo>
                  <a:pt x="146475" y="56768"/>
                </a:moveTo>
                <a:lnTo>
                  <a:pt x="91109" y="123347"/>
                </a:lnTo>
                <a:lnTo>
                  <a:pt x="91109" y="56768"/>
                </a:lnTo>
                <a:close/>
                <a:moveTo>
                  <a:pt x="24530" y="0"/>
                </a:moveTo>
                <a:lnTo>
                  <a:pt x="0" y="49760"/>
                </a:lnTo>
                <a:lnTo>
                  <a:pt x="84801" y="152082"/>
                </a:lnTo>
                <a:lnTo>
                  <a:pt x="169603" y="49760"/>
                </a:lnTo>
                <a:lnTo>
                  <a:pt x="145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2003" name="Google Shape;2003;p78" title="DIVERSITY1"/>
          <p:cNvSpPr/>
          <p:nvPr/>
        </p:nvSpPr>
        <p:spPr>
          <a:xfrm>
            <a:off x="6594059" y="1496989"/>
            <a:ext cx="179356" cy="165363"/>
          </a:xfrm>
          <a:custGeom>
            <a:avLst/>
            <a:gdLst/>
            <a:ahLst/>
            <a:cxnLst/>
            <a:rect l="l" t="t" r="r" b="b"/>
            <a:pathLst>
              <a:path w="197637" h="182218" extrusionOk="0">
                <a:moveTo>
                  <a:pt x="98818" y="12615"/>
                </a:moveTo>
                <a:lnTo>
                  <a:pt x="103023" y="13316"/>
                </a:lnTo>
                <a:lnTo>
                  <a:pt x="106528" y="16120"/>
                </a:lnTo>
                <a:lnTo>
                  <a:pt x="109331" y="19624"/>
                </a:lnTo>
                <a:lnTo>
                  <a:pt x="110032" y="23829"/>
                </a:lnTo>
                <a:lnTo>
                  <a:pt x="109331" y="28034"/>
                </a:lnTo>
                <a:lnTo>
                  <a:pt x="106528" y="31538"/>
                </a:lnTo>
                <a:lnTo>
                  <a:pt x="103023" y="34341"/>
                </a:lnTo>
                <a:lnTo>
                  <a:pt x="98818" y="35042"/>
                </a:lnTo>
                <a:lnTo>
                  <a:pt x="94613" y="34341"/>
                </a:lnTo>
                <a:lnTo>
                  <a:pt x="91109" y="31538"/>
                </a:lnTo>
                <a:lnTo>
                  <a:pt x="88306" y="28034"/>
                </a:lnTo>
                <a:lnTo>
                  <a:pt x="87605" y="23829"/>
                </a:lnTo>
                <a:lnTo>
                  <a:pt x="88306" y="19624"/>
                </a:lnTo>
                <a:lnTo>
                  <a:pt x="91109" y="16120"/>
                </a:lnTo>
                <a:lnTo>
                  <a:pt x="94613" y="13316"/>
                </a:lnTo>
                <a:lnTo>
                  <a:pt x="98818" y="12615"/>
                </a:lnTo>
                <a:close/>
                <a:moveTo>
                  <a:pt x="93913" y="0"/>
                </a:moveTo>
                <a:lnTo>
                  <a:pt x="85503" y="3505"/>
                </a:lnTo>
                <a:lnTo>
                  <a:pt x="81998" y="7009"/>
                </a:lnTo>
                <a:lnTo>
                  <a:pt x="78494" y="10513"/>
                </a:lnTo>
                <a:lnTo>
                  <a:pt x="74990" y="18923"/>
                </a:lnTo>
                <a:lnTo>
                  <a:pt x="74990" y="23829"/>
                </a:lnTo>
                <a:lnTo>
                  <a:pt x="74990" y="25931"/>
                </a:lnTo>
                <a:lnTo>
                  <a:pt x="74990" y="28034"/>
                </a:lnTo>
                <a:lnTo>
                  <a:pt x="75691" y="30136"/>
                </a:lnTo>
                <a:lnTo>
                  <a:pt x="76392" y="32239"/>
                </a:lnTo>
                <a:lnTo>
                  <a:pt x="64477" y="32239"/>
                </a:lnTo>
                <a:lnTo>
                  <a:pt x="53264" y="37145"/>
                </a:lnTo>
                <a:lnTo>
                  <a:pt x="49059" y="41350"/>
                </a:lnTo>
                <a:lnTo>
                  <a:pt x="44854" y="45555"/>
                </a:lnTo>
                <a:lnTo>
                  <a:pt x="39948" y="56768"/>
                </a:lnTo>
                <a:lnTo>
                  <a:pt x="39948" y="63776"/>
                </a:lnTo>
                <a:lnTo>
                  <a:pt x="39948" y="70785"/>
                </a:lnTo>
                <a:lnTo>
                  <a:pt x="42752" y="77793"/>
                </a:lnTo>
                <a:lnTo>
                  <a:pt x="46256" y="84802"/>
                </a:lnTo>
                <a:lnTo>
                  <a:pt x="51162" y="91810"/>
                </a:lnTo>
                <a:lnTo>
                  <a:pt x="57469" y="98818"/>
                </a:lnTo>
                <a:lnTo>
                  <a:pt x="64477" y="106527"/>
                </a:lnTo>
                <a:lnTo>
                  <a:pt x="72887" y="114237"/>
                </a:lnTo>
                <a:lnTo>
                  <a:pt x="81998" y="121946"/>
                </a:lnTo>
                <a:lnTo>
                  <a:pt x="91109" y="112835"/>
                </a:lnTo>
                <a:lnTo>
                  <a:pt x="82699" y="105126"/>
                </a:lnTo>
                <a:lnTo>
                  <a:pt x="75691" y="98117"/>
                </a:lnTo>
                <a:lnTo>
                  <a:pt x="68682" y="91810"/>
                </a:lnTo>
                <a:lnTo>
                  <a:pt x="63076" y="85502"/>
                </a:lnTo>
                <a:lnTo>
                  <a:pt x="58871" y="79195"/>
                </a:lnTo>
                <a:lnTo>
                  <a:pt x="55367" y="73588"/>
                </a:lnTo>
                <a:lnTo>
                  <a:pt x="53264" y="68682"/>
                </a:lnTo>
                <a:lnTo>
                  <a:pt x="52563" y="63776"/>
                </a:lnTo>
                <a:lnTo>
                  <a:pt x="53965" y="56067"/>
                </a:lnTo>
                <a:lnTo>
                  <a:pt x="58170" y="50461"/>
                </a:lnTo>
                <a:lnTo>
                  <a:pt x="63777" y="46256"/>
                </a:lnTo>
                <a:lnTo>
                  <a:pt x="71486" y="44854"/>
                </a:lnTo>
                <a:lnTo>
                  <a:pt x="78494" y="45555"/>
                </a:lnTo>
                <a:lnTo>
                  <a:pt x="83400" y="49059"/>
                </a:lnTo>
                <a:lnTo>
                  <a:pt x="88306" y="53965"/>
                </a:lnTo>
                <a:lnTo>
                  <a:pt x="96015" y="62375"/>
                </a:lnTo>
                <a:lnTo>
                  <a:pt x="101622" y="62375"/>
                </a:lnTo>
                <a:lnTo>
                  <a:pt x="108630" y="54666"/>
                </a:lnTo>
                <a:lnTo>
                  <a:pt x="114237" y="49760"/>
                </a:lnTo>
                <a:lnTo>
                  <a:pt x="119143" y="45555"/>
                </a:lnTo>
                <a:lnTo>
                  <a:pt x="126151" y="44854"/>
                </a:lnTo>
                <a:lnTo>
                  <a:pt x="132459" y="45555"/>
                </a:lnTo>
                <a:lnTo>
                  <a:pt x="136664" y="48358"/>
                </a:lnTo>
                <a:lnTo>
                  <a:pt x="140869" y="51862"/>
                </a:lnTo>
                <a:lnTo>
                  <a:pt x="142971" y="56768"/>
                </a:lnTo>
                <a:lnTo>
                  <a:pt x="146475" y="56067"/>
                </a:lnTo>
                <a:lnTo>
                  <a:pt x="153484" y="56067"/>
                </a:lnTo>
                <a:lnTo>
                  <a:pt x="156988" y="56768"/>
                </a:lnTo>
                <a:lnTo>
                  <a:pt x="155586" y="51161"/>
                </a:lnTo>
                <a:lnTo>
                  <a:pt x="149979" y="42751"/>
                </a:lnTo>
                <a:lnTo>
                  <a:pt x="146475" y="39247"/>
                </a:lnTo>
                <a:lnTo>
                  <a:pt x="142270" y="35743"/>
                </a:lnTo>
                <a:lnTo>
                  <a:pt x="131758" y="32239"/>
                </a:lnTo>
                <a:lnTo>
                  <a:pt x="121245" y="32239"/>
                </a:lnTo>
                <a:lnTo>
                  <a:pt x="121946" y="30136"/>
                </a:lnTo>
                <a:lnTo>
                  <a:pt x="122647" y="28034"/>
                </a:lnTo>
                <a:lnTo>
                  <a:pt x="122647" y="25931"/>
                </a:lnTo>
                <a:lnTo>
                  <a:pt x="122647" y="23829"/>
                </a:lnTo>
                <a:lnTo>
                  <a:pt x="122647" y="18923"/>
                </a:lnTo>
                <a:lnTo>
                  <a:pt x="119143" y="10513"/>
                </a:lnTo>
                <a:lnTo>
                  <a:pt x="115638" y="7009"/>
                </a:lnTo>
                <a:lnTo>
                  <a:pt x="112134" y="3505"/>
                </a:lnTo>
                <a:lnTo>
                  <a:pt x="103724" y="0"/>
                </a:lnTo>
                <a:close/>
                <a:moveTo>
                  <a:pt x="28735" y="135963"/>
                </a:moveTo>
                <a:lnTo>
                  <a:pt x="32239" y="138766"/>
                </a:lnTo>
                <a:lnTo>
                  <a:pt x="35042" y="142270"/>
                </a:lnTo>
                <a:lnTo>
                  <a:pt x="35042" y="146475"/>
                </a:lnTo>
                <a:lnTo>
                  <a:pt x="35042" y="150680"/>
                </a:lnTo>
                <a:lnTo>
                  <a:pt x="32239" y="154184"/>
                </a:lnTo>
                <a:lnTo>
                  <a:pt x="28735" y="156988"/>
                </a:lnTo>
                <a:lnTo>
                  <a:pt x="24530" y="157689"/>
                </a:lnTo>
                <a:lnTo>
                  <a:pt x="20325" y="156988"/>
                </a:lnTo>
                <a:lnTo>
                  <a:pt x="16821" y="154184"/>
                </a:lnTo>
                <a:lnTo>
                  <a:pt x="14017" y="150680"/>
                </a:lnTo>
                <a:lnTo>
                  <a:pt x="13316" y="146475"/>
                </a:lnTo>
                <a:lnTo>
                  <a:pt x="14017" y="142270"/>
                </a:lnTo>
                <a:lnTo>
                  <a:pt x="16821" y="138766"/>
                </a:lnTo>
                <a:lnTo>
                  <a:pt x="20325" y="135963"/>
                </a:lnTo>
                <a:close/>
                <a:moveTo>
                  <a:pt x="173107" y="135262"/>
                </a:moveTo>
                <a:lnTo>
                  <a:pt x="177312" y="135963"/>
                </a:lnTo>
                <a:lnTo>
                  <a:pt x="180816" y="138766"/>
                </a:lnTo>
                <a:lnTo>
                  <a:pt x="183620" y="142270"/>
                </a:lnTo>
                <a:lnTo>
                  <a:pt x="184320" y="146475"/>
                </a:lnTo>
                <a:lnTo>
                  <a:pt x="183620" y="150680"/>
                </a:lnTo>
                <a:lnTo>
                  <a:pt x="180816" y="154184"/>
                </a:lnTo>
                <a:lnTo>
                  <a:pt x="178013" y="156988"/>
                </a:lnTo>
                <a:lnTo>
                  <a:pt x="173808" y="157689"/>
                </a:lnTo>
                <a:lnTo>
                  <a:pt x="168902" y="156988"/>
                </a:lnTo>
                <a:lnTo>
                  <a:pt x="165398" y="154184"/>
                </a:lnTo>
                <a:lnTo>
                  <a:pt x="162595" y="150680"/>
                </a:lnTo>
                <a:lnTo>
                  <a:pt x="162595" y="146475"/>
                </a:lnTo>
                <a:lnTo>
                  <a:pt x="162595" y="142270"/>
                </a:lnTo>
                <a:lnTo>
                  <a:pt x="165398" y="138766"/>
                </a:lnTo>
                <a:lnTo>
                  <a:pt x="168902" y="135963"/>
                </a:lnTo>
                <a:lnTo>
                  <a:pt x="173107" y="135262"/>
                </a:lnTo>
                <a:close/>
                <a:moveTo>
                  <a:pt x="28034" y="75691"/>
                </a:moveTo>
                <a:lnTo>
                  <a:pt x="21726" y="80597"/>
                </a:lnTo>
                <a:lnTo>
                  <a:pt x="16821" y="87605"/>
                </a:lnTo>
                <a:lnTo>
                  <a:pt x="14017" y="94613"/>
                </a:lnTo>
                <a:lnTo>
                  <a:pt x="13316" y="102322"/>
                </a:lnTo>
                <a:lnTo>
                  <a:pt x="13316" y="107929"/>
                </a:lnTo>
                <a:lnTo>
                  <a:pt x="15419" y="113536"/>
                </a:lnTo>
                <a:lnTo>
                  <a:pt x="17521" y="118442"/>
                </a:lnTo>
                <a:lnTo>
                  <a:pt x="21026" y="123348"/>
                </a:lnTo>
                <a:lnTo>
                  <a:pt x="16821" y="123348"/>
                </a:lnTo>
                <a:lnTo>
                  <a:pt x="9111" y="127553"/>
                </a:lnTo>
                <a:lnTo>
                  <a:pt x="6308" y="131057"/>
                </a:lnTo>
                <a:lnTo>
                  <a:pt x="1402" y="138065"/>
                </a:lnTo>
                <a:lnTo>
                  <a:pt x="1" y="146475"/>
                </a:lnTo>
                <a:lnTo>
                  <a:pt x="701" y="151381"/>
                </a:lnTo>
                <a:lnTo>
                  <a:pt x="4206" y="159791"/>
                </a:lnTo>
                <a:lnTo>
                  <a:pt x="7009" y="163996"/>
                </a:lnTo>
                <a:lnTo>
                  <a:pt x="10513" y="166799"/>
                </a:lnTo>
                <a:lnTo>
                  <a:pt x="19624" y="170304"/>
                </a:lnTo>
                <a:lnTo>
                  <a:pt x="24530" y="171004"/>
                </a:lnTo>
                <a:lnTo>
                  <a:pt x="29436" y="170304"/>
                </a:lnTo>
                <a:lnTo>
                  <a:pt x="35042" y="168201"/>
                </a:lnTo>
                <a:lnTo>
                  <a:pt x="39247" y="165398"/>
                </a:lnTo>
                <a:lnTo>
                  <a:pt x="42752" y="161193"/>
                </a:lnTo>
                <a:lnTo>
                  <a:pt x="46957" y="170304"/>
                </a:lnTo>
                <a:lnTo>
                  <a:pt x="54666" y="176611"/>
                </a:lnTo>
                <a:lnTo>
                  <a:pt x="62375" y="180816"/>
                </a:lnTo>
                <a:lnTo>
                  <a:pt x="72187" y="182218"/>
                </a:lnTo>
                <a:lnTo>
                  <a:pt x="78494" y="181517"/>
                </a:lnTo>
                <a:lnTo>
                  <a:pt x="88306" y="178013"/>
                </a:lnTo>
                <a:lnTo>
                  <a:pt x="92511" y="174509"/>
                </a:lnTo>
                <a:lnTo>
                  <a:pt x="100220" y="166099"/>
                </a:lnTo>
                <a:lnTo>
                  <a:pt x="105827" y="156287"/>
                </a:lnTo>
                <a:lnTo>
                  <a:pt x="110032" y="145073"/>
                </a:lnTo>
                <a:lnTo>
                  <a:pt x="113536" y="133159"/>
                </a:lnTo>
                <a:lnTo>
                  <a:pt x="115638" y="121245"/>
                </a:lnTo>
                <a:lnTo>
                  <a:pt x="117741" y="111433"/>
                </a:lnTo>
                <a:lnTo>
                  <a:pt x="105126" y="107929"/>
                </a:lnTo>
                <a:lnTo>
                  <a:pt x="103724" y="114938"/>
                </a:lnTo>
                <a:lnTo>
                  <a:pt x="101622" y="124048"/>
                </a:lnTo>
                <a:lnTo>
                  <a:pt x="99519" y="134561"/>
                </a:lnTo>
                <a:lnTo>
                  <a:pt x="96015" y="144373"/>
                </a:lnTo>
                <a:lnTo>
                  <a:pt x="91810" y="154184"/>
                </a:lnTo>
                <a:lnTo>
                  <a:pt x="86904" y="161894"/>
                </a:lnTo>
                <a:lnTo>
                  <a:pt x="83400" y="164697"/>
                </a:lnTo>
                <a:lnTo>
                  <a:pt x="76392" y="168201"/>
                </a:lnTo>
                <a:lnTo>
                  <a:pt x="72187" y="168902"/>
                </a:lnTo>
                <a:lnTo>
                  <a:pt x="65178" y="168201"/>
                </a:lnTo>
                <a:lnTo>
                  <a:pt x="58871" y="163295"/>
                </a:lnTo>
                <a:lnTo>
                  <a:pt x="54666" y="157689"/>
                </a:lnTo>
                <a:lnTo>
                  <a:pt x="53965" y="150680"/>
                </a:lnTo>
                <a:lnTo>
                  <a:pt x="53965" y="146475"/>
                </a:lnTo>
                <a:lnTo>
                  <a:pt x="55367" y="141569"/>
                </a:lnTo>
                <a:lnTo>
                  <a:pt x="57469" y="135963"/>
                </a:lnTo>
                <a:lnTo>
                  <a:pt x="59572" y="129655"/>
                </a:lnTo>
                <a:lnTo>
                  <a:pt x="56067" y="124048"/>
                </a:lnTo>
                <a:lnTo>
                  <a:pt x="46256" y="121946"/>
                </a:lnTo>
                <a:lnTo>
                  <a:pt x="36444" y="119143"/>
                </a:lnTo>
                <a:lnTo>
                  <a:pt x="31538" y="117040"/>
                </a:lnTo>
                <a:lnTo>
                  <a:pt x="26632" y="108630"/>
                </a:lnTo>
                <a:lnTo>
                  <a:pt x="26632" y="103023"/>
                </a:lnTo>
                <a:lnTo>
                  <a:pt x="26632" y="98818"/>
                </a:lnTo>
                <a:lnTo>
                  <a:pt x="28034" y="94613"/>
                </a:lnTo>
                <a:lnTo>
                  <a:pt x="30837" y="91109"/>
                </a:lnTo>
                <a:lnTo>
                  <a:pt x="33641" y="88306"/>
                </a:lnTo>
                <a:lnTo>
                  <a:pt x="32239" y="85502"/>
                </a:lnTo>
                <a:lnTo>
                  <a:pt x="30837" y="81998"/>
                </a:lnTo>
                <a:lnTo>
                  <a:pt x="29436" y="79195"/>
                </a:lnTo>
                <a:lnTo>
                  <a:pt x="28034" y="75691"/>
                </a:lnTo>
                <a:close/>
                <a:moveTo>
                  <a:pt x="137364" y="70785"/>
                </a:moveTo>
                <a:lnTo>
                  <a:pt x="125450" y="74289"/>
                </a:lnTo>
                <a:lnTo>
                  <a:pt x="112134" y="77793"/>
                </a:lnTo>
                <a:lnTo>
                  <a:pt x="96716" y="82699"/>
                </a:lnTo>
                <a:lnTo>
                  <a:pt x="100220" y="95314"/>
                </a:lnTo>
                <a:lnTo>
                  <a:pt x="114938" y="90408"/>
                </a:lnTo>
                <a:lnTo>
                  <a:pt x="127553" y="86904"/>
                </a:lnTo>
                <a:lnTo>
                  <a:pt x="139467" y="84101"/>
                </a:lnTo>
                <a:lnTo>
                  <a:pt x="148578" y="84101"/>
                </a:lnTo>
                <a:lnTo>
                  <a:pt x="156988" y="84802"/>
                </a:lnTo>
                <a:lnTo>
                  <a:pt x="164697" y="88306"/>
                </a:lnTo>
                <a:lnTo>
                  <a:pt x="167500" y="91109"/>
                </a:lnTo>
                <a:lnTo>
                  <a:pt x="171005" y="98117"/>
                </a:lnTo>
                <a:lnTo>
                  <a:pt x="171005" y="102322"/>
                </a:lnTo>
                <a:lnTo>
                  <a:pt x="171005" y="108630"/>
                </a:lnTo>
                <a:lnTo>
                  <a:pt x="166099" y="117040"/>
                </a:lnTo>
                <a:lnTo>
                  <a:pt x="161193" y="119143"/>
                </a:lnTo>
                <a:lnTo>
                  <a:pt x="151381" y="121946"/>
                </a:lnTo>
                <a:lnTo>
                  <a:pt x="141569" y="124048"/>
                </a:lnTo>
                <a:lnTo>
                  <a:pt x="138065" y="129655"/>
                </a:lnTo>
                <a:lnTo>
                  <a:pt x="140168" y="135963"/>
                </a:lnTo>
                <a:lnTo>
                  <a:pt x="142270" y="141569"/>
                </a:lnTo>
                <a:lnTo>
                  <a:pt x="143672" y="145774"/>
                </a:lnTo>
                <a:lnTo>
                  <a:pt x="143672" y="149979"/>
                </a:lnTo>
                <a:lnTo>
                  <a:pt x="142971" y="157689"/>
                </a:lnTo>
                <a:lnTo>
                  <a:pt x="138766" y="163295"/>
                </a:lnTo>
                <a:lnTo>
                  <a:pt x="132459" y="168201"/>
                </a:lnTo>
                <a:lnTo>
                  <a:pt x="125450" y="168902"/>
                </a:lnTo>
                <a:lnTo>
                  <a:pt x="123348" y="168902"/>
                </a:lnTo>
                <a:lnTo>
                  <a:pt x="121245" y="168201"/>
                </a:lnTo>
                <a:lnTo>
                  <a:pt x="119143" y="167500"/>
                </a:lnTo>
                <a:lnTo>
                  <a:pt x="116339" y="166799"/>
                </a:lnTo>
                <a:lnTo>
                  <a:pt x="114938" y="169603"/>
                </a:lnTo>
                <a:lnTo>
                  <a:pt x="113536" y="172406"/>
                </a:lnTo>
                <a:lnTo>
                  <a:pt x="111433" y="175209"/>
                </a:lnTo>
                <a:lnTo>
                  <a:pt x="110032" y="178013"/>
                </a:lnTo>
                <a:lnTo>
                  <a:pt x="113536" y="180115"/>
                </a:lnTo>
                <a:lnTo>
                  <a:pt x="117040" y="180816"/>
                </a:lnTo>
                <a:lnTo>
                  <a:pt x="121245" y="182218"/>
                </a:lnTo>
                <a:lnTo>
                  <a:pt x="124749" y="182218"/>
                </a:lnTo>
                <a:lnTo>
                  <a:pt x="135262" y="181517"/>
                </a:lnTo>
                <a:lnTo>
                  <a:pt x="142971" y="176611"/>
                </a:lnTo>
                <a:lnTo>
                  <a:pt x="150680" y="170304"/>
                </a:lnTo>
                <a:lnTo>
                  <a:pt x="154885" y="161193"/>
                </a:lnTo>
                <a:lnTo>
                  <a:pt x="158389" y="165398"/>
                </a:lnTo>
                <a:lnTo>
                  <a:pt x="162595" y="168201"/>
                </a:lnTo>
                <a:lnTo>
                  <a:pt x="168201" y="170304"/>
                </a:lnTo>
                <a:lnTo>
                  <a:pt x="173107" y="171004"/>
                </a:lnTo>
                <a:lnTo>
                  <a:pt x="178013" y="170304"/>
                </a:lnTo>
                <a:lnTo>
                  <a:pt x="187124" y="166799"/>
                </a:lnTo>
                <a:lnTo>
                  <a:pt x="190628" y="163295"/>
                </a:lnTo>
                <a:lnTo>
                  <a:pt x="193431" y="159791"/>
                </a:lnTo>
                <a:lnTo>
                  <a:pt x="196935" y="151381"/>
                </a:lnTo>
                <a:lnTo>
                  <a:pt x="197636" y="146475"/>
                </a:lnTo>
                <a:lnTo>
                  <a:pt x="196235" y="138065"/>
                </a:lnTo>
                <a:lnTo>
                  <a:pt x="191329" y="131057"/>
                </a:lnTo>
                <a:lnTo>
                  <a:pt x="188525" y="127553"/>
                </a:lnTo>
                <a:lnTo>
                  <a:pt x="180816" y="123348"/>
                </a:lnTo>
                <a:lnTo>
                  <a:pt x="176611" y="123348"/>
                </a:lnTo>
                <a:lnTo>
                  <a:pt x="180115" y="118442"/>
                </a:lnTo>
                <a:lnTo>
                  <a:pt x="182218" y="113536"/>
                </a:lnTo>
                <a:lnTo>
                  <a:pt x="184320" y="107929"/>
                </a:lnTo>
                <a:lnTo>
                  <a:pt x="184320" y="102322"/>
                </a:lnTo>
                <a:lnTo>
                  <a:pt x="184320" y="95314"/>
                </a:lnTo>
                <a:lnTo>
                  <a:pt x="178714" y="83400"/>
                </a:lnTo>
                <a:lnTo>
                  <a:pt x="173808" y="79195"/>
                </a:lnTo>
                <a:lnTo>
                  <a:pt x="168201" y="74990"/>
                </a:lnTo>
                <a:lnTo>
                  <a:pt x="155586" y="7078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2004" name="Google Shape;2004;p78" title="ROCKET"/>
          <p:cNvSpPr/>
          <p:nvPr/>
        </p:nvSpPr>
        <p:spPr>
          <a:xfrm>
            <a:off x="1696020" y="2817532"/>
            <a:ext cx="179327" cy="180107"/>
          </a:xfrm>
          <a:custGeom>
            <a:avLst/>
            <a:gdLst/>
            <a:ahLst/>
            <a:cxnLst/>
            <a:rect l="l" t="t" r="r" b="b"/>
            <a:pathLst>
              <a:path w="161193" h="161894" extrusionOk="0">
                <a:moveTo>
                  <a:pt x="105827" y="40649"/>
                </a:moveTo>
                <a:lnTo>
                  <a:pt x="99519" y="41349"/>
                </a:lnTo>
                <a:lnTo>
                  <a:pt x="94613" y="44854"/>
                </a:lnTo>
                <a:lnTo>
                  <a:pt x="91109" y="49759"/>
                </a:lnTo>
                <a:lnTo>
                  <a:pt x="90408" y="56067"/>
                </a:lnTo>
                <a:lnTo>
                  <a:pt x="91109" y="61674"/>
                </a:lnTo>
                <a:lnTo>
                  <a:pt x="94613" y="66580"/>
                </a:lnTo>
                <a:lnTo>
                  <a:pt x="99519" y="70084"/>
                </a:lnTo>
                <a:lnTo>
                  <a:pt x="105827" y="71485"/>
                </a:lnTo>
                <a:lnTo>
                  <a:pt x="112134" y="70084"/>
                </a:lnTo>
                <a:lnTo>
                  <a:pt x="117040" y="66580"/>
                </a:lnTo>
                <a:lnTo>
                  <a:pt x="120544" y="61674"/>
                </a:lnTo>
                <a:lnTo>
                  <a:pt x="121245" y="56067"/>
                </a:lnTo>
                <a:lnTo>
                  <a:pt x="120544" y="49759"/>
                </a:lnTo>
                <a:lnTo>
                  <a:pt x="117040" y="44854"/>
                </a:lnTo>
                <a:lnTo>
                  <a:pt x="112134" y="41349"/>
                </a:lnTo>
                <a:lnTo>
                  <a:pt x="105827" y="40649"/>
                </a:lnTo>
                <a:close/>
                <a:moveTo>
                  <a:pt x="45555" y="46255"/>
                </a:moveTo>
                <a:lnTo>
                  <a:pt x="58871" y="49059"/>
                </a:lnTo>
                <a:lnTo>
                  <a:pt x="53965" y="55366"/>
                </a:lnTo>
                <a:lnTo>
                  <a:pt x="49760" y="62375"/>
                </a:lnTo>
                <a:lnTo>
                  <a:pt x="45555" y="68682"/>
                </a:lnTo>
                <a:lnTo>
                  <a:pt x="42050" y="75690"/>
                </a:lnTo>
                <a:lnTo>
                  <a:pt x="23128" y="67981"/>
                </a:lnTo>
                <a:lnTo>
                  <a:pt x="43452" y="47657"/>
                </a:lnTo>
                <a:lnTo>
                  <a:pt x="44153" y="46956"/>
                </a:lnTo>
                <a:lnTo>
                  <a:pt x="44854" y="46255"/>
                </a:lnTo>
                <a:close/>
                <a:moveTo>
                  <a:pt x="148578" y="13316"/>
                </a:moveTo>
                <a:lnTo>
                  <a:pt x="148578" y="22427"/>
                </a:lnTo>
                <a:lnTo>
                  <a:pt x="144373" y="39948"/>
                </a:lnTo>
                <a:lnTo>
                  <a:pt x="140868" y="49059"/>
                </a:lnTo>
                <a:lnTo>
                  <a:pt x="136663" y="57469"/>
                </a:lnTo>
                <a:lnTo>
                  <a:pt x="124749" y="73588"/>
                </a:lnTo>
                <a:lnTo>
                  <a:pt x="117741" y="81297"/>
                </a:lnTo>
                <a:lnTo>
                  <a:pt x="107929" y="89707"/>
                </a:lnTo>
                <a:lnTo>
                  <a:pt x="98117" y="97416"/>
                </a:lnTo>
                <a:lnTo>
                  <a:pt x="87605" y="104425"/>
                </a:lnTo>
                <a:lnTo>
                  <a:pt x="77793" y="108630"/>
                </a:lnTo>
                <a:lnTo>
                  <a:pt x="52563" y="84100"/>
                </a:lnTo>
                <a:lnTo>
                  <a:pt x="57469" y="74289"/>
                </a:lnTo>
                <a:lnTo>
                  <a:pt x="63776" y="63776"/>
                </a:lnTo>
                <a:lnTo>
                  <a:pt x="71486" y="53264"/>
                </a:lnTo>
                <a:lnTo>
                  <a:pt x="80596" y="44153"/>
                </a:lnTo>
                <a:lnTo>
                  <a:pt x="88306" y="36444"/>
                </a:lnTo>
                <a:lnTo>
                  <a:pt x="104425" y="25230"/>
                </a:lnTo>
                <a:lnTo>
                  <a:pt x="112835" y="21025"/>
                </a:lnTo>
                <a:lnTo>
                  <a:pt x="121245" y="17521"/>
                </a:lnTo>
                <a:lnTo>
                  <a:pt x="139467" y="13316"/>
                </a:lnTo>
                <a:close/>
                <a:moveTo>
                  <a:pt x="112835" y="103023"/>
                </a:moveTo>
                <a:lnTo>
                  <a:pt x="114937" y="115638"/>
                </a:lnTo>
                <a:lnTo>
                  <a:pt x="114937" y="116339"/>
                </a:lnTo>
                <a:lnTo>
                  <a:pt x="114937" y="117040"/>
                </a:lnTo>
                <a:lnTo>
                  <a:pt x="114937" y="117741"/>
                </a:lnTo>
                <a:lnTo>
                  <a:pt x="114237" y="118441"/>
                </a:lnTo>
                <a:lnTo>
                  <a:pt x="93912" y="138766"/>
                </a:lnTo>
                <a:lnTo>
                  <a:pt x="85502" y="119142"/>
                </a:lnTo>
                <a:lnTo>
                  <a:pt x="92511" y="115638"/>
                </a:lnTo>
                <a:lnTo>
                  <a:pt x="99519" y="112134"/>
                </a:lnTo>
                <a:lnTo>
                  <a:pt x="106527" y="107929"/>
                </a:lnTo>
                <a:lnTo>
                  <a:pt x="112835" y="103023"/>
                </a:lnTo>
                <a:close/>
                <a:moveTo>
                  <a:pt x="30837" y="121946"/>
                </a:moveTo>
                <a:lnTo>
                  <a:pt x="34341" y="122646"/>
                </a:lnTo>
                <a:lnTo>
                  <a:pt x="37145" y="124749"/>
                </a:lnTo>
                <a:lnTo>
                  <a:pt x="39247" y="127552"/>
                </a:lnTo>
                <a:lnTo>
                  <a:pt x="39247" y="131056"/>
                </a:lnTo>
                <a:lnTo>
                  <a:pt x="39247" y="134561"/>
                </a:lnTo>
                <a:lnTo>
                  <a:pt x="37145" y="137364"/>
                </a:lnTo>
                <a:lnTo>
                  <a:pt x="33640" y="139466"/>
                </a:lnTo>
                <a:lnTo>
                  <a:pt x="28735" y="141569"/>
                </a:lnTo>
                <a:lnTo>
                  <a:pt x="23128" y="143672"/>
                </a:lnTo>
                <a:lnTo>
                  <a:pt x="16820" y="145073"/>
                </a:lnTo>
                <a:lnTo>
                  <a:pt x="18222" y="138766"/>
                </a:lnTo>
                <a:lnTo>
                  <a:pt x="19624" y="133159"/>
                </a:lnTo>
                <a:lnTo>
                  <a:pt x="22427" y="127552"/>
                </a:lnTo>
                <a:lnTo>
                  <a:pt x="24530" y="124749"/>
                </a:lnTo>
                <a:lnTo>
                  <a:pt x="27333" y="122646"/>
                </a:lnTo>
                <a:lnTo>
                  <a:pt x="30837" y="121946"/>
                </a:lnTo>
                <a:close/>
                <a:moveTo>
                  <a:pt x="25931" y="109331"/>
                </a:moveTo>
                <a:lnTo>
                  <a:pt x="18222" y="112835"/>
                </a:lnTo>
                <a:lnTo>
                  <a:pt x="15419" y="115638"/>
                </a:lnTo>
                <a:lnTo>
                  <a:pt x="10513" y="121245"/>
                </a:lnTo>
                <a:lnTo>
                  <a:pt x="6308" y="131757"/>
                </a:lnTo>
                <a:lnTo>
                  <a:pt x="2804" y="144372"/>
                </a:lnTo>
                <a:lnTo>
                  <a:pt x="701" y="161192"/>
                </a:lnTo>
                <a:lnTo>
                  <a:pt x="17521" y="158389"/>
                </a:lnTo>
                <a:lnTo>
                  <a:pt x="30136" y="155586"/>
                </a:lnTo>
                <a:lnTo>
                  <a:pt x="39948" y="151381"/>
                </a:lnTo>
                <a:lnTo>
                  <a:pt x="46255" y="146475"/>
                </a:lnTo>
                <a:lnTo>
                  <a:pt x="49059" y="143672"/>
                </a:lnTo>
                <a:lnTo>
                  <a:pt x="52563" y="135261"/>
                </a:lnTo>
                <a:lnTo>
                  <a:pt x="52563" y="131056"/>
                </a:lnTo>
                <a:lnTo>
                  <a:pt x="52563" y="126851"/>
                </a:lnTo>
                <a:lnTo>
                  <a:pt x="49059" y="119142"/>
                </a:lnTo>
                <a:lnTo>
                  <a:pt x="46255" y="115638"/>
                </a:lnTo>
                <a:lnTo>
                  <a:pt x="42751" y="112835"/>
                </a:lnTo>
                <a:lnTo>
                  <a:pt x="35042" y="109331"/>
                </a:lnTo>
                <a:close/>
                <a:moveTo>
                  <a:pt x="147877" y="0"/>
                </a:moveTo>
                <a:lnTo>
                  <a:pt x="124048" y="3504"/>
                </a:lnTo>
                <a:lnTo>
                  <a:pt x="112835" y="7008"/>
                </a:lnTo>
                <a:lnTo>
                  <a:pt x="101622" y="11914"/>
                </a:lnTo>
                <a:lnTo>
                  <a:pt x="79896" y="26632"/>
                </a:lnTo>
                <a:lnTo>
                  <a:pt x="70084" y="35743"/>
                </a:lnTo>
                <a:lnTo>
                  <a:pt x="69383" y="36444"/>
                </a:lnTo>
                <a:lnTo>
                  <a:pt x="69383" y="37144"/>
                </a:lnTo>
                <a:lnTo>
                  <a:pt x="68682" y="37144"/>
                </a:lnTo>
                <a:lnTo>
                  <a:pt x="68682" y="37845"/>
                </a:lnTo>
                <a:lnTo>
                  <a:pt x="48358" y="33640"/>
                </a:lnTo>
                <a:lnTo>
                  <a:pt x="44854" y="32939"/>
                </a:lnTo>
                <a:lnTo>
                  <a:pt x="40649" y="33640"/>
                </a:lnTo>
                <a:lnTo>
                  <a:pt x="37145" y="35743"/>
                </a:lnTo>
                <a:lnTo>
                  <a:pt x="34341" y="37845"/>
                </a:lnTo>
                <a:lnTo>
                  <a:pt x="0" y="72186"/>
                </a:lnTo>
                <a:lnTo>
                  <a:pt x="38546" y="89006"/>
                </a:lnTo>
                <a:lnTo>
                  <a:pt x="72887" y="123347"/>
                </a:lnTo>
                <a:lnTo>
                  <a:pt x="89707" y="161893"/>
                </a:lnTo>
                <a:lnTo>
                  <a:pt x="124048" y="127552"/>
                </a:lnTo>
                <a:lnTo>
                  <a:pt x="126151" y="124749"/>
                </a:lnTo>
                <a:lnTo>
                  <a:pt x="127552" y="121245"/>
                </a:lnTo>
                <a:lnTo>
                  <a:pt x="128253" y="117040"/>
                </a:lnTo>
                <a:lnTo>
                  <a:pt x="128253" y="113536"/>
                </a:lnTo>
                <a:lnTo>
                  <a:pt x="124048" y="93211"/>
                </a:lnTo>
                <a:lnTo>
                  <a:pt x="124749" y="92510"/>
                </a:lnTo>
                <a:lnTo>
                  <a:pt x="125450" y="91810"/>
                </a:lnTo>
                <a:lnTo>
                  <a:pt x="135262" y="81998"/>
                </a:lnTo>
                <a:lnTo>
                  <a:pt x="149979" y="60272"/>
                </a:lnTo>
                <a:lnTo>
                  <a:pt x="154885" y="49059"/>
                </a:lnTo>
                <a:lnTo>
                  <a:pt x="158389" y="37845"/>
                </a:lnTo>
                <a:lnTo>
                  <a:pt x="161193" y="13316"/>
                </a:lnTo>
                <a:lnTo>
                  <a:pt x="160492" y="1402"/>
                </a:lnTo>
                <a:lnTo>
                  <a:pt x="1478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2005" name="Google Shape;2005;p78" title="INTEGRATED"/>
          <p:cNvSpPr/>
          <p:nvPr/>
        </p:nvSpPr>
        <p:spPr>
          <a:xfrm>
            <a:off x="3673606" y="4049011"/>
            <a:ext cx="179261" cy="171334"/>
          </a:xfrm>
          <a:custGeom>
            <a:avLst/>
            <a:gdLst/>
            <a:ahLst/>
            <a:cxnLst/>
            <a:rect l="l" t="t" r="r" b="b"/>
            <a:pathLst>
              <a:path w="206047" h="196936" extrusionOk="0">
                <a:moveTo>
                  <a:pt x="103023" y="13316"/>
                </a:moveTo>
                <a:lnTo>
                  <a:pt x="107228" y="14017"/>
                </a:lnTo>
                <a:lnTo>
                  <a:pt x="110733" y="16120"/>
                </a:lnTo>
                <a:lnTo>
                  <a:pt x="113536" y="19624"/>
                </a:lnTo>
                <a:lnTo>
                  <a:pt x="114237" y="23829"/>
                </a:lnTo>
                <a:lnTo>
                  <a:pt x="113536" y="28735"/>
                </a:lnTo>
                <a:lnTo>
                  <a:pt x="110733" y="32239"/>
                </a:lnTo>
                <a:lnTo>
                  <a:pt x="107228" y="34341"/>
                </a:lnTo>
                <a:lnTo>
                  <a:pt x="103023" y="35042"/>
                </a:lnTo>
                <a:lnTo>
                  <a:pt x="98818" y="34341"/>
                </a:lnTo>
                <a:lnTo>
                  <a:pt x="95314" y="32239"/>
                </a:lnTo>
                <a:lnTo>
                  <a:pt x="92511" y="28735"/>
                </a:lnTo>
                <a:lnTo>
                  <a:pt x="91810" y="24530"/>
                </a:lnTo>
                <a:lnTo>
                  <a:pt x="92511" y="19624"/>
                </a:lnTo>
                <a:lnTo>
                  <a:pt x="95314" y="16120"/>
                </a:lnTo>
                <a:lnTo>
                  <a:pt x="98818" y="14017"/>
                </a:lnTo>
                <a:lnTo>
                  <a:pt x="103023" y="13316"/>
                </a:lnTo>
                <a:close/>
                <a:moveTo>
                  <a:pt x="24530" y="70084"/>
                </a:moveTo>
                <a:lnTo>
                  <a:pt x="28735" y="70785"/>
                </a:lnTo>
                <a:lnTo>
                  <a:pt x="32239" y="73588"/>
                </a:lnTo>
                <a:lnTo>
                  <a:pt x="34341" y="77092"/>
                </a:lnTo>
                <a:lnTo>
                  <a:pt x="35042" y="81298"/>
                </a:lnTo>
                <a:lnTo>
                  <a:pt x="34341" y="85503"/>
                </a:lnTo>
                <a:lnTo>
                  <a:pt x="32239" y="89007"/>
                </a:lnTo>
                <a:lnTo>
                  <a:pt x="28735" y="91810"/>
                </a:lnTo>
                <a:lnTo>
                  <a:pt x="19624" y="91810"/>
                </a:lnTo>
                <a:lnTo>
                  <a:pt x="16120" y="89007"/>
                </a:lnTo>
                <a:lnTo>
                  <a:pt x="14017" y="85503"/>
                </a:lnTo>
                <a:lnTo>
                  <a:pt x="13316" y="81298"/>
                </a:lnTo>
                <a:lnTo>
                  <a:pt x="14017" y="77092"/>
                </a:lnTo>
                <a:lnTo>
                  <a:pt x="16120" y="73588"/>
                </a:lnTo>
                <a:lnTo>
                  <a:pt x="19624" y="70785"/>
                </a:lnTo>
                <a:lnTo>
                  <a:pt x="24530" y="70084"/>
                </a:lnTo>
                <a:close/>
                <a:moveTo>
                  <a:pt x="182218" y="70084"/>
                </a:moveTo>
                <a:lnTo>
                  <a:pt x="186423" y="70785"/>
                </a:lnTo>
                <a:lnTo>
                  <a:pt x="189927" y="73588"/>
                </a:lnTo>
                <a:lnTo>
                  <a:pt x="192030" y="77092"/>
                </a:lnTo>
                <a:lnTo>
                  <a:pt x="192730" y="81298"/>
                </a:lnTo>
                <a:lnTo>
                  <a:pt x="192030" y="85503"/>
                </a:lnTo>
                <a:lnTo>
                  <a:pt x="189927" y="89007"/>
                </a:lnTo>
                <a:lnTo>
                  <a:pt x="186423" y="91810"/>
                </a:lnTo>
                <a:lnTo>
                  <a:pt x="177312" y="91810"/>
                </a:lnTo>
                <a:lnTo>
                  <a:pt x="173808" y="89007"/>
                </a:lnTo>
                <a:lnTo>
                  <a:pt x="171705" y="85503"/>
                </a:lnTo>
                <a:lnTo>
                  <a:pt x="171005" y="81298"/>
                </a:lnTo>
                <a:lnTo>
                  <a:pt x="171705" y="77092"/>
                </a:lnTo>
                <a:lnTo>
                  <a:pt x="173808" y="73588"/>
                </a:lnTo>
                <a:lnTo>
                  <a:pt x="177312" y="70785"/>
                </a:lnTo>
                <a:lnTo>
                  <a:pt x="182218" y="70084"/>
                </a:lnTo>
                <a:close/>
                <a:moveTo>
                  <a:pt x="103023" y="86904"/>
                </a:moveTo>
                <a:lnTo>
                  <a:pt x="110733" y="88306"/>
                </a:lnTo>
                <a:lnTo>
                  <a:pt x="117040" y="93212"/>
                </a:lnTo>
                <a:lnTo>
                  <a:pt x="121946" y="99519"/>
                </a:lnTo>
                <a:lnTo>
                  <a:pt x="123348" y="107228"/>
                </a:lnTo>
                <a:lnTo>
                  <a:pt x="121946" y="115638"/>
                </a:lnTo>
                <a:lnTo>
                  <a:pt x="117040" y="121946"/>
                </a:lnTo>
                <a:lnTo>
                  <a:pt x="110733" y="126852"/>
                </a:lnTo>
                <a:lnTo>
                  <a:pt x="103023" y="127553"/>
                </a:lnTo>
                <a:lnTo>
                  <a:pt x="95314" y="126852"/>
                </a:lnTo>
                <a:lnTo>
                  <a:pt x="89007" y="121946"/>
                </a:lnTo>
                <a:lnTo>
                  <a:pt x="84101" y="115638"/>
                </a:lnTo>
                <a:lnTo>
                  <a:pt x="82699" y="107228"/>
                </a:lnTo>
                <a:lnTo>
                  <a:pt x="84101" y="99519"/>
                </a:lnTo>
                <a:lnTo>
                  <a:pt x="89007" y="93212"/>
                </a:lnTo>
                <a:lnTo>
                  <a:pt x="95314" y="88306"/>
                </a:lnTo>
                <a:lnTo>
                  <a:pt x="103023" y="86904"/>
                </a:lnTo>
                <a:close/>
                <a:moveTo>
                  <a:pt x="50461" y="161894"/>
                </a:moveTo>
                <a:lnTo>
                  <a:pt x="54666" y="162594"/>
                </a:lnTo>
                <a:lnTo>
                  <a:pt x="58170" y="165398"/>
                </a:lnTo>
                <a:lnTo>
                  <a:pt x="60973" y="168902"/>
                </a:lnTo>
                <a:lnTo>
                  <a:pt x="61674" y="173107"/>
                </a:lnTo>
                <a:lnTo>
                  <a:pt x="60973" y="177312"/>
                </a:lnTo>
                <a:lnTo>
                  <a:pt x="58170" y="180816"/>
                </a:lnTo>
                <a:lnTo>
                  <a:pt x="54666" y="183620"/>
                </a:lnTo>
                <a:lnTo>
                  <a:pt x="50461" y="184320"/>
                </a:lnTo>
                <a:lnTo>
                  <a:pt x="46256" y="183620"/>
                </a:lnTo>
                <a:lnTo>
                  <a:pt x="42752" y="180816"/>
                </a:lnTo>
                <a:lnTo>
                  <a:pt x="39948" y="177312"/>
                </a:lnTo>
                <a:lnTo>
                  <a:pt x="39247" y="173107"/>
                </a:lnTo>
                <a:lnTo>
                  <a:pt x="39948" y="168902"/>
                </a:lnTo>
                <a:lnTo>
                  <a:pt x="42752" y="165398"/>
                </a:lnTo>
                <a:lnTo>
                  <a:pt x="46256" y="162594"/>
                </a:lnTo>
                <a:lnTo>
                  <a:pt x="50461" y="161894"/>
                </a:lnTo>
                <a:close/>
                <a:moveTo>
                  <a:pt x="155586" y="161894"/>
                </a:moveTo>
                <a:lnTo>
                  <a:pt x="159791" y="162594"/>
                </a:lnTo>
                <a:lnTo>
                  <a:pt x="163295" y="165398"/>
                </a:lnTo>
                <a:lnTo>
                  <a:pt x="166099" y="168902"/>
                </a:lnTo>
                <a:lnTo>
                  <a:pt x="166800" y="173107"/>
                </a:lnTo>
                <a:lnTo>
                  <a:pt x="166099" y="177312"/>
                </a:lnTo>
                <a:lnTo>
                  <a:pt x="163295" y="180816"/>
                </a:lnTo>
                <a:lnTo>
                  <a:pt x="159791" y="183620"/>
                </a:lnTo>
                <a:lnTo>
                  <a:pt x="155586" y="184320"/>
                </a:lnTo>
                <a:lnTo>
                  <a:pt x="151381" y="183620"/>
                </a:lnTo>
                <a:lnTo>
                  <a:pt x="147877" y="180816"/>
                </a:lnTo>
                <a:lnTo>
                  <a:pt x="145074" y="177312"/>
                </a:lnTo>
                <a:lnTo>
                  <a:pt x="144373" y="173107"/>
                </a:lnTo>
                <a:lnTo>
                  <a:pt x="145074" y="168902"/>
                </a:lnTo>
                <a:lnTo>
                  <a:pt x="147877" y="165398"/>
                </a:lnTo>
                <a:lnTo>
                  <a:pt x="151381" y="162594"/>
                </a:lnTo>
                <a:lnTo>
                  <a:pt x="155586" y="161894"/>
                </a:lnTo>
                <a:close/>
                <a:moveTo>
                  <a:pt x="103023" y="1"/>
                </a:moveTo>
                <a:lnTo>
                  <a:pt x="98118" y="701"/>
                </a:lnTo>
                <a:lnTo>
                  <a:pt x="89708" y="4206"/>
                </a:lnTo>
                <a:lnTo>
                  <a:pt x="86203" y="7009"/>
                </a:lnTo>
                <a:lnTo>
                  <a:pt x="82699" y="10513"/>
                </a:lnTo>
                <a:lnTo>
                  <a:pt x="79195" y="18923"/>
                </a:lnTo>
                <a:lnTo>
                  <a:pt x="79195" y="23829"/>
                </a:lnTo>
                <a:lnTo>
                  <a:pt x="79896" y="32239"/>
                </a:lnTo>
                <a:lnTo>
                  <a:pt x="84101" y="39247"/>
                </a:lnTo>
                <a:lnTo>
                  <a:pt x="89708" y="44854"/>
                </a:lnTo>
                <a:lnTo>
                  <a:pt x="98118" y="47657"/>
                </a:lnTo>
                <a:lnTo>
                  <a:pt x="98118" y="74289"/>
                </a:lnTo>
                <a:lnTo>
                  <a:pt x="89708" y="76392"/>
                </a:lnTo>
                <a:lnTo>
                  <a:pt x="83400" y="80597"/>
                </a:lnTo>
                <a:lnTo>
                  <a:pt x="77092" y="85503"/>
                </a:lnTo>
                <a:lnTo>
                  <a:pt x="73588" y="92511"/>
                </a:lnTo>
                <a:lnTo>
                  <a:pt x="48358" y="83400"/>
                </a:lnTo>
                <a:lnTo>
                  <a:pt x="48358" y="82699"/>
                </a:lnTo>
                <a:lnTo>
                  <a:pt x="48358" y="81998"/>
                </a:lnTo>
                <a:lnTo>
                  <a:pt x="48358" y="81298"/>
                </a:lnTo>
                <a:lnTo>
                  <a:pt x="47657" y="76392"/>
                </a:lnTo>
                <a:lnTo>
                  <a:pt x="44153" y="67982"/>
                </a:lnTo>
                <a:lnTo>
                  <a:pt x="41350" y="63777"/>
                </a:lnTo>
                <a:lnTo>
                  <a:pt x="37846" y="60973"/>
                </a:lnTo>
                <a:lnTo>
                  <a:pt x="28735" y="57469"/>
                </a:lnTo>
                <a:lnTo>
                  <a:pt x="23829" y="56768"/>
                </a:lnTo>
                <a:lnTo>
                  <a:pt x="19624" y="57469"/>
                </a:lnTo>
                <a:lnTo>
                  <a:pt x="10513" y="60973"/>
                </a:lnTo>
                <a:lnTo>
                  <a:pt x="7009" y="63777"/>
                </a:lnTo>
                <a:lnTo>
                  <a:pt x="4206" y="67982"/>
                </a:lnTo>
                <a:lnTo>
                  <a:pt x="701" y="76392"/>
                </a:lnTo>
                <a:lnTo>
                  <a:pt x="1" y="81298"/>
                </a:lnTo>
                <a:lnTo>
                  <a:pt x="701" y="86203"/>
                </a:lnTo>
                <a:lnTo>
                  <a:pt x="4206" y="94613"/>
                </a:lnTo>
                <a:lnTo>
                  <a:pt x="7009" y="98118"/>
                </a:lnTo>
                <a:lnTo>
                  <a:pt x="10513" y="101622"/>
                </a:lnTo>
                <a:lnTo>
                  <a:pt x="19624" y="105126"/>
                </a:lnTo>
                <a:lnTo>
                  <a:pt x="24530" y="105126"/>
                </a:lnTo>
                <a:lnTo>
                  <a:pt x="30837" y="104425"/>
                </a:lnTo>
                <a:lnTo>
                  <a:pt x="36444" y="102323"/>
                </a:lnTo>
                <a:lnTo>
                  <a:pt x="41350" y="98118"/>
                </a:lnTo>
                <a:lnTo>
                  <a:pt x="44854" y="93212"/>
                </a:lnTo>
                <a:lnTo>
                  <a:pt x="70084" y="101622"/>
                </a:lnTo>
                <a:lnTo>
                  <a:pt x="69383" y="109331"/>
                </a:lnTo>
                <a:lnTo>
                  <a:pt x="70785" y="116339"/>
                </a:lnTo>
                <a:lnTo>
                  <a:pt x="73588" y="124049"/>
                </a:lnTo>
                <a:lnTo>
                  <a:pt x="78494" y="129655"/>
                </a:lnTo>
                <a:lnTo>
                  <a:pt x="60973" y="151381"/>
                </a:lnTo>
                <a:lnTo>
                  <a:pt x="58871" y="150680"/>
                </a:lnTo>
                <a:lnTo>
                  <a:pt x="56067" y="149979"/>
                </a:lnTo>
                <a:lnTo>
                  <a:pt x="53264" y="149279"/>
                </a:lnTo>
                <a:lnTo>
                  <a:pt x="45555" y="149279"/>
                </a:lnTo>
                <a:lnTo>
                  <a:pt x="37145" y="152783"/>
                </a:lnTo>
                <a:lnTo>
                  <a:pt x="33641" y="156287"/>
                </a:lnTo>
                <a:lnTo>
                  <a:pt x="30136" y="159791"/>
                </a:lnTo>
                <a:lnTo>
                  <a:pt x="26632" y="168201"/>
                </a:lnTo>
                <a:lnTo>
                  <a:pt x="26632" y="173107"/>
                </a:lnTo>
                <a:lnTo>
                  <a:pt x="26632" y="178013"/>
                </a:lnTo>
                <a:lnTo>
                  <a:pt x="30136" y="186423"/>
                </a:lnTo>
                <a:lnTo>
                  <a:pt x="33641" y="189927"/>
                </a:lnTo>
                <a:lnTo>
                  <a:pt x="37145" y="193431"/>
                </a:lnTo>
                <a:lnTo>
                  <a:pt x="45555" y="196935"/>
                </a:lnTo>
                <a:lnTo>
                  <a:pt x="55367" y="196935"/>
                </a:lnTo>
                <a:lnTo>
                  <a:pt x="63777" y="193431"/>
                </a:lnTo>
                <a:lnTo>
                  <a:pt x="67281" y="189927"/>
                </a:lnTo>
                <a:lnTo>
                  <a:pt x="70785" y="186423"/>
                </a:lnTo>
                <a:lnTo>
                  <a:pt x="74289" y="178013"/>
                </a:lnTo>
                <a:lnTo>
                  <a:pt x="74289" y="173107"/>
                </a:lnTo>
                <a:lnTo>
                  <a:pt x="74289" y="168902"/>
                </a:lnTo>
                <a:lnTo>
                  <a:pt x="72887" y="165398"/>
                </a:lnTo>
                <a:lnTo>
                  <a:pt x="71486" y="161193"/>
                </a:lnTo>
                <a:lnTo>
                  <a:pt x="69383" y="158389"/>
                </a:lnTo>
                <a:lnTo>
                  <a:pt x="86203" y="135963"/>
                </a:lnTo>
                <a:lnTo>
                  <a:pt x="93913" y="140168"/>
                </a:lnTo>
                <a:lnTo>
                  <a:pt x="103023" y="140869"/>
                </a:lnTo>
                <a:lnTo>
                  <a:pt x="111433" y="140168"/>
                </a:lnTo>
                <a:lnTo>
                  <a:pt x="119143" y="135963"/>
                </a:lnTo>
                <a:lnTo>
                  <a:pt x="136664" y="158389"/>
                </a:lnTo>
                <a:lnTo>
                  <a:pt x="134561" y="161193"/>
                </a:lnTo>
                <a:lnTo>
                  <a:pt x="133159" y="165398"/>
                </a:lnTo>
                <a:lnTo>
                  <a:pt x="131758" y="168902"/>
                </a:lnTo>
                <a:lnTo>
                  <a:pt x="131758" y="173107"/>
                </a:lnTo>
                <a:lnTo>
                  <a:pt x="131758" y="178013"/>
                </a:lnTo>
                <a:lnTo>
                  <a:pt x="135262" y="186423"/>
                </a:lnTo>
                <a:lnTo>
                  <a:pt x="138766" y="189927"/>
                </a:lnTo>
                <a:lnTo>
                  <a:pt x="142270" y="193431"/>
                </a:lnTo>
                <a:lnTo>
                  <a:pt x="150680" y="196935"/>
                </a:lnTo>
                <a:lnTo>
                  <a:pt x="160492" y="196935"/>
                </a:lnTo>
                <a:lnTo>
                  <a:pt x="168902" y="193431"/>
                </a:lnTo>
                <a:lnTo>
                  <a:pt x="172406" y="189927"/>
                </a:lnTo>
                <a:lnTo>
                  <a:pt x="175910" y="186423"/>
                </a:lnTo>
                <a:lnTo>
                  <a:pt x="179415" y="178013"/>
                </a:lnTo>
                <a:lnTo>
                  <a:pt x="179415" y="173107"/>
                </a:lnTo>
                <a:lnTo>
                  <a:pt x="179415" y="168201"/>
                </a:lnTo>
                <a:lnTo>
                  <a:pt x="175910" y="159791"/>
                </a:lnTo>
                <a:lnTo>
                  <a:pt x="172406" y="156287"/>
                </a:lnTo>
                <a:lnTo>
                  <a:pt x="168902" y="152783"/>
                </a:lnTo>
                <a:lnTo>
                  <a:pt x="160492" y="149279"/>
                </a:lnTo>
                <a:lnTo>
                  <a:pt x="152783" y="149279"/>
                </a:lnTo>
                <a:lnTo>
                  <a:pt x="149979" y="149979"/>
                </a:lnTo>
                <a:lnTo>
                  <a:pt x="147176" y="150680"/>
                </a:lnTo>
                <a:lnTo>
                  <a:pt x="145074" y="151381"/>
                </a:lnTo>
                <a:lnTo>
                  <a:pt x="127553" y="129655"/>
                </a:lnTo>
                <a:lnTo>
                  <a:pt x="132459" y="123348"/>
                </a:lnTo>
                <a:lnTo>
                  <a:pt x="135262" y="116339"/>
                </a:lnTo>
                <a:lnTo>
                  <a:pt x="136664" y="109331"/>
                </a:lnTo>
                <a:lnTo>
                  <a:pt x="135963" y="101622"/>
                </a:lnTo>
                <a:lnTo>
                  <a:pt x="161193" y="93212"/>
                </a:lnTo>
                <a:lnTo>
                  <a:pt x="164697" y="98118"/>
                </a:lnTo>
                <a:lnTo>
                  <a:pt x="169603" y="102323"/>
                </a:lnTo>
                <a:lnTo>
                  <a:pt x="175210" y="104425"/>
                </a:lnTo>
                <a:lnTo>
                  <a:pt x="182218" y="105126"/>
                </a:lnTo>
                <a:lnTo>
                  <a:pt x="186423" y="105126"/>
                </a:lnTo>
                <a:lnTo>
                  <a:pt x="195534" y="101622"/>
                </a:lnTo>
                <a:lnTo>
                  <a:pt x="199038" y="98118"/>
                </a:lnTo>
                <a:lnTo>
                  <a:pt x="201841" y="94613"/>
                </a:lnTo>
                <a:lnTo>
                  <a:pt x="205345" y="86203"/>
                </a:lnTo>
                <a:lnTo>
                  <a:pt x="206046" y="81298"/>
                </a:lnTo>
                <a:lnTo>
                  <a:pt x="205345" y="76392"/>
                </a:lnTo>
                <a:lnTo>
                  <a:pt x="201841" y="67982"/>
                </a:lnTo>
                <a:lnTo>
                  <a:pt x="199038" y="63777"/>
                </a:lnTo>
                <a:lnTo>
                  <a:pt x="195534" y="60973"/>
                </a:lnTo>
                <a:lnTo>
                  <a:pt x="186423" y="57469"/>
                </a:lnTo>
                <a:lnTo>
                  <a:pt x="181517" y="56768"/>
                </a:lnTo>
                <a:lnTo>
                  <a:pt x="177312" y="57469"/>
                </a:lnTo>
                <a:lnTo>
                  <a:pt x="168201" y="60973"/>
                </a:lnTo>
                <a:lnTo>
                  <a:pt x="164697" y="63777"/>
                </a:lnTo>
                <a:lnTo>
                  <a:pt x="161894" y="67982"/>
                </a:lnTo>
                <a:lnTo>
                  <a:pt x="158389" y="76392"/>
                </a:lnTo>
                <a:lnTo>
                  <a:pt x="157689" y="81298"/>
                </a:lnTo>
                <a:lnTo>
                  <a:pt x="157689" y="82699"/>
                </a:lnTo>
                <a:lnTo>
                  <a:pt x="157689" y="83400"/>
                </a:lnTo>
                <a:lnTo>
                  <a:pt x="132459" y="92511"/>
                </a:lnTo>
                <a:lnTo>
                  <a:pt x="128254" y="85503"/>
                </a:lnTo>
                <a:lnTo>
                  <a:pt x="122647" y="80597"/>
                </a:lnTo>
                <a:lnTo>
                  <a:pt x="116339" y="76392"/>
                </a:lnTo>
                <a:lnTo>
                  <a:pt x="107929" y="74289"/>
                </a:lnTo>
                <a:lnTo>
                  <a:pt x="107929" y="47657"/>
                </a:lnTo>
                <a:lnTo>
                  <a:pt x="116339" y="44854"/>
                </a:lnTo>
                <a:lnTo>
                  <a:pt x="121946" y="39247"/>
                </a:lnTo>
                <a:lnTo>
                  <a:pt x="126151" y="32239"/>
                </a:lnTo>
                <a:lnTo>
                  <a:pt x="126852" y="23829"/>
                </a:lnTo>
                <a:lnTo>
                  <a:pt x="126852" y="19624"/>
                </a:lnTo>
                <a:lnTo>
                  <a:pt x="123348" y="10513"/>
                </a:lnTo>
                <a:lnTo>
                  <a:pt x="119843" y="7009"/>
                </a:lnTo>
                <a:lnTo>
                  <a:pt x="116339" y="4206"/>
                </a:lnTo>
                <a:lnTo>
                  <a:pt x="107929" y="701"/>
                </a:lnTo>
                <a:lnTo>
                  <a:pt x="10302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2006" name="Google Shape;2006;p78" title="experiment"/>
          <p:cNvSpPr/>
          <p:nvPr/>
        </p:nvSpPr>
        <p:spPr>
          <a:xfrm>
            <a:off x="3705362" y="2802439"/>
            <a:ext cx="172852" cy="171237"/>
          </a:xfrm>
          <a:custGeom>
            <a:avLst/>
            <a:gdLst/>
            <a:ahLst/>
            <a:cxnLst/>
            <a:rect l="l" t="t" r="r" b="b"/>
            <a:pathLst>
              <a:path w="149980" h="148579" extrusionOk="0">
                <a:moveTo>
                  <a:pt x="84101" y="13317"/>
                </a:moveTo>
                <a:lnTo>
                  <a:pt x="84101" y="71486"/>
                </a:lnTo>
                <a:lnTo>
                  <a:pt x="136664" y="135963"/>
                </a:lnTo>
                <a:lnTo>
                  <a:pt x="14018" y="135963"/>
                </a:lnTo>
                <a:lnTo>
                  <a:pt x="66580" y="71486"/>
                </a:lnTo>
                <a:lnTo>
                  <a:pt x="66580" y="13317"/>
                </a:lnTo>
                <a:close/>
                <a:moveTo>
                  <a:pt x="39949" y="1"/>
                </a:moveTo>
                <a:lnTo>
                  <a:pt x="37846" y="1402"/>
                </a:lnTo>
                <a:lnTo>
                  <a:pt x="36444" y="3505"/>
                </a:lnTo>
                <a:lnTo>
                  <a:pt x="35744" y="6308"/>
                </a:lnTo>
                <a:lnTo>
                  <a:pt x="36444" y="9112"/>
                </a:lnTo>
                <a:lnTo>
                  <a:pt x="37846" y="11214"/>
                </a:lnTo>
                <a:lnTo>
                  <a:pt x="39949" y="12616"/>
                </a:lnTo>
                <a:lnTo>
                  <a:pt x="42752" y="13317"/>
                </a:lnTo>
                <a:lnTo>
                  <a:pt x="53265" y="13317"/>
                </a:lnTo>
                <a:lnTo>
                  <a:pt x="53265" y="67281"/>
                </a:lnTo>
                <a:lnTo>
                  <a:pt x="3505" y="127553"/>
                </a:lnTo>
                <a:lnTo>
                  <a:pt x="1403" y="130356"/>
                </a:lnTo>
                <a:lnTo>
                  <a:pt x="1" y="137365"/>
                </a:lnTo>
                <a:lnTo>
                  <a:pt x="1403" y="141570"/>
                </a:lnTo>
                <a:lnTo>
                  <a:pt x="3505" y="144373"/>
                </a:lnTo>
                <a:lnTo>
                  <a:pt x="9813" y="148578"/>
                </a:lnTo>
                <a:lnTo>
                  <a:pt x="140168" y="148578"/>
                </a:lnTo>
                <a:lnTo>
                  <a:pt x="146476" y="144373"/>
                </a:lnTo>
                <a:lnTo>
                  <a:pt x="148578" y="141570"/>
                </a:lnTo>
                <a:lnTo>
                  <a:pt x="149980" y="137365"/>
                </a:lnTo>
                <a:lnTo>
                  <a:pt x="148578" y="130356"/>
                </a:lnTo>
                <a:lnTo>
                  <a:pt x="146476" y="127553"/>
                </a:lnTo>
                <a:lnTo>
                  <a:pt x="96716" y="67281"/>
                </a:lnTo>
                <a:lnTo>
                  <a:pt x="96716" y="13317"/>
                </a:lnTo>
                <a:lnTo>
                  <a:pt x="107229" y="13317"/>
                </a:lnTo>
                <a:lnTo>
                  <a:pt x="110032" y="12616"/>
                </a:lnTo>
                <a:lnTo>
                  <a:pt x="112135" y="11214"/>
                </a:lnTo>
                <a:lnTo>
                  <a:pt x="113536" y="9112"/>
                </a:lnTo>
                <a:lnTo>
                  <a:pt x="114237" y="6308"/>
                </a:lnTo>
                <a:lnTo>
                  <a:pt x="113536" y="3505"/>
                </a:lnTo>
                <a:lnTo>
                  <a:pt x="112135" y="1402"/>
                </a:lnTo>
                <a:lnTo>
                  <a:pt x="1100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2007" name="Google Shape;2007;p78" title="TARGET"/>
          <p:cNvSpPr/>
          <p:nvPr/>
        </p:nvSpPr>
        <p:spPr>
          <a:xfrm>
            <a:off x="3676456" y="1630372"/>
            <a:ext cx="173563" cy="173563"/>
          </a:xfrm>
          <a:custGeom>
            <a:avLst/>
            <a:gdLst/>
            <a:ahLst/>
            <a:cxnLst/>
            <a:rect l="l" t="t" r="r" b="b"/>
            <a:pathLst>
              <a:path w="178013" h="178013" extrusionOk="0">
                <a:moveTo>
                  <a:pt x="89006" y="71486"/>
                </a:moveTo>
                <a:lnTo>
                  <a:pt x="96015" y="72186"/>
                </a:lnTo>
                <a:lnTo>
                  <a:pt x="101621" y="76391"/>
                </a:lnTo>
                <a:lnTo>
                  <a:pt x="105826" y="81998"/>
                </a:lnTo>
                <a:lnTo>
                  <a:pt x="106527" y="89006"/>
                </a:lnTo>
                <a:lnTo>
                  <a:pt x="105826" y="96015"/>
                </a:lnTo>
                <a:lnTo>
                  <a:pt x="101621" y="101621"/>
                </a:lnTo>
                <a:lnTo>
                  <a:pt x="96015" y="105826"/>
                </a:lnTo>
                <a:lnTo>
                  <a:pt x="89006" y="106527"/>
                </a:lnTo>
                <a:lnTo>
                  <a:pt x="81998" y="105826"/>
                </a:lnTo>
                <a:lnTo>
                  <a:pt x="76391" y="101621"/>
                </a:lnTo>
                <a:lnTo>
                  <a:pt x="72186" y="96015"/>
                </a:lnTo>
                <a:lnTo>
                  <a:pt x="71486" y="89006"/>
                </a:lnTo>
                <a:lnTo>
                  <a:pt x="72186" y="81998"/>
                </a:lnTo>
                <a:lnTo>
                  <a:pt x="76391" y="76391"/>
                </a:lnTo>
                <a:lnTo>
                  <a:pt x="81998" y="72186"/>
                </a:lnTo>
                <a:lnTo>
                  <a:pt x="89006" y="71486"/>
                </a:lnTo>
                <a:close/>
                <a:moveTo>
                  <a:pt x="89006" y="58170"/>
                </a:moveTo>
                <a:lnTo>
                  <a:pt x="82699" y="58870"/>
                </a:lnTo>
                <a:lnTo>
                  <a:pt x="72186" y="63075"/>
                </a:lnTo>
                <a:lnTo>
                  <a:pt x="67281" y="67281"/>
                </a:lnTo>
                <a:lnTo>
                  <a:pt x="63075" y="72186"/>
                </a:lnTo>
                <a:lnTo>
                  <a:pt x="58870" y="82699"/>
                </a:lnTo>
                <a:lnTo>
                  <a:pt x="58170" y="89006"/>
                </a:lnTo>
                <a:lnTo>
                  <a:pt x="58870" y="95314"/>
                </a:lnTo>
                <a:lnTo>
                  <a:pt x="63075" y="105826"/>
                </a:lnTo>
                <a:lnTo>
                  <a:pt x="67281" y="110732"/>
                </a:lnTo>
                <a:lnTo>
                  <a:pt x="72186" y="114937"/>
                </a:lnTo>
                <a:lnTo>
                  <a:pt x="82699" y="119142"/>
                </a:lnTo>
                <a:lnTo>
                  <a:pt x="89006" y="119843"/>
                </a:lnTo>
                <a:lnTo>
                  <a:pt x="95314" y="119142"/>
                </a:lnTo>
                <a:lnTo>
                  <a:pt x="105826" y="114937"/>
                </a:lnTo>
                <a:lnTo>
                  <a:pt x="110732" y="110732"/>
                </a:lnTo>
                <a:lnTo>
                  <a:pt x="114937" y="105826"/>
                </a:lnTo>
                <a:lnTo>
                  <a:pt x="119142" y="95314"/>
                </a:lnTo>
                <a:lnTo>
                  <a:pt x="119843" y="89006"/>
                </a:lnTo>
                <a:lnTo>
                  <a:pt x="119142" y="82699"/>
                </a:lnTo>
                <a:lnTo>
                  <a:pt x="114937" y="72186"/>
                </a:lnTo>
                <a:lnTo>
                  <a:pt x="110732" y="67281"/>
                </a:lnTo>
                <a:lnTo>
                  <a:pt x="105826" y="63075"/>
                </a:lnTo>
                <a:lnTo>
                  <a:pt x="95314" y="58870"/>
                </a:lnTo>
                <a:lnTo>
                  <a:pt x="89006" y="58170"/>
                </a:lnTo>
                <a:close/>
                <a:moveTo>
                  <a:pt x="89006" y="28034"/>
                </a:moveTo>
                <a:lnTo>
                  <a:pt x="101621" y="28735"/>
                </a:lnTo>
                <a:lnTo>
                  <a:pt x="123347" y="37145"/>
                </a:lnTo>
                <a:lnTo>
                  <a:pt x="132458" y="45555"/>
                </a:lnTo>
                <a:lnTo>
                  <a:pt x="140868" y="54665"/>
                </a:lnTo>
                <a:lnTo>
                  <a:pt x="149278" y="76391"/>
                </a:lnTo>
                <a:lnTo>
                  <a:pt x="150680" y="89006"/>
                </a:lnTo>
                <a:lnTo>
                  <a:pt x="149278" y="101621"/>
                </a:lnTo>
                <a:lnTo>
                  <a:pt x="140868" y="123347"/>
                </a:lnTo>
                <a:lnTo>
                  <a:pt x="132458" y="132458"/>
                </a:lnTo>
                <a:lnTo>
                  <a:pt x="123347" y="140868"/>
                </a:lnTo>
                <a:lnTo>
                  <a:pt x="101621" y="149278"/>
                </a:lnTo>
                <a:lnTo>
                  <a:pt x="89006" y="150680"/>
                </a:lnTo>
                <a:lnTo>
                  <a:pt x="76391" y="149278"/>
                </a:lnTo>
                <a:lnTo>
                  <a:pt x="54665" y="140868"/>
                </a:lnTo>
                <a:lnTo>
                  <a:pt x="45555" y="132458"/>
                </a:lnTo>
                <a:lnTo>
                  <a:pt x="37145" y="123347"/>
                </a:lnTo>
                <a:lnTo>
                  <a:pt x="28735" y="101621"/>
                </a:lnTo>
                <a:lnTo>
                  <a:pt x="28034" y="89006"/>
                </a:lnTo>
                <a:lnTo>
                  <a:pt x="28735" y="76391"/>
                </a:lnTo>
                <a:lnTo>
                  <a:pt x="37145" y="54665"/>
                </a:lnTo>
                <a:lnTo>
                  <a:pt x="45555" y="45555"/>
                </a:lnTo>
                <a:lnTo>
                  <a:pt x="54665" y="37145"/>
                </a:lnTo>
                <a:lnTo>
                  <a:pt x="76391" y="28735"/>
                </a:lnTo>
                <a:lnTo>
                  <a:pt x="89006" y="28034"/>
                </a:lnTo>
                <a:close/>
                <a:moveTo>
                  <a:pt x="82699" y="0"/>
                </a:moveTo>
                <a:lnTo>
                  <a:pt x="82699" y="14718"/>
                </a:lnTo>
                <a:lnTo>
                  <a:pt x="69383" y="16820"/>
                </a:lnTo>
                <a:lnTo>
                  <a:pt x="46255" y="27333"/>
                </a:lnTo>
                <a:lnTo>
                  <a:pt x="36444" y="36444"/>
                </a:lnTo>
                <a:lnTo>
                  <a:pt x="27333" y="46255"/>
                </a:lnTo>
                <a:lnTo>
                  <a:pt x="16820" y="69383"/>
                </a:lnTo>
                <a:lnTo>
                  <a:pt x="14718" y="82699"/>
                </a:lnTo>
                <a:lnTo>
                  <a:pt x="0" y="82699"/>
                </a:lnTo>
                <a:lnTo>
                  <a:pt x="0" y="95314"/>
                </a:lnTo>
                <a:lnTo>
                  <a:pt x="14718" y="95314"/>
                </a:lnTo>
                <a:lnTo>
                  <a:pt x="16820" y="108630"/>
                </a:lnTo>
                <a:lnTo>
                  <a:pt x="27333" y="131757"/>
                </a:lnTo>
                <a:lnTo>
                  <a:pt x="36444" y="141569"/>
                </a:lnTo>
                <a:lnTo>
                  <a:pt x="46255" y="150680"/>
                </a:lnTo>
                <a:lnTo>
                  <a:pt x="69383" y="161193"/>
                </a:lnTo>
                <a:lnTo>
                  <a:pt x="82699" y="163295"/>
                </a:lnTo>
                <a:lnTo>
                  <a:pt x="82699" y="178013"/>
                </a:lnTo>
                <a:lnTo>
                  <a:pt x="95314" y="178013"/>
                </a:lnTo>
                <a:lnTo>
                  <a:pt x="95314" y="163295"/>
                </a:lnTo>
                <a:lnTo>
                  <a:pt x="108630" y="161193"/>
                </a:lnTo>
                <a:lnTo>
                  <a:pt x="131757" y="150680"/>
                </a:lnTo>
                <a:lnTo>
                  <a:pt x="141569" y="141569"/>
                </a:lnTo>
                <a:lnTo>
                  <a:pt x="150680" y="131757"/>
                </a:lnTo>
                <a:lnTo>
                  <a:pt x="161193" y="108630"/>
                </a:lnTo>
                <a:lnTo>
                  <a:pt x="163295" y="95314"/>
                </a:lnTo>
                <a:lnTo>
                  <a:pt x="178013" y="95314"/>
                </a:lnTo>
                <a:lnTo>
                  <a:pt x="178013" y="82699"/>
                </a:lnTo>
                <a:lnTo>
                  <a:pt x="163295" y="82699"/>
                </a:lnTo>
                <a:lnTo>
                  <a:pt x="161193" y="69383"/>
                </a:lnTo>
                <a:lnTo>
                  <a:pt x="150680" y="46255"/>
                </a:lnTo>
                <a:lnTo>
                  <a:pt x="141569" y="36444"/>
                </a:lnTo>
                <a:lnTo>
                  <a:pt x="131757" y="27333"/>
                </a:lnTo>
                <a:lnTo>
                  <a:pt x="108630" y="16820"/>
                </a:lnTo>
                <a:lnTo>
                  <a:pt x="95314" y="14718"/>
                </a:lnTo>
                <a:lnTo>
                  <a:pt x="953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2008" name="Google Shape;2008;p78" title="CREATING"/>
          <p:cNvSpPr/>
          <p:nvPr/>
        </p:nvSpPr>
        <p:spPr>
          <a:xfrm>
            <a:off x="6615574" y="2281194"/>
            <a:ext cx="136396" cy="136396"/>
          </a:xfrm>
          <a:custGeom>
            <a:avLst/>
            <a:gdLst/>
            <a:ahLst/>
            <a:cxnLst/>
            <a:rect l="l" t="t" r="r" b="b"/>
            <a:pathLst>
              <a:path w="161894" h="161894" extrusionOk="0">
                <a:moveTo>
                  <a:pt x="36444" y="18222"/>
                </a:moveTo>
                <a:lnTo>
                  <a:pt x="51162" y="32239"/>
                </a:lnTo>
                <a:lnTo>
                  <a:pt x="40649" y="42751"/>
                </a:lnTo>
                <a:lnTo>
                  <a:pt x="49760" y="51862"/>
                </a:lnTo>
                <a:lnTo>
                  <a:pt x="60273" y="42050"/>
                </a:lnTo>
                <a:lnTo>
                  <a:pt x="74289" y="55366"/>
                </a:lnTo>
                <a:lnTo>
                  <a:pt x="56067" y="73588"/>
                </a:lnTo>
                <a:lnTo>
                  <a:pt x="18923" y="36444"/>
                </a:lnTo>
                <a:lnTo>
                  <a:pt x="36444" y="18222"/>
                </a:lnTo>
                <a:close/>
                <a:moveTo>
                  <a:pt x="105126" y="43452"/>
                </a:moveTo>
                <a:lnTo>
                  <a:pt x="118442" y="56768"/>
                </a:lnTo>
                <a:lnTo>
                  <a:pt x="33641" y="141569"/>
                </a:lnTo>
                <a:lnTo>
                  <a:pt x="20325" y="141569"/>
                </a:lnTo>
                <a:lnTo>
                  <a:pt x="20325" y="128253"/>
                </a:lnTo>
                <a:lnTo>
                  <a:pt x="105126" y="43452"/>
                </a:lnTo>
                <a:close/>
                <a:moveTo>
                  <a:pt x="106528" y="87605"/>
                </a:moveTo>
                <a:lnTo>
                  <a:pt x="119844" y="101621"/>
                </a:lnTo>
                <a:lnTo>
                  <a:pt x="109331" y="112134"/>
                </a:lnTo>
                <a:lnTo>
                  <a:pt x="119143" y="121245"/>
                </a:lnTo>
                <a:lnTo>
                  <a:pt x="128954" y="110732"/>
                </a:lnTo>
                <a:lnTo>
                  <a:pt x="143672" y="124749"/>
                </a:lnTo>
                <a:lnTo>
                  <a:pt x="125450" y="142971"/>
                </a:lnTo>
                <a:lnTo>
                  <a:pt x="88306" y="105826"/>
                </a:lnTo>
                <a:lnTo>
                  <a:pt x="106528" y="87605"/>
                </a:lnTo>
                <a:close/>
                <a:moveTo>
                  <a:pt x="37145" y="0"/>
                </a:moveTo>
                <a:lnTo>
                  <a:pt x="1" y="36444"/>
                </a:lnTo>
                <a:lnTo>
                  <a:pt x="46256" y="82699"/>
                </a:lnTo>
                <a:lnTo>
                  <a:pt x="7009" y="122646"/>
                </a:lnTo>
                <a:lnTo>
                  <a:pt x="7009" y="154885"/>
                </a:lnTo>
                <a:lnTo>
                  <a:pt x="39247" y="154885"/>
                </a:lnTo>
                <a:lnTo>
                  <a:pt x="79195" y="114937"/>
                </a:lnTo>
                <a:lnTo>
                  <a:pt x="125450" y="161893"/>
                </a:lnTo>
                <a:lnTo>
                  <a:pt x="161894" y="125450"/>
                </a:lnTo>
                <a:lnTo>
                  <a:pt x="115639" y="78494"/>
                </a:lnTo>
                <a:lnTo>
                  <a:pt x="137364" y="56768"/>
                </a:lnTo>
                <a:lnTo>
                  <a:pt x="149279" y="44854"/>
                </a:lnTo>
                <a:lnTo>
                  <a:pt x="152783" y="39948"/>
                </a:lnTo>
                <a:lnTo>
                  <a:pt x="153484" y="33640"/>
                </a:lnTo>
                <a:lnTo>
                  <a:pt x="152783" y="27333"/>
                </a:lnTo>
                <a:lnTo>
                  <a:pt x="149279" y="22427"/>
                </a:lnTo>
                <a:lnTo>
                  <a:pt x="139467" y="12615"/>
                </a:lnTo>
                <a:lnTo>
                  <a:pt x="134561" y="9111"/>
                </a:lnTo>
                <a:lnTo>
                  <a:pt x="128254" y="7709"/>
                </a:lnTo>
                <a:lnTo>
                  <a:pt x="121946" y="9111"/>
                </a:lnTo>
                <a:lnTo>
                  <a:pt x="117040" y="12615"/>
                </a:lnTo>
                <a:lnTo>
                  <a:pt x="105126" y="24529"/>
                </a:lnTo>
                <a:lnTo>
                  <a:pt x="83400" y="46255"/>
                </a:lnTo>
                <a:lnTo>
                  <a:pt x="37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2009" name="Google Shape;2009;p78" title="LIGHTBULB"/>
          <p:cNvSpPr/>
          <p:nvPr/>
        </p:nvSpPr>
        <p:spPr>
          <a:xfrm>
            <a:off x="6614584" y="4286031"/>
            <a:ext cx="138304" cy="187066"/>
          </a:xfrm>
          <a:custGeom>
            <a:avLst/>
            <a:gdLst/>
            <a:ahLst/>
            <a:cxnLst/>
            <a:rect l="l" t="t" r="r" b="b"/>
            <a:pathLst>
              <a:path w="109331" h="147878" extrusionOk="0">
                <a:moveTo>
                  <a:pt x="54665" y="8411"/>
                </a:moveTo>
                <a:lnTo>
                  <a:pt x="63776" y="9112"/>
                </a:lnTo>
                <a:lnTo>
                  <a:pt x="80596" y="15419"/>
                </a:lnTo>
                <a:lnTo>
                  <a:pt x="87605" y="21727"/>
                </a:lnTo>
                <a:lnTo>
                  <a:pt x="93211" y="28735"/>
                </a:lnTo>
                <a:lnTo>
                  <a:pt x="100220" y="44854"/>
                </a:lnTo>
                <a:lnTo>
                  <a:pt x="100921" y="54666"/>
                </a:lnTo>
                <a:lnTo>
                  <a:pt x="100220" y="60974"/>
                </a:lnTo>
                <a:lnTo>
                  <a:pt x="96716" y="73589"/>
                </a:lnTo>
                <a:lnTo>
                  <a:pt x="93211" y="79195"/>
                </a:lnTo>
                <a:lnTo>
                  <a:pt x="89006" y="84802"/>
                </a:lnTo>
                <a:lnTo>
                  <a:pt x="79896" y="93212"/>
                </a:lnTo>
                <a:lnTo>
                  <a:pt x="74289" y="96015"/>
                </a:lnTo>
                <a:lnTo>
                  <a:pt x="58870" y="96015"/>
                </a:lnTo>
                <a:lnTo>
                  <a:pt x="58870" y="68683"/>
                </a:lnTo>
                <a:lnTo>
                  <a:pt x="77092" y="50461"/>
                </a:lnTo>
                <a:lnTo>
                  <a:pt x="71485" y="44854"/>
                </a:lnTo>
                <a:lnTo>
                  <a:pt x="54665" y="61674"/>
                </a:lnTo>
                <a:lnTo>
                  <a:pt x="37845" y="44854"/>
                </a:lnTo>
                <a:lnTo>
                  <a:pt x="32239" y="50461"/>
                </a:lnTo>
                <a:lnTo>
                  <a:pt x="50460" y="68683"/>
                </a:lnTo>
                <a:lnTo>
                  <a:pt x="50460" y="96015"/>
                </a:lnTo>
                <a:lnTo>
                  <a:pt x="35743" y="96015"/>
                </a:lnTo>
                <a:lnTo>
                  <a:pt x="29435" y="93212"/>
                </a:lnTo>
                <a:lnTo>
                  <a:pt x="20324" y="84802"/>
                </a:lnTo>
                <a:lnTo>
                  <a:pt x="16119" y="79195"/>
                </a:lnTo>
                <a:lnTo>
                  <a:pt x="12615" y="73589"/>
                </a:lnTo>
                <a:lnTo>
                  <a:pt x="9111" y="60974"/>
                </a:lnTo>
                <a:lnTo>
                  <a:pt x="8410" y="54666"/>
                </a:lnTo>
                <a:lnTo>
                  <a:pt x="9111" y="44854"/>
                </a:lnTo>
                <a:lnTo>
                  <a:pt x="16119" y="28735"/>
                </a:lnTo>
                <a:lnTo>
                  <a:pt x="21726" y="21727"/>
                </a:lnTo>
                <a:lnTo>
                  <a:pt x="28734" y="15419"/>
                </a:lnTo>
                <a:lnTo>
                  <a:pt x="45555" y="9112"/>
                </a:lnTo>
                <a:lnTo>
                  <a:pt x="54665" y="8411"/>
                </a:lnTo>
                <a:close/>
                <a:moveTo>
                  <a:pt x="72186" y="105126"/>
                </a:moveTo>
                <a:lnTo>
                  <a:pt x="72186" y="113536"/>
                </a:lnTo>
                <a:lnTo>
                  <a:pt x="37145" y="113536"/>
                </a:lnTo>
                <a:lnTo>
                  <a:pt x="37145" y="105126"/>
                </a:lnTo>
                <a:close/>
                <a:moveTo>
                  <a:pt x="72186" y="119844"/>
                </a:moveTo>
                <a:lnTo>
                  <a:pt x="72186" y="128955"/>
                </a:lnTo>
                <a:lnTo>
                  <a:pt x="37145" y="128955"/>
                </a:lnTo>
                <a:lnTo>
                  <a:pt x="37145" y="119844"/>
                </a:lnTo>
                <a:close/>
                <a:moveTo>
                  <a:pt x="43452" y="1"/>
                </a:moveTo>
                <a:lnTo>
                  <a:pt x="23829" y="8411"/>
                </a:lnTo>
                <a:lnTo>
                  <a:pt x="16119" y="15419"/>
                </a:lnTo>
                <a:lnTo>
                  <a:pt x="8410" y="23829"/>
                </a:lnTo>
                <a:lnTo>
                  <a:pt x="701" y="43453"/>
                </a:lnTo>
                <a:lnTo>
                  <a:pt x="0" y="54666"/>
                </a:lnTo>
                <a:lnTo>
                  <a:pt x="0" y="61674"/>
                </a:lnTo>
                <a:lnTo>
                  <a:pt x="4205" y="74990"/>
                </a:lnTo>
                <a:lnTo>
                  <a:pt x="7009" y="81999"/>
                </a:lnTo>
                <a:lnTo>
                  <a:pt x="11214" y="88306"/>
                </a:lnTo>
                <a:lnTo>
                  <a:pt x="21726" y="98118"/>
                </a:lnTo>
                <a:lnTo>
                  <a:pt x="28734" y="102323"/>
                </a:lnTo>
                <a:lnTo>
                  <a:pt x="28734" y="128955"/>
                </a:lnTo>
                <a:lnTo>
                  <a:pt x="28734" y="131758"/>
                </a:lnTo>
                <a:lnTo>
                  <a:pt x="30837" y="134561"/>
                </a:lnTo>
                <a:lnTo>
                  <a:pt x="33640" y="137365"/>
                </a:lnTo>
                <a:lnTo>
                  <a:pt x="42050" y="137365"/>
                </a:lnTo>
                <a:lnTo>
                  <a:pt x="43452" y="141570"/>
                </a:lnTo>
                <a:lnTo>
                  <a:pt x="46255" y="145074"/>
                </a:lnTo>
                <a:lnTo>
                  <a:pt x="49760" y="147176"/>
                </a:lnTo>
                <a:lnTo>
                  <a:pt x="54665" y="147877"/>
                </a:lnTo>
                <a:lnTo>
                  <a:pt x="59571" y="147176"/>
                </a:lnTo>
                <a:lnTo>
                  <a:pt x="63075" y="145074"/>
                </a:lnTo>
                <a:lnTo>
                  <a:pt x="65879" y="141570"/>
                </a:lnTo>
                <a:lnTo>
                  <a:pt x="67280" y="137365"/>
                </a:lnTo>
                <a:lnTo>
                  <a:pt x="75691" y="137365"/>
                </a:lnTo>
                <a:lnTo>
                  <a:pt x="78494" y="134561"/>
                </a:lnTo>
                <a:lnTo>
                  <a:pt x="80596" y="131758"/>
                </a:lnTo>
                <a:lnTo>
                  <a:pt x="81297" y="128955"/>
                </a:lnTo>
                <a:lnTo>
                  <a:pt x="81297" y="102323"/>
                </a:lnTo>
                <a:lnTo>
                  <a:pt x="87605" y="98118"/>
                </a:lnTo>
                <a:lnTo>
                  <a:pt x="98117" y="88306"/>
                </a:lnTo>
                <a:lnTo>
                  <a:pt x="102322" y="81999"/>
                </a:lnTo>
                <a:lnTo>
                  <a:pt x="105126" y="74990"/>
                </a:lnTo>
                <a:lnTo>
                  <a:pt x="109331" y="61674"/>
                </a:lnTo>
                <a:lnTo>
                  <a:pt x="109331" y="54666"/>
                </a:lnTo>
                <a:lnTo>
                  <a:pt x="108630" y="43453"/>
                </a:lnTo>
                <a:lnTo>
                  <a:pt x="100921" y="23829"/>
                </a:lnTo>
                <a:lnTo>
                  <a:pt x="93211" y="15419"/>
                </a:lnTo>
                <a:lnTo>
                  <a:pt x="85502" y="8411"/>
                </a:lnTo>
                <a:lnTo>
                  <a:pt x="65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2010" name="Google Shape;2010;p78" title="FAST"/>
          <p:cNvSpPr/>
          <p:nvPr/>
        </p:nvSpPr>
        <p:spPr>
          <a:xfrm>
            <a:off x="7588338" y="3489149"/>
            <a:ext cx="179030" cy="129453"/>
          </a:xfrm>
          <a:custGeom>
            <a:avLst/>
            <a:gdLst/>
            <a:ahLst/>
            <a:cxnLst/>
            <a:rect l="l" t="t" r="r" b="b"/>
            <a:pathLst>
              <a:path w="182219" h="131759" extrusionOk="0">
                <a:moveTo>
                  <a:pt x="8411" y="24530"/>
                </a:moveTo>
                <a:lnTo>
                  <a:pt x="8411" y="37145"/>
                </a:lnTo>
                <a:lnTo>
                  <a:pt x="42051" y="37145"/>
                </a:lnTo>
                <a:lnTo>
                  <a:pt x="42051" y="24530"/>
                </a:lnTo>
                <a:close/>
                <a:moveTo>
                  <a:pt x="1" y="59572"/>
                </a:moveTo>
                <a:lnTo>
                  <a:pt x="1" y="72187"/>
                </a:lnTo>
                <a:lnTo>
                  <a:pt x="42051" y="72187"/>
                </a:lnTo>
                <a:lnTo>
                  <a:pt x="42051" y="59572"/>
                </a:lnTo>
                <a:close/>
                <a:moveTo>
                  <a:pt x="110032" y="32239"/>
                </a:moveTo>
                <a:lnTo>
                  <a:pt x="110032" y="68683"/>
                </a:lnTo>
                <a:lnTo>
                  <a:pt x="137365" y="96015"/>
                </a:lnTo>
                <a:lnTo>
                  <a:pt x="146475" y="86905"/>
                </a:lnTo>
                <a:lnTo>
                  <a:pt x="123348" y="63076"/>
                </a:lnTo>
                <a:lnTo>
                  <a:pt x="123348" y="32239"/>
                </a:lnTo>
                <a:close/>
                <a:moveTo>
                  <a:pt x="8411" y="94614"/>
                </a:moveTo>
                <a:lnTo>
                  <a:pt x="8411" y="107229"/>
                </a:lnTo>
                <a:lnTo>
                  <a:pt x="42051" y="107229"/>
                </a:lnTo>
                <a:lnTo>
                  <a:pt x="42051" y="94614"/>
                </a:lnTo>
                <a:close/>
                <a:moveTo>
                  <a:pt x="116340" y="13317"/>
                </a:moveTo>
                <a:lnTo>
                  <a:pt x="127553" y="14018"/>
                </a:lnTo>
                <a:lnTo>
                  <a:pt x="145775" y="21727"/>
                </a:lnTo>
                <a:lnTo>
                  <a:pt x="153484" y="28735"/>
                </a:lnTo>
                <a:lnTo>
                  <a:pt x="160492" y="36444"/>
                </a:lnTo>
                <a:lnTo>
                  <a:pt x="168201" y="55367"/>
                </a:lnTo>
                <a:lnTo>
                  <a:pt x="168902" y="65879"/>
                </a:lnTo>
                <a:lnTo>
                  <a:pt x="168201" y="76392"/>
                </a:lnTo>
                <a:lnTo>
                  <a:pt x="160492" y="95315"/>
                </a:lnTo>
                <a:lnTo>
                  <a:pt x="153484" y="103024"/>
                </a:lnTo>
                <a:lnTo>
                  <a:pt x="145775" y="110032"/>
                </a:lnTo>
                <a:lnTo>
                  <a:pt x="127553" y="117741"/>
                </a:lnTo>
                <a:lnTo>
                  <a:pt x="116340" y="118442"/>
                </a:lnTo>
                <a:lnTo>
                  <a:pt x="105827" y="117741"/>
                </a:lnTo>
                <a:lnTo>
                  <a:pt x="87605" y="110032"/>
                </a:lnTo>
                <a:lnTo>
                  <a:pt x="79195" y="103024"/>
                </a:lnTo>
                <a:lnTo>
                  <a:pt x="72187" y="95315"/>
                </a:lnTo>
                <a:lnTo>
                  <a:pt x="64478" y="76392"/>
                </a:lnTo>
                <a:lnTo>
                  <a:pt x="63777" y="65879"/>
                </a:lnTo>
                <a:lnTo>
                  <a:pt x="64478" y="55367"/>
                </a:lnTo>
                <a:lnTo>
                  <a:pt x="72187" y="36444"/>
                </a:lnTo>
                <a:lnTo>
                  <a:pt x="79195" y="28735"/>
                </a:lnTo>
                <a:lnTo>
                  <a:pt x="87605" y="21727"/>
                </a:lnTo>
                <a:lnTo>
                  <a:pt x="105827" y="14018"/>
                </a:lnTo>
                <a:lnTo>
                  <a:pt x="116340" y="13317"/>
                </a:lnTo>
                <a:close/>
                <a:moveTo>
                  <a:pt x="116340" y="1"/>
                </a:moveTo>
                <a:lnTo>
                  <a:pt x="103024" y="702"/>
                </a:lnTo>
                <a:lnTo>
                  <a:pt x="79896" y="10513"/>
                </a:lnTo>
                <a:lnTo>
                  <a:pt x="70084" y="19624"/>
                </a:lnTo>
                <a:lnTo>
                  <a:pt x="60973" y="29436"/>
                </a:lnTo>
                <a:lnTo>
                  <a:pt x="51863" y="52564"/>
                </a:lnTo>
                <a:lnTo>
                  <a:pt x="51162" y="65879"/>
                </a:lnTo>
                <a:lnTo>
                  <a:pt x="51863" y="79195"/>
                </a:lnTo>
                <a:lnTo>
                  <a:pt x="60973" y="102323"/>
                </a:lnTo>
                <a:lnTo>
                  <a:pt x="70084" y="112135"/>
                </a:lnTo>
                <a:lnTo>
                  <a:pt x="79896" y="121245"/>
                </a:lnTo>
                <a:lnTo>
                  <a:pt x="103024" y="131057"/>
                </a:lnTo>
                <a:lnTo>
                  <a:pt x="116340" y="131758"/>
                </a:lnTo>
                <a:lnTo>
                  <a:pt x="129655" y="131057"/>
                </a:lnTo>
                <a:lnTo>
                  <a:pt x="153484" y="121245"/>
                </a:lnTo>
                <a:lnTo>
                  <a:pt x="163296" y="112135"/>
                </a:lnTo>
                <a:lnTo>
                  <a:pt x="171706" y="102323"/>
                </a:lnTo>
                <a:lnTo>
                  <a:pt x="181517" y="79195"/>
                </a:lnTo>
                <a:lnTo>
                  <a:pt x="182218" y="65879"/>
                </a:lnTo>
                <a:lnTo>
                  <a:pt x="181517" y="52564"/>
                </a:lnTo>
                <a:lnTo>
                  <a:pt x="171706" y="29436"/>
                </a:lnTo>
                <a:lnTo>
                  <a:pt x="163296" y="19624"/>
                </a:lnTo>
                <a:lnTo>
                  <a:pt x="153484" y="10513"/>
                </a:lnTo>
                <a:lnTo>
                  <a:pt x="129655" y="702"/>
                </a:lnTo>
                <a:lnTo>
                  <a:pt x="1163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2011" name="Google Shape;2011;p78"/>
          <p:cNvSpPr txBox="1">
            <a:spLocks noGrp="1"/>
          </p:cNvSpPr>
          <p:nvPr>
            <p:ph type="subTitle" idx="3"/>
          </p:nvPr>
        </p:nvSpPr>
        <p:spPr>
          <a:xfrm>
            <a:off x="4094877" y="1601928"/>
            <a:ext cx="1681800" cy="2559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sz="1000" dirty="0">
                <a:latin typeface="DM Sans" pitchFamily="2" charset="77"/>
              </a:rPr>
              <a:t>Generative Pre-Trained Transformer</a:t>
            </a:r>
            <a:endParaRPr sz="1000" dirty="0">
              <a:solidFill>
                <a:schemeClr val="accent1"/>
              </a:solidFill>
              <a:latin typeface="DM Sans" pitchFamily="2" charset="77"/>
            </a:endParaRPr>
          </a:p>
        </p:txBody>
      </p:sp>
      <p:sp>
        <p:nvSpPr>
          <p:cNvPr id="2012" name="Google Shape;2012;p78"/>
          <p:cNvSpPr txBox="1">
            <a:spLocks noGrp="1"/>
          </p:cNvSpPr>
          <p:nvPr>
            <p:ph type="subTitle" idx="3"/>
          </p:nvPr>
        </p:nvSpPr>
        <p:spPr>
          <a:xfrm>
            <a:off x="4094877" y="2775228"/>
            <a:ext cx="1681800" cy="2559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sz="1000" dirty="0">
                <a:latin typeface="DM Sans" pitchFamily="2" charset="77"/>
              </a:rPr>
              <a:t>Large Language Model</a:t>
            </a:r>
            <a:endParaRPr sz="1000" dirty="0">
              <a:solidFill>
                <a:schemeClr val="accent1"/>
              </a:solidFill>
              <a:latin typeface="DM Sans" pitchFamily="2" charset="77"/>
            </a:endParaRPr>
          </a:p>
        </p:txBody>
      </p:sp>
      <p:sp>
        <p:nvSpPr>
          <p:cNvPr id="2013" name="Google Shape;2013;p78"/>
          <p:cNvSpPr txBox="1">
            <a:spLocks noGrp="1"/>
          </p:cNvSpPr>
          <p:nvPr>
            <p:ph type="subTitle" idx="3"/>
          </p:nvPr>
        </p:nvSpPr>
        <p:spPr>
          <a:xfrm>
            <a:off x="4094877" y="4039980"/>
            <a:ext cx="1681800" cy="2559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sz="1000" dirty="0">
                <a:latin typeface="DM Sans" pitchFamily="2" charset="77"/>
              </a:rPr>
              <a:t>Neural Network</a:t>
            </a:r>
            <a:endParaRPr sz="1000" dirty="0">
              <a:solidFill>
                <a:schemeClr val="accent1"/>
              </a:solidFill>
              <a:latin typeface="DM Sans" pitchFamily="2" charset="77"/>
            </a:endParaRPr>
          </a:p>
        </p:txBody>
      </p:sp>
      <p:sp>
        <p:nvSpPr>
          <p:cNvPr id="2014" name="Google Shape;2014;p78"/>
          <p:cNvSpPr txBox="1">
            <a:spLocks noGrp="1"/>
          </p:cNvSpPr>
          <p:nvPr>
            <p:ph type="subTitle" idx="3"/>
          </p:nvPr>
        </p:nvSpPr>
        <p:spPr>
          <a:xfrm>
            <a:off x="876375" y="3153628"/>
            <a:ext cx="1818600" cy="2559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1300" dirty="0">
                <a:solidFill>
                  <a:schemeClr val="lt1"/>
                </a:solidFill>
                <a:latin typeface="DM Sans" pitchFamily="2" charset="77"/>
              </a:rPr>
              <a:t>GenAI Chatbot</a:t>
            </a:r>
            <a:endParaRPr sz="1300" dirty="0">
              <a:solidFill>
                <a:schemeClr val="lt1"/>
              </a:solidFill>
              <a:latin typeface="DM Sans" pitchFamily="2" charset="77"/>
            </a:endParaRPr>
          </a:p>
        </p:txBody>
      </p:sp>
      <p:sp>
        <p:nvSpPr>
          <p:cNvPr id="5" name="Google Shape;2000;p78">
            <a:extLst>
              <a:ext uri="{FF2B5EF4-FFF2-40B4-BE49-F238E27FC236}">
                <a16:creationId xmlns:a16="http://schemas.microsoft.com/office/drawing/2014/main" id="{2659F89F-89AB-73E8-BA10-0E790945A025}"/>
              </a:ext>
            </a:extLst>
          </p:cNvPr>
          <p:cNvSpPr txBox="1">
            <a:spLocks/>
          </p:cNvSpPr>
          <p:nvPr/>
        </p:nvSpPr>
        <p:spPr>
          <a:xfrm>
            <a:off x="3934872" y="4269097"/>
            <a:ext cx="1789935" cy="408000"/>
          </a:xfrm>
          <a:prstGeom prst="rect">
            <a:avLst/>
          </a:prstGeom>
          <a:noFill/>
          <a:ln>
            <a:noFill/>
          </a:ln>
        </p:spPr>
        <p:txBody>
          <a:bodyPr spcFirstLastPara="1" wrap="square" lIns="0" tIns="0" rIns="91425" bIns="91425" anchor="t" anchorCtr="0">
            <a:noAutofit/>
          </a:bodyPr>
          <a:lstStyle>
            <a:defPPr marR="0" lvl="0" algn="l" rtl="0">
              <a:lnSpc>
                <a:spcPct val="100000"/>
              </a:lnSpc>
              <a:spcBef>
                <a:spcPts val="0"/>
              </a:spcBef>
              <a:spcAft>
                <a:spcPts val="0"/>
              </a:spcAft>
            </a:defPPr>
            <a:lvl1pPr marL="457200" marR="0" lvl="0"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1pPr>
            <a:lvl2pPr marL="914400" marR="0" lvl="1"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2pPr>
            <a:lvl3pPr marL="1371600" marR="0" lvl="2"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3pPr>
            <a:lvl4pPr marL="1828800" marR="0" lvl="3"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4pPr>
            <a:lvl5pPr marL="2286000" marR="0" lvl="4"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5pPr>
            <a:lvl6pPr marL="2743200" marR="0" lvl="5"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6pPr>
            <a:lvl7pPr marL="3200400" marR="0" lvl="6"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7pPr>
            <a:lvl8pPr marL="3657600" marR="0" lvl="7"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8pPr>
            <a:lvl9pPr marL="4114800" marR="0" lvl="8" indent="-292100" algn="l" rtl="0">
              <a:lnSpc>
                <a:spcPct val="115000"/>
              </a:lnSpc>
              <a:spcBef>
                <a:spcPts val="0"/>
              </a:spcBef>
              <a:spcAft>
                <a:spcPts val="0"/>
              </a:spcAft>
              <a:buClr>
                <a:schemeClr val="dk2"/>
              </a:buClr>
              <a:buSzPts val="1000"/>
              <a:buFont typeface="DM Sans"/>
              <a:buChar char="■"/>
              <a:defRPr sz="1000" b="0" i="0" u="none" strike="noStrike" cap="none">
                <a:solidFill>
                  <a:schemeClr val="dk2"/>
                </a:solidFill>
                <a:latin typeface="DM Sans"/>
                <a:ea typeface="DM Sans"/>
                <a:cs typeface="DM Sans"/>
                <a:sym typeface="DM Sans"/>
              </a:defRPr>
            </a:lvl9pPr>
          </a:lstStyle>
          <a:p>
            <a:pPr marL="165100" indent="0">
              <a:buFont typeface="DM Sans"/>
              <a:buNone/>
            </a:pPr>
            <a:r>
              <a:rPr lang="en-US" sz="700" dirty="0">
                <a:latin typeface="DM Sans" pitchFamily="2" charset="77"/>
              </a:rPr>
              <a:t>The underlying architecture of connected nodes (artificial neurons) that learn patterns from data by adjusting their connection strengths.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3">
          <a:extLst>
            <a:ext uri="{FF2B5EF4-FFF2-40B4-BE49-F238E27FC236}">
              <a16:creationId xmlns:a16="http://schemas.microsoft.com/office/drawing/2014/main" id="{907CF81F-0739-D4E6-2624-2EF21191A54E}"/>
            </a:ext>
          </a:extLst>
        </p:cNvPr>
        <p:cNvGrpSpPr/>
        <p:nvPr/>
      </p:nvGrpSpPr>
      <p:grpSpPr>
        <a:xfrm>
          <a:off x="0" y="0"/>
          <a:ext cx="0" cy="0"/>
          <a:chOff x="0" y="0"/>
          <a:chExt cx="0" cy="0"/>
        </a:xfrm>
      </p:grpSpPr>
      <p:sp>
        <p:nvSpPr>
          <p:cNvPr id="1964" name="Google Shape;1964;p78">
            <a:extLst>
              <a:ext uri="{FF2B5EF4-FFF2-40B4-BE49-F238E27FC236}">
                <a16:creationId xmlns:a16="http://schemas.microsoft.com/office/drawing/2014/main" id="{7C8A5D86-4435-B24C-C9F5-56814031BC3E}"/>
              </a:ext>
            </a:extLst>
          </p:cNvPr>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r>
              <a:rPr lang="en-US" dirty="0">
                <a:latin typeface="DM Sans" pitchFamily="2" charset="77"/>
              </a:rPr>
              <a:t>Technical Foundations</a:t>
            </a:r>
          </a:p>
        </p:txBody>
      </p:sp>
      <p:sp>
        <p:nvSpPr>
          <p:cNvPr id="1965" name="Google Shape;1965;p78">
            <a:extLst>
              <a:ext uri="{FF2B5EF4-FFF2-40B4-BE49-F238E27FC236}">
                <a16:creationId xmlns:a16="http://schemas.microsoft.com/office/drawing/2014/main" id="{FA9E9086-4DE6-74B5-8D2F-9BFE2EBABEA0}"/>
              </a:ext>
            </a:extLst>
          </p:cNvPr>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M Sans" pitchFamily="2" charset="77"/>
              </a:rPr>
              <a:t>Neural Networks</a:t>
            </a:r>
            <a:endParaRPr dirty="0">
              <a:latin typeface="DM Sans" pitchFamily="2" charset="77"/>
            </a:endParaRPr>
          </a:p>
        </p:txBody>
      </p:sp>
      <p:sp>
        <p:nvSpPr>
          <p:cNvPr id="16" name="Rectangle 328">
            <a:extLst>
              <a:ext uri="{FF2B5EF4-FFF2-40B4-BE49-F238E27FC236}">
                <a16:creationId xmlns:a16="http://schemas.microsoft.com/office/drawing/2014/main" id="{1482C0D5-5A31-C770-2557-A2A65C52FA36}"/>
              </a:ext>
            </a:extLst>
          </p:cNvPr>
          <p:cNvSpPr/>
          <p:nvPr/>
        </p:nvSpPr>
        <p:spPr>
          <a:xfrm>
            <a:off x="440017" y="1146397"/>
            <a:ext cx="7349595" cy="338554"/>
          </a:xfrm>
          <a:prstGeom prst="rect">
            <a:avLst/>
          </a:prstGeom>
        </p:spPr>
        <p:txBody>
          <a:bodyPr wrap="square" lIns="0" tIns="0" rIns="0" bIns="0">
            <a:spAutoFit/>
          </a:bodyPr>
          <a:lstStyle/>
          <a:p>
            <a:r>
              <a:rPr lang="en-US" sz="1100" dirty="0">
                <a:solidFill>
                  <a:schemeClr val="tx1"/>
                </a:solidFill>
                <a:latin typeface="DM Sans" pitchFamily="2" charset="77"/>
              </a:rPr>
              <a:t>Neural networks are a type of machine learning model that </a:t>
            </a:r>
            <a:r>
              <a:rPr lang="en-US" sz="1100" dirty="0">
                <a:solidFill>
                  <a:schemeClr val="accent3"/>
                </a:solidFill>
                <a:latin typeface="DM Sans" pitchFamily="2" charset="77"/>
              </a:rPr>
              <a:t>mimic the operations of a human brain </a:t>
            </a:r>
            <a:r>
              <a:rPr lang="en-US" sz="1100" dirty="0">
                <a:solidFill>
                  <a:schemeClr val="tx1"/>
                </a:solidFill>
                <a:latin typeface="DM Sans" pitchFamily="2" charset="77"/>
              </a:rPr>
              <a:t>to recognize patterns by adjusting the strengths of their connections based on data.</a:t>
            </a:r>
          </a:p>
        </p:txBody>
      </p:sp>
      <p:sp>
        <p:nvSpPr>
          <p:cNvPr id="2016" name="TextBox 2015">
            <a:extLst>
              <a:ext uri="{FF2B5EF4-FFF2-40B4-BE49-F238E27FC236}">
                <a16:creationId xmlns:a16="http://schemas.microsoft.com/office/drawing/2014/main" id="{55BE548B-9B89-B36E-638A-6CA09B6DF592}"/>
              </a:ext>
            </a:extLst>
          </p:cNvPr>
          <p:cNvSpPr txBox="1"/>
          <p:nvPr/>
        </p:nvSpPr>
        <p:spPr>
          <a:xfrm>
            <a:off x="690791" y="4675359"/>
            <a:ext cx="7824153" cy="338554"/>
          </a:xfrm>
          <a:prstGeom prst="rect">
            <a:avLst/>
          </a:prstGeom>
          <a:noFill/>
        </p:spPr>
        <p:txBody>
          <a:bodyPr wrap="square">
            <a:spAutoFit/>
          </a:bodyPr>
          <a:lstStyle/>
          <a:p>
            <a:r>
              <a:rPr lang="en-US" sz="800" dirty="0">
                <a:solidFill>
                  <a:schemeClr val="tx1"/>
                </a:solidFill>
                <a:latin typeface="DM Sans" pitchFamily="2" charset="77"/>
              </a:rPr>
              <a:t>They consist of layers of nodes, or artificial neurons, and layers. Each node connects to others and has its own associated weight and threshold. </a:t>
            </a:r>
          </a:p>
          <a:p>
            <a:r>
              <a:rPr lang="en-US" sz="800" dirty="0">
                <a:solidFill>
                  <a:schemeClr val="tx1"/>
                </a:solidFill>
                <a:latin typeface="DM Sans" pitchFamily="2" charset="77"/>
              </a:rPr>
              <a:t>Have been around since the 1950s. </a:t>
            </a:r>
          </a:p>
        </p:txBody>
      </p:sp>
      <p:grpSp>
        <p:nvGrpSpPr>
          <p:cNvPr id="2017" name="Group 2016">
            <a:extLst>
              <a:ext uri="{FF2B5EF4-FFF2-40B4-BE49-F238E27FC236}">
                <a16:creationId xmlns:a16="http://schemas.microsoft.com/office/drawing/2014/main" id="{E3EB2368-8BFC-6AE2-62E4-32E2FDFAA271}"/>
              </a:ext>
            </a:extLst>
          </p:cNvPr>
          <p:cNvGrpSpPr>
            <a:grpSpLocks noChangeAspect="1"/>
          </p:cNvGrpSpPr>
          <p:nvPr/>
        </p:nvGrpSpPr>
        <p:grpSpPr>
          <a:xfrm>
            <a:off x="440017" y="4657998"/>
            <a:ext cx="246592" cy="260719"/>
            <a:chOff x="4508840" y="3085244"/>
            <a:chExt cx="3195100" cy="3378144"/>
          </a:xfrm>
        </p:grpSpPr>
        <p:sp>
          <p:nvSpPr>
            <p:cNvPr id="2018" name="Rectangle: Rounded Corners 171">
              <a:extLst>
                <a:ext uri="{FF2B5EF4-FFF2-40B4-BE49-F238E27FC236}">
                  <a16:creationId xmlns:a16="http://schemas.microsoft.com/office/drawing/2014/main" id="{613E8332-13F8-5A6B-3E23-E1C155C5D820}"/>
                </a:ext>
              </a:extLst>
            </p:cNvPr>
            <p:cNvSpPr/>
            <p:nvPr/>
          </p:nvSpPr>
          <p:spPr>
            <a:xfrm rot="1800000">
              <a:off x="6701695" y="3085244"/>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sp>
          <p:nvSpPr>
            <p:cNvPr id="2019" name="Rectangle: Rounded Corners 172">
              <a:extLst>
                <a:ext uri="{FF2B5EF4-FFF2-40B4-BE49-F238E27FC236}">
                  <a16:creationId xmlns:a16="http://schemas.microsoft.com/office/drawing/2014/main" id="{D56C2F0C-36AE-0CB7-3806-FD3933584F7E}"/>
                </a:ext>
              </a:extLst>
            </p:cNvPr>
            <p:cNvSpPr/>
            <p:nvPr/>
          </p:nvSpPr>
          <p:spPr>
            <a:xfrm rot="19800000" flipH="1">
              <a:off x="5425163" y="3085244"/>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sp>
          <p:nvSpPr>
            <p:cNvPr id="2020" name="Rectangle: Rounded Corners 173">
              <a:extLst>
                <a:ext uri="{FF2B5EF4-FFF2-40B4-BE49-F238E27FC236}">
                  <a16:creationId xmlns:a16="http://schemas.microsoft.com/office/drawing/2014/main" id="{9608852A-EB73-0302-8354-4F5DF468A98E}"/>
                </a:ext>
              </a:extLst>
            </p:cNvPr>
            <p:cNvSpPr/>
            <p:nvPr/>
          </p:nvSpPr>
          <p:spPr>
            <a:xfrm rot="17748911" flipH="1">
              <a:off x="4765246" y="3725867"/>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sp>
          <p:nvSpPr>
            <p:cNvPr id="2021" name="Rectangle: Rounded Corners 174">
              <a:extLst>
                <a:ext uri="{FF2B5EF4-FFF2-40B4-BE49-F238E27FC236}">
                  <a16:creationId xmlns:a16="http://schemas.microsoft.com/office/drawing/2014/main" id="{237136C5-264B-42B7-336D-6D100E2CED7F}"/>
                </a:ext>
              </a:extLst>
            </p:cNvPr>
            <p:cNvSpPr/>
            <p:nvPr/>
          </p:nvSpPr>
          <p:spPr>
            <a:xfrm rot="3851089" flipH="1" flipV="1">
              <a:off x="4775833" y="4848921"/>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sp>
          <p:nvSpPr>
            <p:cNvPr id="2022" name="Rectangle: Rounded Corners 175">
              <a:extLst>
                <a:ext uri="{FF2B5EF4-FFF2-40B4-BE49-F238E27FC236}">
                  <a16:creationId xmlns:a16="http://schemas.microsoft.com/office/drawing/2014/main" id="{4F9E24CC-00F6-6D0E-780D-925894E0DB9C}"/>
                </a:ext>
              </a:extLst>
            </p:cNvPr>
            <p:cNvSpPr/>
            <p:nvPr/>
          </p:nvSpPr>
          <p:spPr>
            <a:xfrm rot="3851089">
              <a:off x="7381816" y="3725867"/>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sp>
          <p:nvSpPr>
            <p:cNvPr id="2023" name="Rectangle: Rounded Corners 176">
              <a:extLst>
                <a:ext uri="{FF2B5EF4-FFF2-40B4-BE49-F238E27FC236}">
                  <a16:creationId xmlns:a16="http://schemas.microsoft.com/office/drawing/2014/main" id="{66CCDE99-AACE-430F-CECC-DFD915F53B72}"/>
                </a:ext>
              </a:extLst>
            </p:cNvPr>
            <p:cNvSpPr/>
            <p:nvPr/>
          </p:nvSpPr>
          <p:spPr>
            <a:xfrm rot="17748911" flipV="1">
              <a:off x="7392403" y="4848921"/>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grpSp>
          <p:nvGrpSpPr>
            <p:cNvPr id="2024" name="Group 2023">
              <a:extLst>
                <a:ext uri="{FF2B5EF4-FFF2-40B4-BE49-F238E27FC236}">
                  <a16:creationId xmlns:a16="http://schemas.microsoft.com/office/drawing/2014/main" id="{F90FC0CF-7040-0A02-9FE5-CA17B753395E}"/>
                </a:ext>
              </a:extLst>
            </p:cNvPr>
            <p:cNvGrpSpPr/>
            <p:nvPr/>
          </p:nvGrpSpPr>
          <p:grpSpPr>
            <a:xfrm>
              <a:off x="5202440" y="3628926"/>
              <a:ext cx="1793911" cy="2834462"/>
              <a:chOff x="15047110" y="-3633018"/>
              <a:chExt cx="6453753" cy="10197230"/>
            </a:xfrm>
          </p:grpSpPr>
          <p:sp>
            <p:nvSpPr>
              <p:cNvPr id="2025" name="Freeform: Shape 178">
                <a:extLst>
                  <a:ext uri="{FF2B5EF4-FFF2-40B4-BE49-F238E27FC236}">
                    <a16:creationId xmlns:a16="http://schemas.microsoft.com/office/drawing/2014/main" id="{79E4C950-DD07-69BF-E034-8D591489940F}"/>
                  </a:ext>
                </a:extLst>
              </p:cNvPr>
              <p:cNvSpPr/>
              <p:nvPr/>
            </p:nvSpPr>
            <p:spPr>
              <a:xfrm flipV="1">
                <a:off x="15047110" y="-3633018"/>
                <a:ext cx="6453753" cy="8319979"/>
              </a:xfrm>
              <a:custGeom>
                <a:avLst/>
                <a:gdLst>
                  <a:gd name="connsiteX0" fmla="*/ 706438 w 1412876"/>
                  <a:gd name="connsiteY0" fmla="*/ 1821437 h 1821437"/>
                  <a:gd name="connsiteX1" fmla="*/ 1412876 w 1412876"/>
                  <a:gd name="connsiteY1" fmla="*/ 1114999 h 1821437"/>
                  <a:gd name="connsiteX2" fmla="*/ 1292228 w 1412876"/>
                  <a:gd name="connsiteY2" fmla="*/ 720023 h 1821437"/>
                  <a:gd name="connsiteX3" fmla="*/ 1240886 w 1412876"/>
                  <a:gd name="connsiteY3" fmla="*/ 657796 h 1821437"/>
                  <a:gd name="connsiteX4" fmla="*/ 1241643 w 1412876"/>
                  <a:gd name="connsiteY4" fmla="*/ 657632 h 1821437"/>
                  <a:gd name="connsiteX5" fmla="*/ 1013040 w 1412876"/>
                  <a:gd name="connsiteY5" fmla="*/ 218771 h 1821437"/>
                  <a:gd name="connsiteX6" fmla="*/ 1010917 w 1412876"/>
                  <a:gd name="connsiteY6" fmla="*/ 220799 h 1821437"/>
                  <a:gd name="connsiteX7" fmla="*/ 1011819 w 1412876"/>
                  <a:gd name="connsiteY7" fmla="*/ 214516 h 1821437"/>
                  <a:gd name="connsiteX8" fmla="*/ 706438 w 1412876"/>
                  <a:gd name="connsiteY8" fmla="*/ 0 h 1821437"/>
                  <a:gd name="connsiteX9" fmla="*/ 401057 w 1412876"/>
                  <a:gd name="connsiteY9" fmla="*/ 214516 h 1821437"/>
                  <a:gd name="connsiteX10" fmla="*/ 402483 w 1412876"/>
                  <a:gd name="connsiteY10" fmla="*/ 221142 h 1821437"/>
                  <a:gd name="connsiteX11" fmla="*/ 399836 w 1412876"/>
                  <a:gd name="connsiteY11" fmla="*/ 218771 h 1821437"/>
                  <a:gd name="connsiteX12" fmla="*/ 259303 w 1412876"/>
                  <a:gd name="connsiteY12" fmla="*/ 550149 h 1821437"/>
                  <a:gd name="connsiteX13" fmla="*/ 182186 w 1412876"/>
                  <a:gd name="connsiteY13" fmla="*/ 644265 h 1821437"/>
                  <a:gd name="connsiteX14" fmla="*/ 161316 w 1412876"/>
                  <a:gd name="connsiteY14" fmla="*/ 665639 h 1821437"/>
                  <a:gd name="connsiteX15" fmla="*/ 0 w 1412876"/>
                  <a:gd name="connsiteY15" fmla="*/ 1114999 h 1821437"/>
                  <a:gd name="connsiteX16" fmla="*/ 706438 w 1412876"/>
                  <a:gd name="connsiteY16" fmla="*/ 1821437 h 182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2876" h="1821437">
                    <a:moveTo>
                      <a:pt x="706438" y="1821437"/>
                    </a:moveTo>
                    <a:cubicBezTo>
                      <a:pt x="1096593" y="1821437"/>
                      <a:pt x="1412876" y="1505154"/>
                      <a:pt x="1412876" y="1114999"/>
                    </a:cubicBezTo>
                    <a:cubicBezTo>
                      <a:pt x="1412876" y="968691"/>
                      <a:pt x="1368399" y="832771"/>
                      <a:pt x="1292228" y="720023"/>
                    </a:cubicBezTo>
                    <a:lnTo>
                      <a:pt x="1240886" y="657796"/>
                    </a:lnTo>
                    <a:lnTo>
                      <a:pt x="1241643" y="657632"/>
                    </a:lnTo>
                    <a:cubicBezTo>
                      <a:pt x="1113848" y="507376"/>
                      <a:pt x="1024153" y="392840"/>
                      <a:pt x="1013040" y="218771"/>
                    </a:cubicBezTo>
                    <a:lnTo>
                      <a:pt x="1010917" y="220799"/>
                    </a:lnTo>
                    <a:lnTo>
                      <a:pt x="1011819" y="214516"/>
                    </a:lnTo>
                    <a:cubicBezTo>
                      <a:pt x="1011819" y="96042"/>
                      <a:pt x="875095" y="0"/>
                      <a:pt x="706438" y="0"/>
                    </a:cubicBezTo>
                    <a:cubicBezTo>
                      <a:pt x="537781" y="0"/>
                      <a:pt x="401057" y="96042"/>
                      <a:pt x="401057" y="214516"/>
                    </a:cubicBezTo>
                    <a:lnTo>
                      <a:pt x="402483" y="221142"/>
                    </a:lnTo>
                    <a:lnTo>
                      <a:pt x="399836" y="218771"/>
                    </a:lnTo>
                    <a:cubicBezTo>
                      <a:pt x="391501" y="349323"/>
                      <a:pt x="338964" y="446387"/>
                      <a:pt x="259303" y="550149"/>
                    </a:cubicBezTo>
                    <a:lnTo>
                      <a:pt x="182186" y="644265"/>
                    </a:lnTo>
                    <a:lnTo>
                      <a:pt x="161316" y="665639"/>
                    </a:lnTo>
                    <a:cubicBezTo>
                      <a:pt x="60539" y="787753"/>
                      <a:pt x="0" y="944306"/>
                      <a:pt x="0" y="1114999"/>
                    </a:cubicBezTo>
                    <a:cubicBezTo>
                      <a:pt x="0" y="1505154"/>
                      <a:pt x="316283" y="1821437"/>
                      <a:pt x="706438" y="1821437"/>
                    </a:cubicBezTo>
                    <a:close/>
                  </a:path>
                </a:pathLst>
              </a:cu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de-DE" sz="900" dirty="0" err="1">
                  <a:solidFill>
                    <a:schemeClr val="tx1"/>
                  </a:solidFill>
                  <a:latin typeface="DM Sans" pitchFamily="2" charset="77"/>
                </a:endParaRPr>
              </a:p>
            </p:txBody>
          </p:sp>
          <p:sp>
            <p:nvSpPr>
              <p:cNvPr id="2026" name="Oval 2025">
                <a:extLst>
                  <a:ext uri="{FF2B5EF4-FFF2-40B4-BE49-F238E27FC236}">
                    <a16:creationId xmlns:a16="http://schemas.microsoft.com/office/drawing/2014/main" id="{C2F4FCFD-DDB0-7FFC-BC0F-C4319037ACAE}"/>
                  </a:ext>
                </a:extLst>
              </p:cNvPr>
              <p:cNvSpPr/>
              <p:nvPr/>
            </p:nvSpPr>
            <p:spPr>
              <a:xfrm>
                <a:off x="17133696" y="2727219"/>
                <a:ext cx="2280576" cy="1742195"/>
              </a:xfrm>
              <a:prstGeom prst="ellipse">
                <a:avLst/>
              </a:prstGeom>
              <a:solidFill>
                <a:srgbClr val="D5AF1C"/>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en-US" sz="900" dirty="0" err="1">
                  <a:solidFill>
                    <a:schemeClr val="tx1"/>
                  </a:solidFill>
                  <a:latin typeface="DM Sans" pitchFamily="2" charset="77"/>
                </a:endParaRPr>
              </a:p>
            </p:txBody>
          </p:sp>
          <p:sp>
            <p:nvSpPr>
              <p:cNvPr id="2027" name="Freeform: Shape 180">
                <a:extLst>
                  <a:ext uri="{FF2B5EF4-FFF2-40B4-BE49-F238E27FC236}">
                    <a16:creationId xmlns:a16="http://schemas.microsoft.com/office/drawing/2014/main" id="{767A1996-66B4-A37D-B6F5-8189B357E113}"/>
                  </a:ext>
                </a:extLst>
              </p:cNvPr>
              <p:cNvSpPr/>
              <p:nvPr/>
            </p:nvSpPr>
            <p:spPr>
              <a:xfrm>
                <a:off x="16719263" y="116510"/>
                <a:ext cx="2964707" cy="3624142"/>
              </a:xfrm>
              <a:custGeom>
                <a:avLst/>
                <a:gdLst>
                  <a:gd name="connsiteX0" fmla="*/ 207594 w 649043"/>
                  <a:gd name="connsiteY0" fmla="*/ 793409 h 793409"/>
                  <a:gd name="connsiteX1" fmla="*/ 171876 w 649043"/>
                  <a:gd name="connsiteY1" fmla="*/ 305253 h 793409"/>
                  <a:gd name="connsiteX2" fmla="*/ 64719 w 649043"/>
                  <a:gd name="connsiteY2" fmla="*/ 159996 h 793409"/>
                  <a:gd name="connsiteX3" fmla="*/ 9951 w 649043"/>
                  <a:gd name="connsiteY3" fmla="*/ 174284 h 793409"/>
                  <a:gd name="connsiteX4" fmla="*/ 7569 w 649043"/>
                  <a:gd name="connsiteY4" fmla="*/ 264771 h 793409"/>
                  <a:gd name="connsiteX5" fmla="*/ 88532 w 649043"/>
                  <a:gd name="connsiteY5" fmla="*/ 279059 h 793409"/>
                  <a:gd name="connsiteX6" fmla="*/ 212357 w 649043"/>
                  <a:gd name="connsiteY6" fmla="*/ 205240 h 793409"/>
                  <a:gd name="connsiteX7" fmla="*/ 276651 w 649043"/>
                  <a:gd name="connsiteY7" fmla="*/ 71890 h 793409"/>
                  <a:gd name="connsiteX8" fmla="*/ 259982 w 649043"/>
                  <a:gd name="connsiteY8" fmla="*/ 7596 h 793409"/>
                  <a:gd name="connsiteX9" fmla="*/ 207594 w 649043"/>
                  <a:gd name="connsiteY9" fmla="*/ 7596 h 793409"/>
                  <a:gd name="connsiteX10" fmla="*/ 190926 w 649043"/>
                  <a:gd name="connsiteY10" fmla="*/ 64746 h 793409"/>
                  <a:gd name="connsiteX11" fmla="*/ 217119 w 649043"/>
                  <a:gd name="connsiteY11" fmla="*/ 148090 h 793409"/>
                  <a:gd name="connsiteX12" fmla="*/ 312369 w 649043"/>
                  <a:gd name="connsiteY12" fmla="*/ 221909 h 793409"/>
                  <a:gd name="connsiteX13" fmla="*/ 419526 w 649043"/>
                  <a:gd name="connsiteY13" fmla="*/ 210003 h 793409"/>
                  <a:gd name="connsiteX14" fmla="*/ 488582 w 649043"/>
                  <a:gd name="connsiteY14" fmla="*/ 145709 h 793409"/>
                  <a:gd name="connsiteX15" fmla="*/ 498107 w 649043"/>
                  <a:gd name="connsiteY15" fmla="*/ 55221 h 793409"/>
                  <a:gd name="connsiteX16" fmla="*/ 457626 w 649043"/>
                  <a:gd name="connsiteY16" fmla="*/ 36171 h 793409"/>
                  <a:gd name="connsiteX17" fmla="*/ 400476 w 649043"/>
                  <a:gd name="connsiteY17" fmla="*/ 119515 h 793409"/>
                  <a:gd name="connsiteX18" fmla="*/ 386188 w 649043"/>
                  <a:gd name="connsiteY18" fmla="*/ 181428 h 793409"/>
                  <a:gd name="connsiteX19" fmla="*/ 419526 w 649043"/>
                  <a:gd name="connsiteY19" fmla="*/ 260009 h 793409"/>
                  <a:gd name="connsiteX20" fmla="*/ 536207 w 649043"/>
                  <a:gd name="connsiteY20" fmla="*/ 310015 h 793409"/>
                  <a:gd name="connsiteX21" fmla="*/ 617169 w 649043"/>
                  <a:gd name="connsiteY21" fmla="*/ 298109 h 793409"/>
                  <a:gd name="connsiteX22" fmla="*/ 648126 w 649043"/>
                  <a:gd name="connsiteY22" fmla="*/ 226671 h 793409"/>
                  <a:gd name="connsiteX23" fmla="*/ 586213 w 649043"/>
                  <a:gd name="connsiteY23" fmla="*/ 205240 h 793409"/>
                  <a:gd name="connsiteX24" fmla="*/ 512394 w 649043"/>
                  <a:gd name="connsiteY24" fmla="*/ 257628 h 793409"/>
                  <a:gd name="connsiteX25" fmla="*/ 467151 w 649043"/>
                  <a:gd name="connsiteY25" fmla="*/ 381453 h 793409"/>
                  <a:gd name="connsiteX26" fmla="*/ 476676 w 649043"/>
                  <a:gd name="connsiteY26" fmla="*/ 631484 h 793409"/>
                  <a:gd name="connsiteX27" fmla="*/ 471913 w 649043"/>
                  <a:gd name="connsiteY27" fmla="*/ 783884 h 79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49043" h="793409">
                    <a:moveTo>
                      <a:pt x="207594" y="793409"/>
                    </a:moveTo>
                    <a:cubicBezTo>
                      <a:pt x="201641" y="602115"/>
                      <a:pt x="195688" y="410822"/>
                      <a:pt x="171876" y="305253"/>
                    </a:cubicBezTo>
                    <a:cubicBezTo>
                      <a:pt x="148064" y="199684"/>
                      <a:pt x="91706" y="181824"/>
                      <a:pt x="64719" y="159996"/>
                    </a:cubicBezTo>
                    <a:cubicBezTo>
                      <a:pt x="37732" y="138168"/>
                      <a:pt x="19476" y="156821"/>
                      <a:pt x="9951" y="174284"/>
                    </a:cubicBezTo>
                    <a:cubicBezTo>
                      <a:pt x="426" y="191746"/>
                      <a:pt x="-5528" y="247308"/>
                      <a:pt x="7569" y="264771"/>
                    </a:cubicBezTo>
                    <a:cubicBezTo>
                      <a:pt x="20666" y="282233"/>
                      <a:pt x="54401" y="288981"/>
                      <a:pt x="88532" y="279059"/>
                    </a:cubicBezTo>
                    <a:cubicBezTo>
                      <a:pt x="122663" y="269137"/>
                      <a:pt x="181004" y="239768"/>
                      <a:pt x="212357" y="205240"/>
                    </a:cubicBezTo>
                    <a:cubicBezTo>
                      <a:pt x="243710" y="170712"/>
                      <a:pt x="268714" y="104831"/>
                      <a:pt x="276651" y="71890"/>
                    </a:cubicBezTo>
                    <a:cubicBezTo>
                      <a:pt x="284589" y="38949"/>
                      <a:pt x="271491" y="18312"/>
                      <a:pt x="259982" y="7596"/>
                    </a:cubicBezTo>
                    <a:cubicBezTo>
                      <a:pt x="248473" y="-3120"/>
                      <a:pt x="219103" y="-1929"/>
                      <a:pt x="207594" y="7596"/>
                    </a:cubicBezTo>
                    <a:cubicBezTo>
                      <a:pt x="196085" y="17121"/>
                      <a:pt x="189338" y="41330"/>
                      <a:pt x="190926" y="64746"/>
                    </a:cubicBezTo>
                    <a:cubicBezTo>
                      <a:pt x="192513" y="88162"/>
                      <a:pt x="196879" y="121896"/>
                      <a:pt x="217119" y="148090"/>
                    </a:cubicBezTo>
                    <a:cubicBezTo>
                      <a:pt x="237359" y="174284"/>
                      <a:pt x="278635" y="211590"/>
                      <a:pt x="312369" y="221909"/>
                    </a:cubicBezTo>
                    <a:cubicBezTo>
                      <a:pt x="346103" y="232228"/>
                      <a:pt x="390157" y="222703"/>
                      <a:pt x="419526" y="210003"/>
                    </a:cubicBezTo>
                    <a:cubicBezTo>
                      <a:pt x="448895" y="197303"/>
                      <a:pt x="475485" y="171506"/>
                      <a:pt x="488582" y="145709"/>
                    </a:cubicBezTo>
                    <a:cubicBezTo>
                      <a:pt x="501679" y="119912"/>
                      <a:pt x="503266" y="73477"/>
                      <a:pt x="498107" y="55221"/>
                    </a:cubicBezTo>
                    <a:cubicBezTo>
                      <a:pt x="492948" y="36965"/>
                      <a:pt x="473898" y="25455"/>
                      <a:pt x="457626" y="36171"/>
                    </a:cubicBezTo>
                    <a:cubicBezTo>
                      <a:pt x="441354" y="46887"/>
                      <a:pt x="412382" y="95306"/>
                      <a:pt x="400476" y="119515"/>
                    </a:cubicBezTo>
                    <a:cubicBezTo>
                      <a:pt x="388570" y="143724"/>
                      <a:pt x="383013" y="158012"/>
                      <a:pt x="386188" y="181428"/>
                    </a:cubicBezTo>
                    <a:cubicBezTo>
                      <a:pt x="389363" y="204844"/>
                      <a:pt x="394523" y="238578"/>
                      <a:pt x="419526" y="260009"/>
                    </a:cubicBezTo>
                    <a:cubicBezTo>
                      <a:pt x="444529" y="281440"/>
                      <a:pt x="503267" y="303665"/>
                      <a:pt x="536207" y="310015"/>
                    </a:cubicBezTo>
                    <a:cubicBezTo>
                      <a:pt x="569147" y="316365"/>
                      <a:pt x="598516" y="312000"/>
                      <a:pt x="617169" y="298109"/>
                    </a:cubicBezTo>
                    <a:cubicBezTo>
                      <a:pt x="635822" y="284218"/>
                      <a:pt x="653285" y="242149"/>
                      <a:pt x="648126" y="226671"/>
                    </a:cubicBezTo>
                    <a:cubicBezTo>
                      <a:pt x="642967" y="211193"/>
                      <a:pt x="608835" y="200080"/>
                      <a:pt x="586213" y="205240"/>
                    </a:cubicBezTo>
                    <a:cubicBezTo>
                      <a:pt x="563591" y="210399"/>
                      <a:pt x="532238" y="228259"/>
                      <a:pt x="512394" y="257628"/>
                    </a:cubicBezTo>
                    <a:cubicBezTo>
                      <a:pt x="492550" y="286997"/>
                      <a:pt x="473104" y="319144"/>
                      <a:pt x="467151" y="381453"/>
                    </a:cubicBezTo>
                    <a:cubicBezTo>
                      <a:pt x="461198" y="443762"/>
                      <a:pt x="475882" y="564412"/>
                      <a:pt x="476676" y="631484"/>
                    </a:cubicBezTo>
                    <a:cubicBezTo>
                      <a:pt x="477470" y="698556"/>
                      <a:pt x="474691" y="741220"/>
                      <a:pt x="471913" y="783884"/>
                    </a:cubicBezTo>
                  </a:path>
                </a:pathLst>
              </a:custGeom>
              <a:noFill/>
              <a:ln w="9525" cap="flat" cmpd="sng" algn="ctr">
                <a:solidFill>
                  <a:srgbClr val="A2871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DM Sans" pitchFamily="2" charset="77"/>
                </a:endParaRPr>
              </a:p>
            </p:txBody>
          </p:sp>
          <p:sp>
            <p:nvSpPr>
              <p:cNvPr id="2028" name="Freeform: Shape 181">
                <a:extLst>
                  <a:ext uri="{FF2B5EF4-FFF2-40B4-BE49-F238E27FC236}">
                    <a16:creationId xmlns:a16="http://schemas.microsoft.com/office/drawing/2014/main" id="{6EF2D5B0-9BB2-1170-6008-DB7C7D7311FA}"/>
                  </a:ext>
                </a:extLst>
              </p:cNvPr>
              <p:cNvSpPr/>
              <p:nvPr/>
            </p:nvSpPr>
            <p:spPr>
              <a:xfrm>
                <a:off x="16791210" y="3711701"/>
                <a:ext cx="2965552" cy="1264411"/>
              </a:xfrm>
              <a:custGeom>
                <a:avLst/>
                <a:gdLst>
                  <a:gd name="connsiteX0" fmla="*/ 19378 w 649228"/>
                  <a:gd name="connsiteY0" fmla="*/ 0 h 276809"/>
                  <a:gd name="connsiteX1" fmla="*/ 25437 w 649228"/>
                  <a:gd name="connsiteY1" fmla="*/ 42225 h 276809"/>
                  <a:gd name="connsiteX2" fmla="*/ 324614 w 649228"/>
                  <a:gd name="connsiteY2" fmla="*/ 213508 h 276809"/>
                  <a:gd name="connsiteX3" fmla="*/ 623791 w 649228"/>
                  <a:gd name="connsiteY3" fmla="*/ 42225 h 276809"/>
                  <a:gd name="connsiteX4" fmla="*/ 629850 w 649228"/>
                  <a:gd name="connsiteY4" fmla="*/ 0 h 276809"/>
                  <a:gd name="connsiteX5" fmla="*/ 642633 w 649228"/>
                  <a:gd name="connsiteY5" fmla="*/ 26434 h 276809"/>
                  <a:gd name="connsiteX6" fmla="*/ 649228 w 649228"/>
                  <a:gd name="connsiteY6" fmla="*/ 68430 h 276809"/>
                  <a:gd name="connsiteX7" fmla="*/ 324614 w 649228"/>
                  <a:gd name="connsiteY7" fmla="*/ 276809 h 276809"/>
                  <a:gd name="connsiteX8" fmla="*/ 0 w 649228"/>
                  <a:gd name="connsiteY8" fmla="*/ 68430 h 276809"/>
                  <a:gd name="connsiteX9" fmla="*/ 6595 w 649228"/>
                  <a:gd name="connsiteY9" fmla="*/ 26434 h 27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9228" h="276809">
                    <a:moveTo>
                      <a:pt x="19378" y="0"/>
                    </a:moveTo>
                    <a:lnTo>
                      <a:pt x="25437" y="42225"/>
                    </a:lnTo>
                    <a:cubicBezTo>
                      <a:pt x="53913" y="139976"/>
                      <a:pt x="177039" y="213508"/>
                      <a:pt x="324614" y="213508"/>
                    </a:cubicBezTo>
                    <a:cubicBezTo>
                      <a:pt x="472189" y="213508"/>
                      <a:pt x="595315" y="139976"/>
                      <a:pt x="623791" y="42225"/>
                    </a:cubicBezTo>
                    <a:lnTo>
                      <a:pt x="629850" y="0"/>
                    </a:lnTo>
                    <a:lnTo>
                      <a:pt x="642633" y="26434"/>
                    </a:lnTo>
                    <a:cubicBezTo>
                      <a:pt x="646957" y="39999"/>
                      <a:pt x="649228" y="54044"/>
                      <a:pt x="649228" y="68430"/>
                    </a:cubicBezTo>
                    <a:cubicBezTo>
                      <a:pt x="649228" y="183515"/>
                      <a:pt x="503893" y="276809"/>
                      <a:pt x="324614" y="276809"/>
                    </a:cubicBezTo>
                    <a:cubicBezTo>
                      <a:pt x="145335" y="276809"/>
                      <a:pt x="0" y="183515"/>
                      <a:pt x="0" y="68430"/>
                    </a:cubicBezTo>
                    <a:cubicBezTo>
                      <a:pt x="0" y="54044"/>
                      <a:pt x="2271" y="39999"/>
                      <a:pt x="6595" y="26434"/>
                    </a:cubicBezTo>
                    <a:close/>
                  </a:path>
                </a:pathLst>
              </a:custGeom>
              <a:solidFill>
                <a:srgbClr val="BBC6D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29" name="Freeform: Shape 182">
                <a:extLst>
                  <a:ext uri="{FF2B5EF4-FFF2-40B4-BE49-F238E27FC236}">
                    <a16:creationId xmlns:a16="http://schemas.microsoft.com/office/drawing/2014/main" id="{5060F327-FF03-9CE3-E4D9-0CE7748BFA48}"/>
                  </a:ext>
                </a:extLst>
              </p:cNvPr>
              <p:cNvSpPr/>
              <p:nvPr/>
            </p:nvSpPr>
            <p:spPr>
              <a:xfrm>
                <a:off x="16791210" y="4188888"/>
                <a:ext cx="2965552" cy="1116448"/>
              </a:xfrm>
              <a:custGeom>
                <a:avLst/>
                <a:gdLst>
                  <a:gd name="connsiteX0" fmla="*/ 23654 w 2965552"/>
                  <a:gd name="connsiteY0" fmla="*/ 0 h 1116448"/>
                  <a:gd name="connsiteX1" fmla="*/ 30124 w 2965552"/>
                  <a:gd name="connsiteY1" fmla="*/ 27216 h 1116448"/>
                  <a:gd name="connsiteX2" fmla="*/ 1482776 w 2965552"/>
                  <a:gd name="connsiteY2" fmla="*/ 787223 h 1116448"/>
                  <a:gd name="connsiteX3" fmla="*/ 2935428 w 2965552"/>
                  <a:gd name="connsiteY3" fmla="*/ 27216 h 1116448"/>
                  <a:gd name="connsiteX4" fmla="*/ 2941898 w 2965552"/>
                  <a:gd name="connsiteY4" fmla="*/ 0 h 1116448"/>
                  <a:gd name="connsiteX5" fmla="*/ 2957896 w 2965552"/>
                  <a:gd name="connsiteY5" fmla="*/ 67292 h 1116448"/>
                  <a:gd name="connsiteX6" fmla="*/ 2965552 w 2965552"/>
                  <a:gd name="connsiteY6" fmla="*/ 164612 h 1116448"/>
                  <a:gd name="connsiteX7" fmla="*/ 1482776 w 2965552"/>
                  <a:gd name="connsiteY7" fmla="*/ 1116448 h 1116448"/>
                  <a:gd name="connsiteX8" fmla="*/ 0 w 2965552"/>
                  <a:gd name="connsiteY8" fmla="*/ 164612 h 1116448"/>
                  <a:gd name="connsiteX9" fmla="*/ 7656 w 2965552"/>
                  <a:gd name="connsiteY9" fmla="*/ 67292 h 111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5552" h="1116448">
                    <a:moveTo>
                      <a:pt x="23654" y="0"/>
                    </a:moveTo>
                    <a:lnTo>
                      <a:pt x="30124" y="27216"/>
                    </a:lnTo>
                    <a:cubicBezTo>
                      <a:pt x="168388" y="460953"/>
                      <a:pt x="766228" y="787223"/>
                      <a:pt x="1482776" y="787223"/>
                    </a:cubicBezTo>
                    <a:cubicBezTo>
                      <a:pt x="2199326" y="787223"/>
                      <a:pt x="2797164" y="460953"/>
                      <a:pt x="2935428" y="27216"/>
                    </a:cubicBezTo>
                    <a:lnTo>
                      <a:pt x="2941898" y="0"/>
                    </a:lnTo>
                    <a:lnTo>
                      <a:pt x="2957896" y="67292"/>
                    </a:lnTo>
                    <a:cubicBezTo>
                      <a:pt x="2962958" y="99290"/>
                      <a:pt x="2965552" y="131757"/>
                      <a:pt x="2965552" y="164612"/>
                    </a:cubicBezTo>
                    <a:cubicBezTo>
                      <a:pt x="2965552" y="690297"/>
                      <a:pt x="2301690" y="1116448"/>
                      <a:pt x="1482776" y="1116448"/>
                    </a:cubicBezTo>
                    <a:cubicBezTo>
                      <a:pt x="663862" y="1116448"/>
                      <a:pt x="0" y="690297"/>
                      <a:pt x="0" y="164612"/>
                    </a:cubicBezTo>
                    <a:cubicBezTo>
                      <a:pt x="0" y="131757"/>
                      <a:pt x="2594" y="99290"/>
                      <a:pt x="7656" y="67292"/>
                    </a:cubicBezTo>
                    <a:close/>
                  </a:path>
                </a:pathLst>
              </a:custGeom>
              <a:solidFill>
                <a:srgbClr val="A9B4B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0" name="Freeform: Shape 183">
                <a:extLst>
                  <a:ext uri="{FF2B5EF4-FFF2-40B4-BE49-F238E27FC236}">
                    <a16:creationId xmlns:a16="http://schemas.microsoft.com/office/drawing/2014/main" id="{B9701737-4E68-912F-EFC4-870FE7D5A61A}"/>
                  </a:ext>
                </a:extLst>
              </p:cNvPr>
              <p:cNvSpPr/>
              <p:nvPr/>
            </p:nvSpPr>
            <p:spPr>
              <a:xfrm>
                <a:off x="16997912" y="4839744"/>
                <a:ext cx="2552152" cy="662242"/>
              </a:xfrm>
              <a:custGeom>
                <a:avLst/>
                <a:gdLst>
                  <a:gd name="connsiteX0" fmla="*/ 2549090 w 2552152"/>
                  <a:gd name="connsiteY0" fmla="*/ 0 h 662242"/>
                  <a:gd name="connsiteX1" fmla="*/ 2552152 w 2552152"/>
                  <a:gd name="connsiteY1" fmla="*/ 30036 h 662242"/>
                  <a:gd name="connsiteX2" fmla="*/ 1276076 w 2552152"/>
                  <a:gd name="connsiteY2" fmla="*/ 662242 h 662242"/>
                  <a:gd name="connsiteX3" fmla="*/ 0 w 2552152"/>
                  <a:gd name="connsiteY3" fmla="*/ 30036 h 662242"/>
                  <a:gd name="connsiteX4" fmla="*/ 3062 w 2552152"/>
                  <a:gd name="connsiteY4" fmla="*/ 4 h 662242"/>
                  <a:gd name="connsiteX5" fmla="*/ 46534 w 2552152"/>
                  <a:gd name="connsiteY5" fmla="*/ 45938 h 662242"/>
                  <a:gd name="connsiteX6" fmla="*/ 1276074 w 2552152"/>
                  <a:gd name="connsiteY6" fmla="*/ 465593 h 662242"/>
                  <a:gd name="connsiteX7" fmla="*/ 2505616 w 2552152"/>
                  <a:gd name="connsiteY7" fmla="*/ 45938 h 66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2152" h="662242">
                    <a:moveTo>
                      <a:pt x="2549090" y="0"/>
                    </a:moveTo>
                    <a:lnTo>
                      <a:pt x="2552152" y="30036"/>
                    </a:lnTo>
                    <a:cubicBezTo>
                      <a:pt x="2552152" y="379194"/>
                      <a:pt x="1980832" y="662242"/>
                      <a:pt x="1276076" y="662242"/>
                    </a:cubicBezTo>
                    <a:cubicBezTo>
                      <a:pt x="571318" y="662242"/>
                      <a:pt x="0" y="379194"/>
                      <a:pt x="0" y="30036"/>
                    </a:cubicBezTo>
                    <a:lnTo>
                      <a:pt x="3062" y="4"/>
                    </a:lnTo>
                    <a:lnTo>
                      <a:pt x="46534" y="45938"/>
                    </a:lnTo>
                    <a:cubicBezTo>
                      <a:pt x="312998" y="299128"/>
                      <a:pt x="764252" y="465593"/>
                      <a:pt x="1276074" y="465593"/>
                    </a:cubicBezTo>
                    <a:cubicBezTo>
                      <a:pt x="1787896" y="465593"/>
                      <a:pt x="2239150" y="299128"/>
                      <a:pt x="2505616" y="45938"/>
                    </a:cubicBezTo>
                    <a:close/>
                  </a:path>
                </a:pathLst>
              </a:custGeom>
              <a:solidFill>
                <a:srgbClr val="7C858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1" name="Freeform: Shape 184">
                <a:extLst>
                  <a:ext uri="{FF2B5EF4-FFF2-40B4-BE49-F238E27FC236}">
                    <a16:creationId xmlns:a16="http://schemas.microsoft.com/office/drawing/2014/main" id="{F84F0D29-F694-ED08-4351-72432DA9E0EC}"/>
                  </a:ext>
                </a:extLst>
              </p:cNvPr>
              <p:cNvSpPr/>
              <p:nvPr/>
            </p:nvSpPr>
            <p:spPr>
              <a:xfrm>
                <a:off x="17043706" y="5606471"/>
                <a:ext cx="2460560" cy="704598"/>
              </a:xfrm>
              <a:custGeom>
                <a:avLst/>
                <a:gdLst>
                  <a:gd name="connsiteX0" fmla="*/ 0 w 2460560"/>
                  <a:gd name="connsiteY0" fmla="*/ 0 h 704598"/>
                  <a:gd name="connsiteX1" fmla="*/ 25164 w 2460560"/>
                  <a:gd name="connsiteY1" fmla="*/ 34864 h 704598"/>
                  <a:gd name="connsiteX2" fmla="*/ 1230280 w 2460560"/>
                  <a:gd name="connsiteY2" fmla="*/ 439948 h 704598"/>
                  <a:gd name="connsiteX3" fmla="*/ 2435396 w 2460560"/>
                  <a:gd name="connsiteY3" fmla="*/ 34864 h 704598"/>
                  <a:gd name="connsiteX4" fmla="*/ 2460560 w 2460560"/>
                  <a:gd name="connsiteY4" fmla="*/ 0 h 704598"/>
                  <a:gd name="connsiteX5" fmla="*/ 2435396 w 2460560"/>
                  <a:gd name="connsiteY5" fmla="*/ 55837 h 704598"/>
                  <a:gd name="connsiteX6" fmla="*/ 1230280 w 2460560"/>
                  <a:gd name="connsiteY6" fmla="*/ 704598 h 704598"/>
                  <a:gd name="connsiteX7" fmla="*/ 25164 w 2460560"/>
                  <a:gd name="connsiteY7" fmla="*/ 55837 h 704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0560" h="704598">
                    <a:moveTo>
                      <a:pt x="0" y="0"/>
                    </a:moveTo>
                    <a:lnTo>
                      <a:pt x="25164" y="34864"/>
                    </a:lnTo>
                    <a:cubicBezTo>
                      <a:pt x="223712" y="272915"/>
                      <a:pt x="688532" y="439948"/>
                      <a:pt x="1230280" y="439948"/>
                    </a:cubicBezTo>
                    <a:cubicBezTo>
                      <a:pt x="1772030" y="439948"/>
                      <a:pt x="2236848" y="272915"/>
                      <a:pt x="2435396" y="34864"/>
                    </a:cubicBezTo>
                    <a:lnTo>
                      <a:pt x="2460560" y="0"/>
                    </a:lnTo>
                    <a:lnTo>
                      <a:pt x="2435396" y="55837"/>
                    </a:lnTo>
                    <a:cubicBezTo>
                      <a:pt x="2236848" y="437087"/>
                      <a:pt x="1772030" y="704598"/>
                      <a:pt x="1230280" y="704598"/>
                    </a:cubicBezTo>
                    <a:cubicBezTo>
                      <a:pt x="688532" y="704598"/>
                      <a:pt x="223712" y="437087"/>
                      <a:pt x="25164" y="55837"/>
                    </a:cubicBezTo>
                    <a:close/>
                  </a:path>
                </a:pathLst>
              </a:custGeom>
              <a:solidFill>
                <a:srgbClr val="929BA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2" name="Freeform: Shape 185">
                <a:extLst>
                  <a:ext uri="{FF2B5EF4-FFF2-40B4-BE49-F238E27FC236}">
                    <a16:creationId xmlns:a16="http://schemas.microsoft.com/office/drawing/2014/main" id="{0F3AFB42-772F-23B9-00BF-4691BD547F7E}"/>
                  </a:ext>
                </a:extLst>
              </p:cNvPr>
              <p:cNvSpPr/>
              <p:nvPr/>
            </p:nvSpPr>
            <p:spPr>
              <a:xfrm>
                <a:off x="17847131" y="6233668"/>
                <a:ext cx="918972" cy="330544"/>
              </a:xfrm>
              <a:custGeom>
                <a:avLst/>
                <a:gdLst>
                  <a:gd name="connsiteX0" fmla="*/ 915516 w 918972"/>
                  <a:gd name="connsiteY0" fmla="*/ 0 h 330544"/>
                  <a:gd name="connsiteX1" fmla="*/ 918972 w 918972"/>
                  <a:gd name="connsiteY1" fmla="*/ 22952 h 330544"/>
                  <a:gd name="connsiteX2" fmla="*/ 459488 w 918972"/>
                  <a:gd name="connsiteY2" fmla="*/ 330544 h 330544"/>
                  <a:gd name="connsiteX3" fmla="*/ 0 w 918972"/>
                  <a:gd name="connsiteY3" fmla="*/ 22952 h 330544"/>
                  <a:gd name="connsiteX4" fmla="*/ 660 w 918972"/>
                  <a:gd name="connsiteY4" fmla="*/ 18569 h 330544"/>
                  <a:gd name="connsiteX5" fmla="*/ 37926 w 918972"/>
                  <a:gd name="connsiteY5" fmla="*/ 29647 h 330544"/>
                  <a:gd name="connsiteX6" fmla="*/ 426854 w 918972"/>
                  <a:gd name="connsiteY6" fmla="*/ 77402 h 330544"/>
                  <a:gd name="connsiteX7" fmla="*/ 815782 w 918972"/>
                  <a:gd name="connsiteY7" fmla="*/ 29647 h 33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8972" h="330544">
                    <a:moveTo>
                      <a:pt x="915516" y="0"/>
                    </a:moveTo>
                    <a:lnTo>
                      <a:pt x="918972" y="22952"/>
                    </a:lnTo>
                    <a:cubicBezTo>
                      <a:pt x="918972" y="192830"/>
                      <a:pt x="713254" y="330544"/>
                      <a:pt x="459488" y="330544"/>
                    </a:cubicBezTo>
                    <a:cubicBezTo>
                      <a:pt x="205720" y="330544"/>
                      <a:pt x="0" y="192830"/>
                      <a:pt x="0" y="22952"/>
                    </a:cubicBezTo>
                    <a:lnTo>
                      <a:pt x="660" y="18569"/>
                    </a:lnTo>
                    <a:lnTo>
                      <a:pt x="37926" y="29647"/>
                    </a:lnTo>
                    <a:cubicBezTo>
                      <a:pt x="160788" y="60683"/>
                      <a:pt x="291416" y="77402"/>
                      <a:pt x="426854" y="77402"/>
                    </a:cubicBezTo>
                    <a:cubicBezTo>
                      <a:pt x="562292" y="77402"/>
                      <a:pt x="692920" y="60683"/>
                      <a:pt x="815782" y="29647"/>
                    </a:cubicBezTo>
                    <a:close/>
                  </a:path>
                </a:pathLst>
              </a:custGeom>
              <a:solidFill>
                <a:srgbClr val="43474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3" name="Freeform: Shape 186">
                <a:extLst>
                  <a:ext uri="{FF2B5EF4-FFF2-40B4-BE49-F238E27FC236}">
                    <a16:creationId xmlns:a16="http://schemas.microsoft.com/office/drawing/2014/main" id="{FFC17E13-FBFF-E1AE-07BF-7595286012F8}"/>
                  </a:ext>
                </a:extLst>
              </p:cNvPr>
              <p:cNvSpPr/>
              <p:nvPr/>
            </p:nvSpPr>
            <p:spPr>
              <a:xfrm>
                <a:off x="15523013" y="-2833894"/>
                <a:ext cx="2754686" cy="3125570"/>
              </a:xfrm>
              <a:custGeom>
                <a:avLst/>
                <a:gdLst>
                  <a:gd name="connsiteX0" fmla="*/ 1520387 w 2754686"/>
                  <a:gd name="connsiteY0" fmla="*/ 1665494 h 3125570"/>
                  <a:gd name="connsiteX1" fmla="*/ 1431487 w 2754686"/>
                  <a:gd name="connsiteY1" fmla="*/ 1665494 h 3125570"/>
                  <a:gd name="connsiteX2" fmla="*/ 2472887 w 2754686"/>
                  <a:gd name="connsiteY2" fmla="*/ 1144794 h 3125570"/>
                  <a:gd name="connsiteX3" fmla="*/ 2752287 w 2754686"/>
                  <a:gd name="connsiteY3" fmla="*/ 636794 h 3125570"/>
                  <a:gd name="connsiteX4" fmla="*/ 2574487 w 2754686"/>
                  <a:gd name="connsiteY4" fmla="*/ 179594 h 3125570"/>
                  <a:gd name="connsiteX5" fmla="*/ 2028387 w 2754686"/>
                  <a:gd name="connsiteY5" fmla="*/ 1794 h 3125570"/>
                  <a:gd name="connsiteX6" fmla="*/ 1418787 w 2754686"/>
                  <a:gd name="connsiteY6" fmla="*/ 116094 h 3125570"/>
                  <a:gd name="connsiteX7" fmla="*/ 720287 w 2754686"/>
                  <a:gd name="connsiteY7" fmla="*/ 535194 h 3125570"/>
                  <a:gd name="connsiteX8" fmla="*/ 186887 w 2754686"/>
                  <a:gd name="connsiteY8" fmla="*/ 1182894 h 3125570"/>
                  <a:gd name="connsiteX9" fmla="*/ 9087 w 2754686"/>
                  <a:gd name="connsiteY9" fmla="*/ 2148094 h 3125570"/>
                  <a:gd name="connsiteX10" fmla="*/ 72587 w 2754686"/>
                  <a:gd name="connsiteY10" fmla="*/ 2744994 h 3125570"/>
                  <a:gd name="connsiteX11" fmla="*/ 466287 w 2754686"/>
                  <a:gd name="connsiteY11" fmla="*/ 3100594 h 3125570"/>
                  <a:gd name="connsiteX12" fmla="*/ 1012387 w 2754686"/>
                  <a:gd name="connsiteY12" fmla="*/ 3024394 h 3125570"/>
                  <a:gd name="connsiteX13" fmla="*/ 1291787 w 2754686"/>
                  <a:gd name="connsiteY13" fmla="*/ 2452894 h 3125570"/>
                  <a:gd name="connsiteX14" fmla="*/ 1393387 w 2754686"/>
                  <a:gd name="connsiteY14" fmla="*/ 2008394 h 3125570"/>
                  <a:gd name="connsiteX15" fmla="*/ 1507687 w 2754686"/>
                  <a:gd name="connsiteY15" fmla="*/ 1741694 h 3125570"/>
                  <a:gd name="connsiteX16" fmla="*/ 1736287 w 2754686"/>
                  <a:gd name="connsiteY16" fmla="*/ 1551194 h 3125570"/>
                  <a:gd name="connsiteX17" fmla="*/ 1901387 w 2754686"/>
                  <a:gd name="connsiteY17" fmla="*/ 1436894 h 3125570"/>
                  <a:gd name="connsiteX0" fmla="*/ 1520387 w 2754686"/>
                  <a:gd name="connsiteY0" fmla="*/ 1665494 h 3125570"/>
                  <a:gd name="connsiteX1" fmla="*/ 2472887 w 2754686"/>
                  <a:gd name="connsiteY1" fmla="*/ 1144794 h 3125570"/>
                  <a:gd name="connsiteX2" fmla="*/ 2752287 w 2754686"/>
                  <a:gd name="connsiteY2" fmla="*/ 636794 h 3125570"/>
                  <a:gd name="connsiteX3" fmla="*/ 2574487 w 2754686"/>
                  <a:gd name="connsiteY3" fmla="*/ 179594 h 3125570"/>
                  <a:gd name="connsiteX4" fmla="*/ 2028387 w 2754686"/>
                  <a:gd name="connsiteY4" fmla="*/ 1794 h 3125570"/>
                  <a:gd name="connsiteX5" fmla="*/ 1418787 w 2754686"/>
                  <a:gd name="connsiteY5" fmla="*/ 116094 h 3125570"/>
                  <a:gd name="connsiteX6" fmla="*/ 720287 w 2754686"/>
                  <a:gd name="connsiteY6" fmla="*/ 535194 h 3125570"/>
                  <a:gd name="connsiteX7" fmla="*/ 186887 w 2754686"/>
                  <a:gd name="connsiteY7" fmla="*/ 1182894 h 3125570"/>
                  <a:gd name="connsiteX8" fmla="*/ 9087 w 2754686"/>
                  <a:gd name="connsiteY8" fmla="*/ 2148094 h 3125570"/>
                  <a:gd name="connsiteX9" fmla="*/ 72587 w 2754686"/>
                  <a:gd name="connsiteY9" fmla="*/ 2744994 h 3125570"/>
                  <a:gd name="connsiteX10" fmla="*/ 466287 w 2754686"/>
                  <a:gd name="connsiteY10" fmla="*/ 3100594 h 3125570"/>
                  <a:gd name="connsiteX11" fmla="*/ 1012387 w 2754686"/>
                  <a:gd name="connsiteY11" fmla="*/ 3024394 h 3125570"/>
                  <a:gd name="connsiteX12" fmla="*/ 1291787 w 2754686"/>
                  <a:gd name="connsiteY12" fmla="*/ 2452894 h 3125570"/>
                  <a:gd name="connsiteX13" fmla="*/ 1393387 w 2754686"/>
                  <a:gd name="connsiteY13" fmla="*/ 2008394 h 3125570"/>
                  <a:gd name="connsiteX14" fmla="*/ 1507687 w 2754686"/>
                  <a:gd name="connsiteY14" fmla="*/ 1741694 h 3125570"/>
                  <a:gd name="connsiteX15" fmla="*/ 1736287 w 2754686"/>
                  <a:gd name="connsiteY15" fmla="*/ 1551194 h 3125570"/>
                  <a:gd name="connsiteX16" fmla="*/ 1901387 w 2754686"/>
                  <a:gd name="connsiteY16" fmla="*/ 1436894 h 3125570"/>
                  <a:gd name="connsiteX0" fmla="*/ 2472887 w 2754686"/>
                  <a:gd name="connsiteY0" fmla="*/ 1144794 h 3125570"/>
                  <a:gd name="connsiteX1" fmla="*/ 2752287 w 2754686"/>
                  <a:gd name="connsiteY1" fmla="*/ 636794 h 3125570"/>
                  <a:gd name="connsiteX2" fmla="*/ 2574487 w 2754686"/>
                  <a:gd name="connsiteY2" fmla="*/ 179594 h 3125570"/>
                  <a:gd name="connsiteX3" fmla="*/ 2028387 w 2754686"/>
                  <a:gd name="connsiteY3" fmla="*/ 1794 h 3125570"/>
                  <a:gd name="connsiteX4" fmla="*/ 1418787 w 2754686"/>
                  <a:gd name="connsiteY4" fmla="*/ 116094 h 3125570"/>
                  <a:gd name="connsiteX5" fmla="*/ 720287 w 2754686"/>
                  <a:gd name="connsiteY5" fmla="*/ 535194 h 3125570"/>
                  <a:gd name="connsiteX6" fmla="*/ 186887 w 2754686"/>
                  <a:gd name="connsiteY6" fmla="*/ 1182894 h 3125570"/>
                  <a:gd name="connsiteX7" fmla="*/ 9087 w 2754686"/>
                  <a:gd name="connsiteY7" fmla="*/ 2148094 h 3125570"/>
                  <a:gd name="connsiteX8" fmla="*/ 72587 w 2754686"/>
                  <a:gd name="connsiteY8" fmla="*/ 2744994 h 3125570"/>
                  <a:gd name="connsiteX9" fmla="*/ 466287 w 2754686"/>
                  <a:gd name="connsiteY9" fmla="*/ 3100594 h 3125570"/>
                  <a:gd name="connsiteX10" fmla="*/ 1012387 w 2754686"/>
                  <a:gd name="connsiteY10" fmla="*/ 3024394 h 3125570"/>
                  <a:gd name="connsiteX11" fmla="*/ 1291787 w 2754686"/>
                  <a:gd name="connsiteY11" fmla="*/ 2452894 h 3125570"/>
                  <a:gd name="connsiteX12" fmla="*/ 1393387 w 2754686"/>
                  <a:gd name="connsiteY12" fmla="*/ 2008394 h 3125570"/>
                  <a:gd name="connsiteX13" fmla="*/ 1507687 w 2754686"/>
                  <a:gd name="connsiteY13" fmla="*/ 1741694 h 3125570"/>
                  <a:gd name="connsiteX14" fmla="*/ 1736287 w 2754686"/>
                  <a:gd name="connsiteY14" fmla="*/ 1551194 h 3125570"/>
                  <a:gd name="connsiteX15" fmla="*/ 1901387 w 2754686"/>
                  <a:gd name="connsiteY15" fmla="*/ 1436894 h 3125570"/>
                  <a:gd name="connsiteX0" fmla="*/ 2472887 w 2754686"/>
                  <a:gd name="connsiteY0" fmla="*/ 1144794 h 3125570"/>
                  <a:gd name="connsiteX1" fmla="*/ 2752287 w 2754686"/>
                  <a:gd name="connsiteY1" fmla="*/ 636794 h 3125570"/>
                  <a:gd name="connsiteX2" fmla="*/ 2574487 w 2754686"/>
                  <a:gd name="connsiteY2" fmla="*/ 179594 h 3125570"/>
                  <a:gd name="connsiteX3" fmla="*/ 2028387 w 2754686"/>
                  <a:gd name="connsiteY3" fmla="*/ 1794 h 3125570"/>
                  <a:gd name="connsiteX4" fmla="*/ 1418787 w 2754686"/>
                  <a:gd name="connsiteY4" fmla="*/ 116094 h 3125570"/>
                  <a:gd name="connsiteX5" fmla="*/ 720287 w 2754686"/>
                  <a:gd name="connsiteY5" fmla="*/ 535194 h 3125570"/>
                  <a:gd name="connsiteX6" fmla="*/ 186887 w 2754686"/>
                  <a:gd name="connsiteY6" fmla="*/ 1182894 h 3125570"/>
                  <a:gd name="connsiteX7" fmla="*/ 9087 w 2754686"/>
                  <a:gd name="connsiteY7" fmla="*/ 2148094 h 3125570"/>
                  <a:gd name="connsiteX8" fmla="*/ 72587 w 2754686"/>
                  <a:gd name="connsiteY8" fmla="*/ 2744994 h 3125570"/>
                  <a:gd name="connsiteX9" fmla="*/ 466287 w 2754686"/>
                  <a:gd name="connsiteY9" fmla="*/ 3100594 h 3125570"/>
                  <a:gd name="connsiteX10" fmla="*/ 1012387 w 2754686"/>
                  <a:gd name="connsiteY10" fmla="*/ 3024394 h 3125570"/>
                  <a:gd name="connsiteX11" fmla="*/ 1291787 w 2754686"/>
                  <a:gd name="connsiteY11" fmla="*/ 2452894 h 3125570"/>
                  <a:gd name="connsiteX12" fmla="*/ 1393387 w 2754686"/>
                  <a:gd name="connsiteY12" fmla="*/ 2008394 h 3125570"/>
                  <a:gd name="connsiteX13" fmla="*/ 1507687 w 2754686"/>
                  <a:gd name="connsiteY13" fmla="*/ 1741694 h 3125570"/>
                  <a:gd name="connsiteX14" fmla="*/ 1736287 w 2754686"/>
                  <a:gd name="connsiteY14" fmla="*/ 1551194 h 3125570"/>
                  <a:gd name="connsiteX15" fmla="*/ 1901387 w 2754686"/>
                  <a:gd name="connsiteY15" fmla="*/ 1436894 h 3125570"/>
                  <a:gd name="connsiteX16" fmla="*/ 2472887 w 2754686"/>
                  <a:gd name="connsiteY16" fmla="*/ 1144794 h 3125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4686" h="3125570">
                    <a:moveTo>
                      <a:pt x="2472887" y="1144794"/>
                    </a:moveTo>
                    <a:cubicBezTo>
                      <a:pt x="2678204" y="973344"/>
                      <a:pt x="2735354" y="797661"/>
                      <a:pt x="2752287" y="636794"/>
                    </a:cubicBezTo>
                    <a:cubicBezTo>
                      <a:pt x="2769220" y="475927"/>
                      <a:pt x="2695137" y="285427"/>
                      <a:pt x="2574487" y="179594"/>
                    </a:cubicBezTo>
                    <a:cubicBezTo>
                      <a:pt x="2453837" y="73761"/>
                      <a:pt x="2221004" y="12377"/>
                      <a:pt x="2028387" y="1794"/>
                    </a:cubicBezTo>
                    <a:cubicBezTo>
                      <a:pt x="1835770" y="-8789"/>
                      <a:pt x="1636804" y="27194"/>
                      <a:pt x="1418787" y="116094"/>
                    </a:cubicBezTo>
                    <a:cubicBezTo>
                      <a:pt x="1200770" y="204994"/>
                      <a:pt x="925604" y="357394"/>
                      <a:pt x="720287" y="535194"/>
                    </a:cubicBezTo>
                    <a:cubicBezTo>
                      <a:pt x="514970" y="712994"/>
                      <a:pt x="305420" y="914077"/>
                      <a:pt x="186887" y="1182894"/>
                    </a:cubicBezTo>
                    <a:cubicBezTo>
                      <a:pt x="68354" y="1451711"/>
                      <a:pt x="28137" y="1887744"/>
                      <a:pt x="9087" y="2148094"/>
                    </a:cubicBezTo>
                    <a:cubicBezTo>
                      <a:pt x="-9963" y="2408444"/>
                      <a:pt x="-3613" y="2586244"/>
                      <a:pt x="72587" y="2744994"/>
                    </a:cubicBezTo>
                    <a:cubicBezTo>
                      <a:pt x="148787" y="2903744"/>
                      <a:pt x="309654" y="3054027"/>
                      <a:pt x="466287" y="3100594"/>
                    </a:cubicBezTo>
                    <a:cubicBezTo>
                      <a:pt x="622920" y="3147161"/>
                      <a:pt x="874804" y="3132344"/>
                      <a:pt x="1012387" y="3024394"/>
                    </a:cubicBezTo>
                    <a:cubicBezTo>
                      <a:pt x="1149970" y="2916444"/>
                      <a:pt x="1228287" y="2622227"/>
                      <a:pt x="1291787" y="2452894"/>
                    </a:cubicBezTo>
                    <a:cubicBezTo>
                      <a:pt x="1355287" y="2283561"/>
                      <a:pt x="1357404" y="2126927"/>
                      <a:pt x="1393387" y="2008394"/>
                    </a:cubicBezTo>
                    <a:cubicBezTo>
                      <a:pt x="1429370" y="1889861"/>
                      <a:pt x="1450537" y="1817894"/>
                      <a:pt x="1507687" y="1741694"/>
                    </a:cubicBezTo>
                    <a:cubicBezTo>
                      <a:pt x="1564837" y="1665494"/>
                      <a:pt x="1670670" y="1601994"/>
                      <a:pt x="1736287" y="1551194"/>
                    </a:cubicBezTo>
                    <a:cubicBezTo>
                      <a:pt x="1801904" y="1500394"/>
                      <a:pt x="1851645" y="1468644"/>
                      <a:pt x="1901387" y="1436894"/>
                    </a:cubicBezTo>
                    <a:lnTo>
                      <a:pt x="2472887" y="1144794"/>
                    </a:lnTo>
                    <a:close/>
                  </a:path>
                </a:pathLst>
              </a:cu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DM Sans" pitchFamily="2" charset="77"/>
                </a:endParaRPr>
              </a:p>
            </p:txBody>
          </p:sp>
          <p:sp>
            <p:nvSpPr>
              <p:cNvPr id="2034" name="Freeform: Shape 187">
                <a:extLst>
                  <a:ext uri="{FF2B5EF4-FFF2-40B4-BE49-F238E27FC236}">
                    <a16:creationId xmlns:a16="http://schemas.microsoft.com/office/drawing/2014/main" id="{736BECCE-AAAD-0487-C496-C49F9CA49460}"/>
                  </a:ext>
                </a:extLst>
              </p:cNvPr>
              <p:cNvSpPr/>
              <p:nvPr/>
            </p:nvSpPr>
            <p:spPr>
              <a:xfrm>
                <a:off x="16997912" y="5189408"/>
                <a:ext cx="2552152" cy="662242"/>
              </a:xfrm>
              <a:custGeom>
                <a:avLst/>
                <a:gdLst>
                  <a:gd name="connsiteX0" fmla="*/ 2549090 w 2552152"/>
                  <a:gd name="connsiteY0" fmla="*/ 0 h 662242"/>
                  <a:gd name="connsiteX1" fmla="*/ 2552152 w 2552152"/>
                  <a:gd name="connsiteY1" fmla="*/ 30036 h 662242"/>
                  <a:gd name="connsiteX2" fmla="*/ 1276076 w 2552152"/>
                  <a:gd name="connsiteY2" fmla="*/ 662242 h 662242"/>
                  <a:gd name="connsiteX3" fmla="*/ 0 w 2552152"/>
                  <a:gd name="connsiteY3" fmla="*/ 30036 h 662242"/>
                  <a:gd name="connsiteX4" fmla="*/ 3062 w 2552152"/>
                  <a:gd name="connsiteY4" fmla="*/ 4 h 662242"/>
                  <a:gd name="connsiteX5" fmla="*/ 46534 w 2552152"/>
                  <a:gd name="connsiteY5" fmla="*/ 45938 h 662242"/>
                  <a:gd name="connsiteX6" fmla="*/ 1276074 w 2552152"/>
                  <a:gd name="connsiteY6" fmla="*/ 465593 h 662242"/>
                  <a:gd name="connsiteX7" fmla="*/ 2505616 w 2552152"/>
                  <a:gd name="connsiteY7" fmla="*/ 45938 h 66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2152" h="662242">
                    <a:moveTo>
                      <a:pt x="2549090" y="0"/>
                    </a:moveTo>
                    <a:lnTo>
                      <a:pt x="2552152" y="30036"/>
                    </a:lnTo>
                    <a:cubicBezTo>
                      <a:pt x="2552152" y="379194"/>
                      <a:pt x="1980832" y="662242"/>
                      <a:pt x="1276076" y="662242"/>
                    </a:cubicBezTo>
                    <a:cubicBezTo>
                      <a:pt x="571318" y="662242"/>
                      <a:pt x="0" y="379194"/>
                      <a:pt x="0" y="30036"/>
                    </a:cubicBezTo>
                    <a:lnTo>
                      <a:pt x="3062" y="4"/>
                    </a:lnTo>
                    <a:lnTo>
                      <a:pt x="46534" y="45938"/>
                    </a:lnTo>
                    <a:cubicBezTo>
                      <a:pt x="312998" y="299128"/>
                      <a:pt x="764252" y="465593"/>
                      <a:pt x="1276074" y="465593"/>
                    </a:cubicBezTo>
                    <a:cubicBezTo>
                      <a:pt x="1787896" y="465593"/>
                      <a:pt x="2239150" y="299128"/>
                      <a:pt x="2505616" y="45938"/>
                    </a:cubicBezTo>
                    <a:close/>
                  </a:path>
                </a:pathLst>
              </a:custGeom>
              <a:solidFill>
                <a:srgbClr val="7C858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5" name="Freeform: Shape 188">
                <a:extLst>
                  <a:ext uri="{FF2B5EF4-FFF2-40B4-BE49-F238E27FC236}">
                    <a16:creationId xmlns:a16="http://schemas.microsoft.com/office/drawing/2014/main" id="{43014384-B9B8-FCFA-8F76-2138E01E390F}"/>
                  </a:ext>
                </a:extLst>
              </p:cNvPr>
              <p:cNvSpPr/>
              <p:nvPr/>
            </p:nvSpPr>
            <p:spPr>
              <a:xfrm>
                <a:off x="16997912" y="5494747"/>
                <a:ext cx="2552152" cy="662242"/>
              </a:xfrm>
              <a:custGeom>
                <a:avLst/>
                <a:gdLst>
                  <a:gd name="connsiteX0" fmla="*/ 2549090 w 2552152"/>
                  <a:gd name="connsiteY0" fmla="*/ 0 h 662242"/>
                  <a:gd name="connsiteX1" fmla="*/ 2552152 w 2552152"/>
                  <a:gd name="connsiteY1" fmla="*/ 30036 h 662242"/>
                  <a:gd name="connsiteX2" fmla="*/ 1276076 w 2552152"/>
                  <a:gd name="connsiteY2" fmla="*/ 662242 h 662242"/>
                  <a:gd name="connsiteX3" fmla="*/ 0 w 2552152"/>
                  <a:gd name="connsiteY3" fmla="*/ 30036 h 662242"/>
                  <a:gd name="connsiteX4" fmla="*/ 3062 w 2552152"/>
                  <a:gd name="connsiteY4" fmla="*/ 4 h 662242"/>
                  <a:gd name="connsiteX5" fmla="*/ 46534 w 2552152"/>
                  <a:gd name="connsiteY5" fmla="*/ 45938 h 662242"/>
                  <a:gd name="connsiteX6" fmla="*/ 1276074 w 2552152"/>
                  <a:gd name="connsiteY6" fmla="*/ 465593 h 662242"/>
                  <a:gd name="connsiteX7" fmla="*/ 2505616 w 2552152"/>
                  <a:gd name="connsiteY7" fmla="*/ 45938 h 66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2152" h="662242">
                    <a:moveTo>
                      <a:pt x="2549090" y="0"/>
                    </a:moveTo>
                    <a:lnTo>
                      <a:pt x="2552152" y="30036"/>
                    </a:lnTo>
                    <a:cubicBezTo>
                      <a:pt x="2552152" y="379194"/>
                      <a:pt x="1980832" y="662242"/>
                      <a:pt x="1276076" y="662242"/>
                    </a:cubicBezTo>
                    <a:cubicBezTo>
                      <a:pt x="571318" y="662242"/>
                      <a:pt x="0" y="379194"/>
                      <a:pt x="0" y="30036"/>
                    </a:cubicBezTo>
                    <a:lnTo>
                      <a:pt x="3062" y="4"/>
                    </a:lnTo>
                    <a:lnTo>
                      <a:pt x="46534" y="45938"/>
                    </a:lnTo>
                    <a:cubicBezTo>
                      <a:pt x="312998" y="299128"/>
                      <a:pt x="764252" y="465593"/>
                      <a:pt x="1276074" y="465593"/>
                    </a:cubicBezTo>
                    <a:cubicBezTo>
                      <a:pt x="1787896" y="465593"/>
                      <a:pt x="2239150" y="299128"/>
                      <a:pt x="2505616" y="45938"/>
                    </a:cubicBezTo>
                    <a:close/>
                  </a:path>
                </a:pathLst>
              </a:custGeom>
              <a:solidFill>
                <a:srgbClr val="7C858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6" name="Freeform: Shape 189">
                <a:extLst>
                  <a:ext uri="{FF2B5EF4-FFF2-40B4-BE49-F238E27FC236}">
                    <a16:creationId xmlns:a16="http://schemas.microsoft.com/office/drawing/2014/main" id="{FFB16004-ED25-EC1D-456E-7102F7844402}"/>
                  </a:ext>
                </a:extLst>
              </p:cNvPr>
              <p:cNvSpPr/>
              <p:nvPr/>
            </p:nvSpPr>
            <p:spPr>
              <a:xfrm>
                <a:off x="16966092" y="4937781"/>
                <a:ext cx="2615792" cy="772458"/>
              </a:xfrm>
              <a:custGeom>
                <a:avLst/>
                <a:gdLst>
                  <a:gd name="connsiteX0" fmla="*/ 39444 w 2615792"/>
                  <a:gd name="connsiteY0" fmla="*/ 0 h 772458"/>
                  <a:gd name="connsiteX1" fmla="*/ 57746 w 2615792"/>
                  <a:gd name="connsiteY1" fmla="*/ 59411 h 772458"/>
                  <a:gd name="connsiteX2" fmla="*/ 1307896 w 2615792"/>
                  <a:gd name="connsiteY2" fmla="*/ 564205 h 772458"/>
                  <a:gd name="connsiteX3" fmla="*/ 2558046 w 2615792"/>
                  <a:gd name="connsiteY3" fmla="*/ 59411 h 772458"/>
                  <a:gd name="connsiteX4" fmla="*/ 2576348 w 2615792"/>
                  <a:gd name="connsiteY4" fmla="*/ 0 h 772458"/>
                  <a:gd name="connsiteX5" fmla="*/ 2589220 w 2615792"/>
                  <a:gd name="connsiteY5" fmla="*/ 19859 h 772458"/>
                  <a:gd name="connsiteX6" fmla="*/ 2615792 w 2615792"/>
                  <a:gd name="connsiteY6" fmla="*/ 146093 h 772458"/>
                  <a:gd name="connsiteX7" fmla="*/ 1307896 w 2615792"/>
                  <a:gd name="connsiteY7" fmla="*/ 772458 h 772458"/>
                  <a:gd name="connsiteX8" fmla="*/ 0 w 2615792"/>
                  <a:gd name="connsiteY8" fmla="*/ 146093 h 772458"/>
                  <a:gd name="connsiteX9" fmla="*/ 26572 w 2615792"/>
                  <a:gd name="connsiteY9" fmla="*/ 19859 h 77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15792" h="772458">
                    <a:moveTo>
                      <a:pt x="39444" y="0"/>
                    </a:moveTo>
                    <a:lnTo>
                      <a:pt x="57746" y="59411"/>
                    </a:lnTo>
                    <a:cubicBezTo>
                      <a:pt x="176734" y="347497"/>
                      <a:pt x="691232" y="564205"/>
                      <a:pt x="1307896" y="564205"/>
                    </a:cubicBezTo>
                    <a:cubicBezTo>
                      <a:pt x="1924558" y="564205"/>
                      <a:pt x="2439058" y="347497"/>
                      <a:pt x="2558046" y="59411"/>
                    </a:cubicBezTo>
                    <a:lnTo>
                      <a:pt x="2576348" y="0"/>
                    </a:lnTo>
                    <a:lnTo>
                      <a:pt x="2589220" y="19859"/>
                    </a:lnTo>
                    <a:cubicBezTo>
                      <a:pt x="2606642" y="60634"/>
                      <a:pt x="2615792" y="102852"/>
                      <a:pt x="2615792" y="146093"/>
                    </a:cubicBezTo>
                    <a:cubicBezTo>
                      <a:pt x="2615792" y="492025"/>
                      <a:pt x="2030226" y="772458"/>
                      <a:pt x="1307896" y="772458"/>
                    </a:cubicBezTo>
                    <a:cubicBezTo>
                      <a:pt x="585564" y="772458"/>
                      <a:pt x="0" y="492025"/>
                      <a:pt x="0" y="146093"/>
                    </a:cubicBezTo>
                    <a:cubicBezTo>
                      <a:pt x="0" y="102852"/>
                      <a:pt x="9150" y="60634"/>
                      <a:pt x="26572" y="19859"/>
                    </a:cubicBezTo>
                    <a:close/>
                  </a:path>
                </a:pathLst>
              </a:custGeom>
              <a:solidFill>
                <a:srgbClr val="929BA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7" name="Freeform: Shape 190">
                <a:extLst>
                  <a:ext uri="{FF2B5EF4-FFF2-40B4-BE49-F238E27FC236}">
                    <a16:creationId xmlns:a16="http://schemas.microsoft.com/office/drawing/2014/main" id="{E3C05CF7-D4E7-B68C-999B-22287EF3A7E9}"/>
                  </a:ext>
                </a:extLst>
              </p:cNvPr>
              <p:cNvSpPr/>
              <p:nvPr/>
            </p:nvSpPr>
            <p:spPr>
              <a:xfrm>
                <a:off x="16966088" y="5227860"/>
                <a:ext cx="2615796" cy="818560"/>
              </a:xfrm>
              <a:custGeom>
                <a:avLst/>
                <a:gdLst>
                  <a:gd name="connsiteX0" fmla="*/ 37546 w 2615796"/>
                  <a:gd name="connsiteY0" fmla="*/ 0 h 818560"/>
                  <a:gd name="connsiteX1" fmla="*/ 58804 w 2615796"/>
                  <a:gd name="connsiteY1" fmla="*/ 48556 h 818560"/>
                  <a:gd name="connsiteX2" fmla="*/ 1307900 w 2615796"/>
                  <a:gd name="connsiteY2" fmla="*/ 588250 h 818560"/>
                  <a:gd name="connsiteX3" fmla="*/ 2556996 w 2615796"/>
                  <a:gd name="connsiteY3" fmla="*/ 48556 h 818560"/>
                  <a:gd name="connsiteX4" fmla="*/ 2578254 w 2615796"/>
                  <a:gd name="connsiteY4" fmla="*/ 4 h 818560"/>
                  <a:gd name="connsiteX5" fmla="*/ 2589224 w 2615796"/>
                  <a:gd name="connsiteY5" fmla="*/ 21641 h 818560"/>
                  <a:gd name="connsiteX6" fmla="*/ 2615796 w 2615796"/>
                  <a:gd name="connsiteY6" fmla="*/ 155309 h 818560"/>
                  <a:gd name="connsiteX7" fmla="*/ 1307898 w 2615796"/>
                  <a:gd name="connsiteY7" fmla="*/ 818560 h 818560"/>
                  <a:gd name="connsiteX8" fmla="*/ 0 w 2615796"/>
                  <a:gd name="connsiteY8" fmla="*/ 155309 h 818560"/>
                  <a:gd name="connsiteX9" fmla="*/ 26572 w 2615796"/>
                  <a:gd name="connsiteY9" fmla="*/ 21641 h 8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15796" h="818560">
                    <a:moveTo>
                      <a:pt x="37546" y="0"/>
                    </a:moveTo>
                    <a:lnTo>
                      <a:pt x="58804" y="48556"/>
                    </a:lnTo>
                    <a:cubicBezTo>
                      <a:pt x="224398" y="361228"/>
                      <a:pt x="721006" y="588250"/>
                      <a:pt x="1307900" y="588250"/>
                    </a:cubicBezTo>
                    <a:cubicBezTo>
                      <a:pt x="1894794" y="588250"/>
                      <a:pt x="2391400" y="361228"/>
                      <a:pt x="2556996" y="48556"/>
                    </a:cubicBezTo>
                    <a:lnTo>
                      <a:pt x="2578254" y="4"/>
                    </a:lnTo>
                    <a:lnTo>
                      <a:pt x="2589224" y="21641"/>
                    </a:lnTo>
                    <a:cubicBezTo>
                      <a:pt x="2606646" y="64817"/>
                      <a:pt x="2615796" y="109521"/>
                      <a:pt x="2615796" y="155309"/>
                    </a:cubicBezTo>
                    <a:cubicBezTo>
                      <a:pt x="2615796" y="521612"/>
                      <a:pt x="2030230" y="818560"/>
                      <a:pt x="1307898" y="818560"/>
                    </a:cubicBezTo>
                    <a:cubicBezTo>
                      <a:pt x="585566" y="818560"/>
                      <a:pt x="0" y="521612"/>
                      <a:pt x="0" y="155309"/>
                    </a:cubicBezTo>
                    <a:cubicBezTo>
                      <a:pt x="0" y="109521"/>
                      <a:pt x="9150" y="64817"/>
                      <a:pt x="26572" y="21641"/>
                    </a:cubicBezTo>
                    <a:close/>
                  </a:path>
                </a:pathLst>
              </a:custGeom>
              <a:solidFill>
                <a:srgbClr val="929BA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grpSp>
      </p:grpSp>
      <p:grpSp>
        <p:nvGrpSpPr>
          <p:cNvPr id="2125" name="Group 2124">
            <a:extLst>
              <a:ext uri="{FF2B5EF4-FFF2-40B4-BE49-F238E27FC236}">
                <a16:creationId xmlns:a16="http://schemas.microsoft.com/office/drawing/2014/main" id="{DB10592E-4D25-DC46-D36D-F94BFCE5DBC3}"/>
              </a:ext>
            </a:extLst>
          </p:cNvPr>
          <p:cNvGrpSpPr/>
          <p:nvPr/>
        </p:nvGrpSpPr>
        <p:grpSpPr>
          <a:xfrm>
            <a:off x="1616333" y="1697754"/>
            <a:ext cx="5413337" cy="2748837"/>
            <a:chOff x="1616333" y="1363473"/>
            <a:chExt cx="5413337" cy="2748837"/>
          </a:xfrm>
        </p:grpSpPr>
        <p:sp>
          <p:nvSpPr>
            <p:cNvPr id="2040" name="Freeform 361">
              <a:extLst>
                <a:ext uri="{FF2B5EF4-FFF2-40B4-BE49-F238E27FC236}">
                  <a16:creationId xmlns:a16="http://schemas.microsoft.com/office/drawing/2014/main" id="{BC987093-918E-C9B6-9C9D-86769B8D1C8A}"/>
                </a:ext>
              </a:extLst>
            </p:cNvPr>
            <p:cNvSpPr>
              <a:spLocks noChangeAspect="1"/>
            </p:cNvSpPr>
            <p:nvPr/>
          </p:nvSpPr>
          <p:spPr>
            <a:xfrm>
              <a:off x="2979801" y="1697821"/>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600" dirty="0">
                <a:latin typeface="DM Sans" pitchFamily="2" charset="77"/>
              </a:endParaRPr>
            </a:p>
          </p:txBody>
        </p:sp>
        <p:sp>
          <p:nvSpPr>
            <p:cNvPr id="2041" name="Freeform 362">
              <a:extLst>
                <a:ext uri="{FF2B5EF4-FFF2-40B4-BE49-F238E27FC236}">
                  <a16:creationId xmlns:a16="http://schemas.microsoft.com/office/drawing/2014/main" id="{AA14A1B0-41FF-1801-A467-06C6FCF11E0D}"/>
                </a:ext>
              </a:extLst>
            </p:cNvPr>
            <p:cNvSpPr>
              <a:spLocks noChangeAspect="1"/>
            </p:cNvSpPr>
            <p:nvPr/>
          </p:nvSpPr>
          <p:spPr>
            <a:xfrm>
              <a:off x="2979801" y="2363870"/>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42" name="Freeform 363">
              <a:extLst>
                <a:ext uri="{FF2B5EF4-FFF2-40B4-BE49-F238E27FC236}">
                  <a16:creationId xmlns:a16="http://schemas.microsoft.com/office/drawing/2014/main" id="{F8780E23-C3E2-CAA5-2A1B-7CDBC2D32BB4}"/>
                </a:ext>
              </a:extLst>
            </p:cNvPr>
            <p:cNvSpPr>
              <a:spLocks noChangeAspect="1"/>
            </p:cNvSpPr>
            <p:nvPr/>
          </p:nvSpPr>
          <p:spPr>
            <a:xfrm>
              <a:off x="2979801" y="3029919"/>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43" name="Freeform 364">
              <a:extLst>
                <a:ext uri="{FF2B5EF4-FFF2-40B4-BE49-F238E27FC236}">
                  <a16:creationId xmlns:a16="http://schemas.microsoft.com/office/drawing/2014/main" id="{FB01766E-3A88-681A-B6DB-B180C5E66EB5}"/>
                </a:ext>
              </a:extLst>
            </p:cNvPr>
            <p:cNvSpPr>
              <a:spLocks noChangeAspect="1"/>
            </p:cNvSpPr>
            <p:nvPr/>
          </p:nvSpPr>
          <p:spPr>
            <a:xfrm>
              <a:off x="2979801" y="3695968"/>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44" name="Freeform 365">
              <a:extLst>
                <a:ext uri="{FF2B5EF4-FFF2-40B4-BE49-F238E27FC236}">
                  <a16:creationId xmlns:a16="http://schemas.microsoft.com/office/drawing/2014/main" id="{5BC18F5D-64F5-927B-4935-7BE45D1E5C4D}"/>
                </a:ext>
              </a:extLst>
            </p:cNvPr>
            <p:cNvSpPr>
              <a:spLocks noChangeAspect="1"/>
            </p:cNvSpPr>
            <p:nvPr/>
          </p:nvSpPr>
          <p:spPr>
            <a:xfrm>
              <a:off x="4114832" y="1697821"/>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45" name="Freeform 366">
              <a:extLst>
                <a:ext uri="{FF2B5EF4-FFF2-40B4-BE49-F238E27FC236}">
                  <a16:creationId xmlns:a16="http://schemas.microsoft.com/office/drawing/2014/main" id="{0491A720-87F3-CC98-B0C4-B3B92C5CE0A2}"/>
                </a:ext>
              </a:extLst>
            </p:cNvPr>
            <p:cNvSpPr>
              <a:spLocks noChangeAspect="1"/>
            </p:cNvSpPr>
            <p:nvPr/>
          </p:nvSpPr>
          <p:spPr>
            <a:xfrm>
              <a:off x="4114832" y="2363870"/>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46" name="Freeform 367">
              <a:extLst>
                <a:ext uri="{FF2B5EF4-FFF2-40B4-BE49-F238E27FC236}">
                  <a16:creationId xmlns:a16="http://schemas.microsoft.com/office/drawing/2014/main" id="{2D72FC25-1566-48DE-2688-F5B32D34DF8A}"/>
                </a:ext>
              </a:extLst>
            </p:cNvPr>
            <p:cNvSpPr>
              <a:spLocks noChangeAspect="1"/>
            </p:cNvSpPr>
            <p:nvPr/>
          </p:nvSpPr>
          <p:spPr>
            <a:xfrm>
              <a:off x="4114832" y="3029919"/>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47" name="Freeform 368">
              <a:extLst>
                <a:ext uri="{FF2B5EF4-FFF2-40B4-BE49-F238E27FC236}">
                  <a16:creationId xmlns:a16="http://schemas.microsoft.com/office/drawing/2014/main" id="{5CDE840E-1C4D-B5D1-1285-DBC72CF0F611}"/>
                </a:ext>
              </a:extLst>
            </p:cNvPr>
            <p:cNvSpPr>
              <a:spLocks noChangeAspect="1"/>
            </p:cNvSpPr>
            <p:nvPr/>
          </p:nvSpPr>
          <p:spPr>
            <a:xfrm>
              <a:off x="4114832" y="3695968"/>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48" name="Freeform 370">
              <a:extLst>
                <a:ext uri="{FF2B5EF4-FFF2-40B4-BE49-F238E27FC236}">
                  <a16:creationId xmlns:a16="http://schemas.microsoft.com/office/drawing/2014/main" id="{9DFAD373-AE06-D0D3-3C54-F8250D3BE467}"/>
                </a:ext>
              </a:extLst>
            </p:cNvPr>
            <p:cNvSpPr>
              <a:spLocks noChangeAspect="1"/>
            </p:cNvSpPr>
            <p:nvPr/>
          </p:nvSpPr>
          <p:spPr>
            <a:xfrm>
              <a:off x="1844769" y="2030846"/>
              <a:ext cx="416341" cy="416342"/>
            </a:xfrm>
            <a:prstGeom prst="ellipse">
              <a:avLst/>
            </a:prstGeom>
            <a:solidFill>
              <a:schemeClr val="bg2">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49" name="Freeform 371">
              <a:extLst>
                <a:ext uri="{FF2B5EF4-FFF2-40B4-BE49-F238E27FC236}">
                  <a16:creationId xmlns:a16="http://schemas.microsoft.com/office/drawing/2014/main" id="{4F31B5B7-9E1F-E594-6A66-2288BE3D9AAE}"/>
                </a:ext>
              </a:extLst>
            </p:cNvPr>
            <p:cNvSpPr>
              <a:spLocks noChangeAspect="1"/>
            </p:cNvSpPr>
            <p:nvPr/>
          </p:nvSpPr>
          <p:spPr>
            <a:xfrm>
              <a:off x="1844769" y="2696895"/>
              <a:ext cx="416341" cy="416342"/>
            </a:xfrm>
            <a:prstGeom prst="ellipse">
              <a:avLst/>
            </a:prstGeom>
            <a:solidFill>
              <a:schemeClr val="bg2">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50" name="Freeform 372">
              <a:extLst>
                <a:ext uri="{FF2B5EF4-FFF2-40B4-BE49-F238E27FC236}">
                  <a16:creationId xmlns:a16="http://schemas.microsoft.com/office/drawing/2014/main" id="{D70206FD-617D-7DE1-780B-6A1C5CADF96D}"/>
                </a:ext>
              </a:extLst>
            </p:cNvPr>
            <p:cNvSpPr>
              <a:spLocks noChangeAspect="1"/>
            </p:cNvSpPr>
            <p:nvPr/>
          </p:nvSpPr>
          <p:spPr>
            <a:xfrm>
              <a:off x="1844769" y="3362943"/>
              <a:ext cx="416341" cy="416342"/>
            </a:xfrm>
            <a:prstGeom prst="ellipse">
              <a:avLst/>
            </a:prstGeom>
            <a:solidFill>
              <a:schemeClr val="bg2">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51" name="Freeform 370">
              <a:extLst>
                <a:ext uri="{FF2B5EF4-FFF2-40B4-BE49-F238E27FC236}">
                  <a16:creationId xmlns:a16="http://schemas.microsoft.com/office/drawing/2014/main" id="{61C2D6F3-D4B2-DF09-AA9E-1C3BFE06AF38}"/>
                </a:ext>
              </a:extLst>
            </p:cNvPr>
            <p:cNvSpPr>
              <a:spLocks noChangeAspect="1"/>
            </p:cNvSpPr>
            <p:nvPr/>
          </p:nvSpPr>
          <p:spPr>
            <a:xfrm>
              <a:off x="6384893" y="2030846"/>
              <a:ext cx="416341" cy="416342"/>
            </a:xfrm>
            <a:prstGeom prst="ellips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52" name="Freeform 371">
              <a:extLst>
                <a:ext uri="{FF2B5EF4-FFF2-40B4-BE49-F238E27FC236}">
                  <a16:creationId xmlns:a16="http://schemas.microsoft.com/office/drawing/2014/main" id="{C3079850-4D27-C260-A463-9C3786DBB981}"/>
                </a:ext>
              </a:extLst>
            </p:cNvPr>
            <p:cNvSpPr>
              <a:spLocks noChangeAspect="1"/>
            </p:cNvSpPr>
            <p:nvPr/>
          </p:nvSpPr>
          <p:spPr>
            <a:xfrm>
              <a:off x="6384893" y="2696895"/>
              <a:ext cx="416341" cy="416342"/>
            </a:xfrm>
            <a:prstGeom prst="ellips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53" name="Freeform 372">
              <a:extLst>
                <a:ext uri="{FF2B5EF4-FFF2-40B4-BE49-F238E27FC236}">
                  <a16:creationId xmlns:a16="http://schemas.microsoft.com/office/drawing/2014/main" id="{6D703CFF-ADEC-8D13-F182-11C9FF110B57}"/>
                </a:ext>
              </a:extLst>
            </p:cNvPr>
            <p:cNvSpPr>
              <a:spLocks noChangeAspect="1"/>
            </p:cNvSpPr>
            <p:nvPr/>
          </p:nvSpPr>
          <p:spPr>
            <a:xfrm>
              <a:off x="6384893" y="3362943"/>
              <a:ext cx="416341" cy="416342"/>
            </a:xfrm>
            <a:prstGeom prst="ellipse">
              <a:avLst/>
            </a:pr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cxnSp>
          <p:nvCxnSpPr>
            <p:cNvPr id="2054" name="Straight Arrow Connector 2053">
              <a:extLst>
                <a:ext uri="{FF2B5EF4-FFF2-40B4-BE49-F238E27FC236}">
                  <a16:creationId xmlns:a16="http://schemas.microsoft.com/office/drawing/2014/main" id="{BD17A821-D25E-6C32-0C8F-56F7612A9D09}"/>
                </a:ext>
              </a:extLst>
            </p:cNvPr>
            <p:cNvCxnSpPr>
              <a:stCxn id="2048" idx="6"/>
              <a:endCxn id="2041" idx="2"/>
            </p:cNvCxnSpPr>
            <p:nvPr/>
          </p:nvCxnSpPr>
          <p:spPr>
            <a:xfrm>
              <a:off x="2261110" y="2239017"/>
              <a:ext cx="718691" cy="33302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5" name="Straight Arrow Connector 2054">
              <a:extLst>
                <a:ext uri="{FF2B5EF4-FFF2-40B4-BE49-F238E27FC236}">
                  <a16:creationId xmlns:a16="http://schemas.microsoft.com/office/drawing/2014/main" id="{27BCC133-1DFC-78A0-1AF9-7AB9381C2F05}"/>
                </a:ext>
              </a:extLst>
            </p:cNvPr>
            <p:cNvCxnSpPr>
              <a:cxnSpLocks/>
              <a:stCxn id="2048" idx="6"/>
              <a:endCxn id="2040" idx="2"/>
            </p:cNvCxnSpPr>
            <p:nvPr/>
          </p:nvCxnSpPr>
          <p:spPr>
            <a:xfrm flipV="1">
              <a:off x="2261110" y="1905992"/>
              <a:ext cx="718691" cy="333025"/>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6" name="Straight Arrow Connector 2055">
              <a:extLst>
                <a:ext uri="{FF2B5EF4-FFF2-40B4-BE49-F238E27FC236}">
                  <a16:creationId xmlns:a16="http://schemas.microsoft.com/office/drawing/2014/main" id="{D59483B3-7488-74F6-03F8-B7137737595A}"/>
                </a:ext>
              </a:extLst>
            </p:cNvPr>
            <p:cNvCxnSpPr>
              <a:cxnSpLocks/>
              <a:stCxn id="2048" idx="6"/>
              <a:endCxn id="2042" idx="2"/>
            </p:cNvCxnSpPr>
            <p:nvPr/>
          </p:nvCxnSpPr>
          <p:spPr>
            <a:xfrm>
              <a:off x="2261110" y="2239017"/>
              <a:ext cx="718691" cy="999073"/>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52026FB6-0E4D-8C2C-C715-E43D1889EC7F}"/>
                </a:ext>
              </a:extLst>
            </p:cNvPr>
            <p:cNvCxnSpPr>
              <a:cxnSpLocks/>
              <a:stCxn id="2048" idx="6"/>
              <a:endCxn id="2043" idx="2"/>
            </p:cNvCxnSpPr>
            <p:nvPr/>
          </p:nvCxnSpPr>
          <p:spPr>
            <a:xfrm>
              <a:off x="2261110" y="2239017"/>
              <a:ext cx="718691" cy="1665122"/>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8" name="Straight Arrow Connector 2057">
              <a:extLst>
                <a:ext uri="{FF2B5EF4-FFF2-40B4-BE49-F238E27FC236}">
                  <a16:creationId xmlns:a16="http://schemas.microsoft.com/office/drawing/2014/main" id="{0A5922BB-A4A8-7DEA-8BBD-A909AA28D0F4}"/>
                </a:ext>
              </a:extLst>
            </p:cNvPr>
            <p:cNvCxnSpPr>
              <a:cxnSpLocks/>
              <a:stCxn id="2049" idx="6"/>
              <a:endCxn id="2040" idx="2"/>
            </p:cNvCxnSpPr>
            <p:nvPr/>
          </p:nvCxnSpPr>
          <p:spPr>
            <a:xfrm flipV="1">
              <a:off x="2261110" y="1905992"/>
              <a:ext cx="718691" cy="99907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9" name="Straight Arrow Connector 2058">
              <a:extLst>
                <a:ext uri="{FF2B5EF4-FFF2-40B4-BE49-F238E27FC236}">
                  <a16:creationId xmlns:a16="http://schemas.microsoft.com/office/drawing/2014/main" id="{51CE4266-4247-F7C3-004D-DEA5E7B55666}"/>
                </a:ext>
              </a:extLst>
            </p:cNvPr>
            <p:cNvCxnSpPr>
              <a:cxnSpLocks/>
              <a:stCxn id="2049" idx="6"/>
              <a:endCxn id="2041" idx="2"/>
            </p:cNvCxnSpPr>
            <p:nvPr/>
          </p:nvCxnSpPr>
          <p:spPr>
            <a:xfrm flipV="1">
              <a:off x="2261110" y="2572041"/>
              <a:ext cx="718691" cy="333025"/>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0" name="Straight Arrow Connector 2059">
              <a:extLst>
                <a:ext uri="{FF2B5EF4-FFF2-40B4-BE49-F238E27FC236}">
                  <a16:creationId xmlns:a16="http://schemas.microsoft.com/office/drawing/2014/main" id="{ACD160A9-A97C-AB44-38DD-3AC81CBC5C13}"/>
                </a:ext>
              </a:extLst>
            </p:cNvPr>
            <p:cNvCxnSpPr>
              <a:cxnSpLocks/>
              <a:stCxn id="2049" idx="6"/>
              <a:endCxn id="2042" idx="2"/>
            </p:cNvCxnSpPr>
            <p:nvPr/>
          </p:nvCxnSpPr>
          <p:spPr>
            <a:xfrm>
              <a:off x="2261110" y="2905066"/>
              <a:ext cx="718691" cy="33302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1" name="Straight Arrow Connector 2060">
              <a:extLst>
                <a:ext uri="{FF2B5EF4-FFF2-40B4-BE49-F238E27FC236}">
                  <a16:creationId xmlns:a16="http://schemas.microsoft.com/office/drawing/2014/main" id="{6FBED274-87E0-9C43-DE8A-630EAF6F9B76}"/>
                </a:ext>
              </a:extLst>
            </p:cNvPr>
            <p:cNvCxnSpPr>
              <a:cxnSpLocks/>
              <a:stCxn id="2049" idx="6"/>
              <a:endCxn id="2043" idx="2"/>
            </p:cNvCxnSpPr>
            <p:nvPr/>
          </p:nvCxnSpPr>
          <p:spPr>
            <a:xfrm>
              <a:off x="2261110" y="2905066"/>
              <a:ext cx="718691" cy="999073"/>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2" name="Straight Arrow Connector 2061">
              <a:extLst>
                <a:ext uri="{FF2B5EF4-FFF2-40B4-BE49-F238E27FC236}">
                  <a16:creationId xmlns:a16="http://schemas.microsoft.com/office/drawing/2014/main" id="{7F57FDC0-9ED5-E605-E188-A8DBDB574CF4}"/>
                </a:ext>
              </a:extLst>
            </p:cNvPr>
            <p:cNvCxnSpPr>
              <a:cxnSpLocks/>
              <a:stCxn id="2050" idx="6"/>
              <a:endCxn id="2040" idx="2"/>
            </p:cNvCxnSpPr>
            <p:nvPr/>
          </p:nvCxnSpPr>
          <p:spPr>
            <a:xfrm flipV="1">
              <a:off x="2261110" y="1905992"/>
              <a:ext cx="718691" cy="1665122"/>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3" name="Straight Arrow Connector 2062">
              <a:extLst>
                <a:ext uri="{FF2B5EF4-FFF2-40B4-BE49-F238E27FC236}">
                  <a16:creationId xmlns:a16="http://schemas.microsoft.com/office/drawing/2014/main" id="{2E2C27A5-B376-B9B3-FB1B-A2CAE72FD71A}"/>
                </a:ext>
              </a:extLst>
            </p:cNvPr>
            <p:cNvCxnSpPr>
              <a:cxnSpLocks/>
              <a:stCxn id="2050" idx="6"/>
              <a:endCxn id="2041" idx="2"/>
            </p:cNvCxnSpPr>
            <p:nvPr/>
          </p:nvCxnSpPr>
          <p:spPr>
            <a:xfrm flipV="1">
              <a:off x="2261110" y="2572041"/>
              <a:ext cx="718691" cy="999073"/>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4" name="Straight Arrow Connector 2063">
              <a:extLst>
                <a:ext uri="{FF2B5EF4-FFF2-40B4-BE49-F238E27FC236}">
                  <a16:creationId xmlns:a16="http://schemas.microsoft.com/office/drawing/2014/main" id="{FBEED7D9-5788-5D88-83AE-3E7B5F2E92D3}"/>
                </a:ext>
              </a:extLst>
            </p:cNvPr>
            <p:cNvCxnSpPr>
              <a:cxnSpLocks/>
              <a:stCxn id="2050" idx="6"/>
              <a:endCxn id="2042" idx="2"/>
            </p:cNvCxnSpPr>
            <p:nvPr/>
          </p:nvCxnSpPr>
          <p:spPr>
            <a:xfrm flipV="1">
              <a:off x="2261110" y="3238090"/>
              <a:ext cx="718691" cy="33302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5" name="Straight Arrow Connector 2064">
              <a:extLst>
                <a:ext uri="{FF2B5EF4-FFF2-40B4-BE49-F238E27FC236}">
                  <a16:creationId xmlns:a16="http://schemas.microsoft.com/office/drawing/2014/main" id="{32150331-918C-966D-C39E-33595CCAACAE}"/>
                </a:ext>
              </a:extLst>
            </p:cNvPr>
            <p:cNvCxnSpPr>
              <a:cxnSpLocks/>
              <a:stCxn id="2050" idx="6"/>
              <a:endCxn id="2043" idx="2"/>
            </p:cNvCxnSpPr>
            <p:nvPr/>
          </p:nvCxnSpPr>
          <p:spPr>
            <a:xfrm>
              <a:off x="2261110" y="3571114"/>
              <a:ext cx="718691" cy="333025"/>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6" name="Straight Arrow Connector 2065">
              <a:extLst>
                <a:ext uri="{FF2B5EF4-FFF2-40B4-BE49-F238E27FC236}">
                  <a16:creationId xmlns:a16="http://schemas.microsoft.com/office/drawing/2014/main" id="{8613C949-0982-8CF6-3A94-B2B8EE43E004}"/>
                </a:ext>
              </a:extLst>
            </p:cNvPr>
            <p:cNvCxnSpPr>
              <a:cxnSpLocks/>
              <a:endCxn id="2045" idx="2"/>
            </p:cNvCxnSpPr>
            <p:nvPr/>
          </p:nvCxnSpPr>
          <p:spPr>
            <a:xfrm>
              <a:off x="3393882" y="1893249"/>
              <a:ext cx="720950" cy="678792"/>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7" name="Straight Arrow Connector 2066">
              <a:extLst>
                <a:ext uri="{FF2B5EF4-FFF2-40B4-BE49-F238E27FC236}">
                  <a16:creationId xmlns:a16="http://schemas.microsoft.com/office/drawing/2014/main" id="{002AF3B8-F4CC-D749-C6A6-42E08A6F7420}"/>
                </a:ext>
              </a:extLst>
            </p:cNvPr>
            <p:cNvCxnSpPr>
              <a:cxnSpLocks/>
              <a:endCxn id="2044" idx="2"/>
            </p:cNvCxnSpPr>
            <p:nvPr/>
          </p:nvCxnSpPr>
          <p:spPr>
            <a:xfrm>
              <a:off x="3393882" y="1893249"/>
              <a:ext cx="720950" cy="12743"/>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8" name="Straight Arrow Connector 2067">
              <a:extLst>
                <a:ext uri="{FF2B5EF4-FFF2-40B4-BE49-F238E27FC236}">
                  <a16:creationId xmlns:a16="http://schemas.microsoft.com/office/drawing/2014/main" id="{A197D233-2917-D5C4-3A8E-59AD784B2E38}"/>
                </a:ext>
              </a:extLst>
            </p:cNvPr>
            <p:cNvCxnSpPr>
              <a:cxnSpLocks/>
              <a:endCxn id="2046" idx="2"/>
            </p:cNvCxnSpPr>
            <p:nvPr/>
          </p:nvCxnSpPr>
          <p:spPr>
            <a:xfrm>
              <a:off x="3393882" y="1893249"/>
              <a:ext cx="720950" cy="1344841"/>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9" name="Straight Arrow Connector 2068">
              <a:extLst>
                <a:ext uri="{FF2B5EF4-FFF2-40B4-BE49-F238E27FC236}">
                  <a16:creationId xmlns:a16="http://schemas.microsoft.com/office/drawing/2014/main" id="{7722C3A7-28FE-7BCA-87A7-3C3A6579E71D}"/>
                </a:ext>
              </a:extLst>
            </p:cNvPr>
            <p:cNvCxnSpPr>
              <a:cxnSpLocks/>
              <a:endCxn id="2047" idx="2"/>
            </p:cNvCxnSpPr>
            <p:nvPr/>
          </p:nvCxnSpPr>
          <p:spPr>
            <a:xfrm>
              <a:off x="3393882" y="1893249"/>
              <a:ext cx="720950" cy="2010891"/>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0" name="Straight Arrow Connector 2069">
              <a:extLst>
                <a:ext uri="{FF2B5EF4-FFF2-40B4-BE49-F238E27FC236}">
                  <a16:creationId xmlns:a16="http://schemas.microsoft.com/office/drawing/2014/main" id="{ED1D3E82-FBE9-3717-D7B9-BCD30BBE80BE}"/>
                </a:ext>
              </a:extLst>
            </p:cNvPr>
            <p:cNvCxnSpPr>
              <a:cxnSpLocks/>
              <a:endCxn id="2044" idx="2"/>
            </p:cNvCxnSpPr>
            <p:nvPr/>
          </p:nvCxnSpPr>
          <p:spPr>
            <a:xfrm flipV="1">
              <a:off x="3393882" y="1905992"/>
              <a:ext cx="720950" cy="653306"/>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1" name="Straight Arrow Connector 2070">
              <a:extLst>
                <a:ext uri="{FF2B5EF4-FFF2-40B4-BE49-F238E27FC236}">
                  <a16:creationId xmlns:a16="http://schemas.microsoft.com/office/drawing/2014/main" id="{68AEF1DA-0ACA-E028-69BE-75B279899950}"/>
                </a:ext>
              </a:extLst>
            </p:cNvPr>
            <p:cNvCxnSpPr>
              <a:cxnSpLocks/>
              <a:endCxn id="2044" idx="2"/>
            </p:cNvCxnSpPr>
            <p:nvPr/>
          </p:nvCxnSpPr>
          <p:spPr>
            <a:xfrm flipV="1">
              <a:off x="3393882" y="1905992"/>
              <a:ext cx="720950" cy="653306"/>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2" name="Straight Arrow Connector 2071">
              <a:extLst>
                <a:ext uri="{FF2B5EF4-FFF2-40B4-BE49-F238E27FC236}">
                  <a16:creationId xmlns:a16="http://schemas.microsoft.com/office/drawing/2014/main" id="{4F4BCBA6-91E5-F34C-63C8-5F78BB5D8237}"/>
                </a:ext>
              </a:extLst>
            </p:cNvPr>
            <p:cNvCxnSpPr>
              <a:cxnSpLocks/>
              <a:endCxn id="2045" idx="2"/>
            </p:cNvCxnSpPr>
            <p:nvPr/>
          </p:nvCxnSpPr>
          <p:spPr>
            <a:xfrm>
              <a:off x="3393882" y="2559298"/>
              <a:ext cx="720950" cy="12743"/>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3" name="Straight Arrow Connector 2072">
              <a:extLst>
                <a:ext uri="{FF2B5EF4-FFF2-40B4-BE49-F238E27FC236}">
                  <a16:creationId xmlns:a16="http://schemas.microsoft.com/office/drawing/2014/main" id="{B24B44E0-6301-2ECA-F22C-EEF99508CF1B}"/>
                </a:ext>
              </a:extLst>
            </p:cNvPr>
            <p:cNvCxnSpPr>
              <a:cxnSpLocks/>
            </p:cNvCxnSpPr>
            <p:nvPr/>
          </p:nvCxnSpPr>
          <p:spPr>
            <a:xfrm>
              <a:off x="3393882" y="2559298"/>
              <a:ext cx="718691" cy="666048"/>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4" name="Straight Arrow Connector 2073">
              <a:extLst>
                <a:ext uri="{FF2B5EF4-FFF2-40B4-BE49-F238E27FC236}">
                  <a16:creationId xmlns:a16="http://schemas.microsoft.com/office/drawing/2014/main" id="{D5E649F2-02AE-4BD6-4A3F-46A7CAFE41D7}"/>
                </a:ext>
              </a:extLst>
            </p:cNvPr>
            <p:cNvCxnSpPr>
              <a:cxnSpLocks/>
              <a:endCxn id="2044" idx="2"/>
            </p:cNvCxnSpPr>
            <p:nvPr/>
          </p:nvCxnSpPr>
          <p:spPr>
            <a:xfrm flipV="1">
              <a:off x="3393882" y="1905992"/>
              <a:ext cx="720950" cy="131935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5" name="Straight Arrow Connector 2074">
              <a:extLst>
                <a:ext uri="{FF2B5EF4-FFF2-40B4-BE49-F238E27FC236}">
                  <a16:creationId xmlns:a16="http://schemas.microsoft.com/office/drawing/2014/main" id="{A6B2B80C-FC23-CBAC-E703-658E69D54028}"/>
                </a:ext>
              </a:extLst>
            </p:cNvPr>
            <p:cNvCxnSpPr>
              <a:cxnSpLocks/>
              <a:endCxn id="2045" idx="2"/>
            </p:cNvCxnSpPr>
            <p:nvPr/>
          </p:nvCxnSpPr>
          <p:spPr>
            <a:xfrm flipV="1">
              <a:off x="3393882" y="2572041"/>
              <a:ext cx="720950" cy="653305"/>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6" name="Straight Arrow Connector 2075">
              <a:extLst>
                <a:ext uri="{FF2B5EF4-FFF2-40B4-BE49-F238E27FC236}">
                  <a16:creationId xmlns:a16="http://schemas.microsoft.com/office/drawing/2014/main" id="{11480E4E-2D83-E4F3-FD48-334DC01EC53D}"/>
                </a:ext>
              </a:extLst>
            </p:cNvPr>
            <p:cNvCxnSpPr>
              <a:cxnSpLocks/>
              <a:endCxn id="2046" idx="2"/>
            </p:cNvCxnSpPr>
            <p:nvPr/>
          </p:nvCxnSpPr>
          <p:spPr>
            <a:xfrm>
              <a:off x="3393882" y="3225346"/>
              <a:ext cx="720950" cy="1274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7" name="Straight Arrow Connector 2076">
              <a:extLst>
                <a:ext uri="{FF2B5EF4-FFF2-40B4-BE49-F238E27FC236}">
                  <a16:creationId xmlns:a16="http://schemas.microsoft.com/office/drawing/2014/main" id="{7CBD0AAB-3CC0-C542-0271-EE3C1EE5B345}"/>
                </a:ext>
              </a:extLst>
            </p:cNvPr>
            <p:cNvCxnSpPr>
              <a:cxnSpLocks/>
              <a:endCxn id="2047" idx="2"/>
            </p:cNvCxnSpPr>
            <p:nvPr/>
          </p:nvCxnSpPr>
          <p:spPr>
            <a:xfrm>
              <a:off x="3396140" y="3225346"/>
              <a:ext cx="718692" cy="678793"/>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8" name="Straight Arrow Connector 2077">
              <a:extLst>
                <a:ext uri="{FF2B5EF4-FFF2-40B4-BE49-F238E27FC236}">
                  <a16:creationId xmlns:a16="http://schemas.microsoft.com/office/drawing/2014/main" id="{471F29AF-DB9D-4FDE-B1CD-2744DFD9F4DC}"/>
                </a:ext>
              </a:extLst>
            </p:cNvPr>
            <p:cNvCxnSpPr>
              <a:cxnSpLocks/>
              <a:stCxn id="2043" idx="6"/>
              <a:endCxn id="2044" idx="2"/>
            </p:cNvCxnSpPr>
            <p:nvPr/>
          </p:nvCxnSpPr>
          <p:spPr>
            <a:xfrm flipV="1">
              <a:off x="3396143" y="1905992"/>
              <a:ext cx="718689" cy="1998147"/>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9" name="Straight Arrow Connector 2078">
              <a:extLst>
                <a:ext uri="{FF2B5EF4-FFF2-40B4-BE49-F238E27FC236}">
                  <a16:creationId xmlns:a16="http://schemas.microsoft.com/office/drawing/2014/main" id="{0787AB52-3A70-6FDD-B748-DEF8F08821F9}"/>
                </a:ext>
              </a:extLst>
            </p:cNvPr>
            <p:cNvCxnSpPr>
              <a:cxnSpLocks/>
              <a:stCxn id="2041" idx="6"/>
              <a:endCxn id="2047" idx="2"/>
            </p:cNvCxnSpPr>
            <p:nvPr/>
          </p:nvCxnSpPr>
          <p:spPr>
            <a:xfrm>
              <a:off x="3396143" y="2572041"/>
              <a:ext cx="718689" cy="1332098"/>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0" name="Straight Arrow Connector 2079">
              <a:extLst>
                <a:ext uri="{FF2B5EF4-FFF2-40B4-BE49-F238E27FC236}">
                  <a16:creationId xmlns:a16="http://schemas.microsoft.com/office/drawing/2014/main" id="{CE6F9281-99F6-ED1B-2487-496F123C73BA}"/>
                </a:ext>
              </a:extLst>
            </p:cNvPr>
            <p:cNvCxnSpPr>
              <a:cxnSpLocks/>
              <a:stCxn id="2043" idx="6"/>
              <a:endCxn id="2045" idx="2"/>
            </p:cNvCxnSpPr>
            <p:nvPr/>
          </p:nvCxnSpPr>
          <p:spPr>
            <a:xfrm flipV="1">
              <a:off x="3396143" y="2572041"/>
              <a:ext cx="718689" cy="1332098"/>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1" name="Straight Arrow Connector 2080">
              <a:extLst>
                <a:ext uri="{FF2B5EF4-FFF2-40B4-BE49-F238E27FC236}">
                  <a16:creationId xmlns:a16="http://schemas.microsoft.com/office/drawing/2014/main" id="{385815E9-B579-3A89-9F7A-287BE3B6AC47}"/>
                </a:ext>
              </a:extLst>
            </p:cNvPr>
            <p:cNvCxnSpPr>
              <a:cxnSpLocks/>
              <a:stCxn id="2043" idx="6"/>
              <a:endCxn id="2046" idx="2"/>
            </p:cNvCxnSpPr>
            <p:nvPr/>
          </p:nvCxnSpPr>
          <p:spPr>
            <a:xfrm flipV="1">
              <a:off x="3396143" y="3238090"/>
              <a:ext cx="718689" cy="666049"/>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2" name="Straight Arrow Connector 2081">
              <a:extLst>
                <a:ext uri="{FF2B5EF4-FFF2-40B4-BE49-F238E27FC236}">
                  <a16:creationId xmlns:a16="http://schemas.microsoft.com/office/drawing/2014/main" id="{F8A8CE7C-3054-C2D8-F22E-07F2DF29886A}"/>
                </a:ext>
              </a:extLst>
            </p:cNvPr>
            <p:cNvCxnSpPr>
              <a:cxnSpLocks/>
              <a:stCxn id="2043" idx="6"/>
              <a:endCxn id="2047" idx="2"/>
            </p:cNvCxnSpPr>
            <p:nvPr/>
          </p:nvCxnSpPr>
          <p:spPr>
            <a:xfrm>
              <a:off x="3396143" y="3904139"/>
              <a:ext cx="718689" cy="0"/>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3" name="Freeform 365">
              <a:extLst>
                <a:ext uri="{FF2B5EF4-FFF2-40B4-BE49-F238E27FC236}">
                  <a16:creationId xmlns:a16="http://schemas.microsoft.com/office/drawing/2014/main" id="{200FABDF-FB54-A6A8-06DC-CF3FB8CE4118}"/>
                </a:ext>
              </a:extLst>
            </p:cNvPr>
            <p:cNvSpPr>
              <a:spLocks noChangeAspect="1"/>
            </p:cNvSpPr>
            <p:nvPr/>
          </p:nvSpPr>
          <p:spPr>
            <a:xfrm>
              <a:off x="5249862" y="1697821"/>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84" name="Freeform 366">
              <a:extLst>
                <a:ext uri="{FF2B5EF4-FFF2-40B4-BE49-F238E27FC236}">
                  <a16:creationId xmlns:a16="http://schemas.microsoft.com/office/drawing/2014/main" id="{7DA85280-005A-3EDE-386F-618D8D7FFEFF}"/>
                </a:ext>
              </a:extLst>
            </p:cNvPr>
            <p:cNvSpPr>
              <a:spLocks noChangeAspect="1"/>
            </p:cNvSpPr>
            <p:nvPr/>
          </p:nvSpPr>
          <p:spPr>
            <a:xfrm>
              <a:off x="5249862" y="2363870"/>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85" name="Freeform 367">
              <a:extLst>
                <a:ext uri="{FF2B5EF4-FFF2-40B4-BE49-F238E27FC236}">
                  <a16:creationId xmlns:a16="http://schemas.microsoft.com/office/drawing/2014/main" id="{0954B475-3AFA-E341-BC2E-979F9B356278}"/>
                </a:ext>
              </a:extLst>
            </p:cNvPr>
            <p:cNvSpPr>
              <a:spLocks noChangeAspect="1"/>
            </p:cNvSpPr>
            <p:nvPr/>
          </p:nvSpPr>
          <p:spPr>
            <a:xfrm>
              <a:off x="5249862" y="3029919"/>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sp>
          <p:nvSpPr>
            <p:cNvPr id="2086" name="Freeform 368">
              <a:extLst>
                <a:ext uri="{FF2B5EF4-FFF2-40B4-BE49-F238E27FC236}">
                  <a16:creationId xmlns:a16="http://schemas.microsoft.com/office/drawing/2014/main" id="{EBE53E7C-4F2E-C0C4-5B3C-E2253D032621}"/>
                </a:ext>
              </a:extLst>
            </p:cNvPr>
            <p:cNvSpPr>
              <a:spLocks noChangeAspect="1"/>
            </p:cNvSpPr>
            <p:nvPr/>
          </p:nvSpPr>
          <p:spPr>
            <a:xfrm>
              <a:off x="5249862" y="3695968"/>
              <a:ext cx="416341" cy="416342"/>
            </a:xfrm>
            <a:prstGeom prst="ellipse">
              <a:avLst/>
            </a:prstGeom>
            <a:solidFill>
              <a:schemeClr val="bg2">
                <a:lumMod val="50000"/>
                <a:lumOff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a:latin typeface="DM Sans" pitchFamily="2" charset="77"/>
              </a:endParaRPr>
            </a:p>
          </p:txBody>
        </p:sp>
        <p:cxnSp>
          <p:nvCxnSpPr>
            <p:cNvPr id="2087" name="Straight Arrow Connector 2086">
              <a:extLst>
                <a:ext uri="{FF2B5EF4-FFF2-40B4-BE49-F238E27FC236}">
                  <a16:creationId xmlns:a16="http://schemas.microsoft.com/office/drawing/2014/main" id="{FFE2133B-02AA-18B9-70B8-364C9C0D3BE3}"/>
                </a:ext>
              </a:extLst>
            </p:cNvPr>
            <p:cNvCxnSpPr>
              <a:cxnSpLocks/>
            </p:cNvCxnSpPr>
            <p:nvPr/>
          </p:nvCxnSpPr>
          <p:spPr>
            <a:xfrm>
              <a:off x="4526653" y="1880505"/>
              <a:ext cx="720950" cy="678792"/>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8" name="Straight Arrow Connector 2087">
              <a:extLst>
                <a:ext uri="{FF2B5EF4-FFF2-40B4-BE49-F238E27FC236}">
                  <a16:creationId xmlns:a16="http://schemas.microsoft.com/office/drawing/2014/main" id="{36F2ED88-E321-DB92-C3EC-5563D45F0D17}"/>
                </a:ext>
              </a:extLst>
            </p:cNvPr>
            <p:cNvCxnSpPr>
              <a:cxnSpLocks/>
            </p:cNvCxnSpPr>
            <p:nvPr/>
          </p:nvCxnSpPr>
          <p:spPr>
            <a:xfrm>
              <a:off x="4526653" y="1880505"/>
              <a:ext cx="720950" cy="12743"/>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9" name="Straight Arrow Connector 2088">
              <a:extLst>
                <a:ext uri="{FF2B5EF4-FFF2-40B4-BE49-F238E27FC236}">
                  <a16:creationId xmlns:a16="http://schemas.microsoft.com/office/drawing/2014/main" id="{C804F36C-2270-611E-92A3-71B07B161DD0}"/>
                </a:ext>
              </a:extLst>
            </p:cNvPr>
            <p:cNvCxnSpPr>
              <a:cxnSpLocks/>
            </p:cNvCxnSpPr>
            <p:nvPr/>
          </p:nvCxnSpPr>
          <p:spPr>
            <a:xfrm>
              <a:off x="4526653" y="1880505"/>
              <a:ext cx="720950" cy="1344841"/>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0" name="Straight Arrow Connector 2089">
              <a:extLst>
                <a:ext uri="{FF2B5EF4-FFF2-40B4-BE49-F238E27FC236}">
                  <a16:creationId xmlns:a16="http://schemas.microsoft.com/office/drawing/2014/main" id="{9A0F0C6B-620B-EFFC-9D7A-74F3A238B1AA}"/>
                </a:ext>
              </a:extLst>
            </p:cNvPr>
            <p:cNvCxnSpPr>
              <a:cxnSpLocks/>
            </p:cNvCxnSpPr>
            <p:nvPr/>
          </p:nvCxnSpPr>
          <p:spPr>
            <a:xfrm>
              <a:off x="4526653" y="1880505"/>
              <a:ext cx="720950" cy="2010891"/>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1" name="Straight Arrow Connector 2090">
              <a:extLst>
                <a:ext uri="{FF2B5EF4-FFF2-40B4-BE49-F238E27FC236}">
                  <a16:creationId xmlns:a16="http://schemas.microsoft.com/office/drawing/2014/main" id="{BF0FA72E-05C2-F7AB-60A8-4B056523E352}"/>
                </a:ext>
              </a:extLst>
            </p:cNvPr>
            <p:cNvCxnSpPr>
              <a:cxnSpLocks/>
            </p:cNvCxnSpPr>
            <p:nvPr/>
          </p:nvCxnSpPr>
          <p:spPr>
            <a:xfrm flipV="1">
              <a:off x="4526653" y="1893249"/>
              <a:ext cx="720950" cy="653306"/>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2" name="Straight Arrow Connector 2091">
              <a:extLst>
                <a:ext uri="{FF2B5EF4-FFF2-40B4-BE49-F238E27FC236}">
                  <a16:creationId xmlns:a16="http://schemas.microsoft.com/office/drawing/2014/main" id="{698A4BE4-556F-F454-E945-E9FE22528A69}"/>
                </a:ext>
              </a:extLst>
            </p:cNvPr>
            <p:cNvCxnSpPr>
              <a:cxnSpLocks/>
            </p:cNvCxnSpPr>
            <p:nvPr/>
          </p:nvCxnSpPr>
          <p:spPr>
            <a:xfrm flipV="1">
              <a:off x="4526653" y="1893249"/>
              <a:ext cx="720950" cy="653306"/>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3" name="Straight Arrow Connector 2092">
              <a:extLst>
                <a:ext uri="{FF2B5EF4-FFF2-40B4-BE49-F238E27FC236}">
                  <a16:creationId xmlns:a16="http://schemas.microsoft.com/office/drawing/2014/main" id="{47F30BD6-88E8-5498-9869-ED2A8D117169}"/>
                </a:ext>
              </a:extLst>
            </p:cNvPr>
            <p:cNvCxnSpPr>
              <a:cxnSpLocks/>
            </p:cNvCxnSpPr>
            <p:nvPr/>
          </p:nvCxnSpPr>
          <p:spPr>
            <a:xfrm>
              <a:off x="4526653" y="2546554"/>
              <a:ext cx="720950" cy="12743"/>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4" name="Straight Arrow Connector 2093">
              <a:extLst>
                <a:ext uri="{FF2B5EF4-FFF2-40B4-BE49-F238E27FC236}">
                  <a16:creationId xmlns:a16="http://schemas.microsoft.com/office/drawing/2014/main" id="{15138454-CC4F-9DF3-819D-1E02427B4F03}"/>
                </a:ext>
              </a:extLst>
            </p:cNvPr>
            <p:cNvCxnSpPr>
              <a:cxnSpLocks/>
            </p:cNvCxnSpPr>
            <p:nvPr/>
          </p:nvCxnSpPr>
          <p:spPr>
            <a:xfrm>
              <a:off x="4526653" y="2546554"/>
              <a:ext cx="718691" cy="666048"/>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5" name="Straight Arrow Connector 2094">
              <a:extLst>
                <a:ext uri="{FF2B5EF4-FFF2-40B4-BE49-F238E27FC236}">
                  <a16:creationId xmlns:a16="http://schemas.microsoft.com/office/drawing/2014/main" id="{3E96910F-44AF-16AE-87A6-36C35E5EA0D1}"/>
                </a:ext>
              </a:extLst>
            </p:cNvPr>
            <p:cNvCxnSpPr>
              <a:cxnSpLocks/>
            </p:cNvCxnSpPr>
            <p:nvPr/>
          </p:nvCxnSpPr>
          <p:spPr>
            <a:xfrm flipV="1">
              <a:off x="4526653" y="1893249"/>
              <a:ext cx="720950" cy="131935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6" name="Straight Arrow Connector 2095">
              <a:extLst>
                <a:ext uri="{FF2B5EF4-FFF2-40B4-BE49-F238E27FC236}">
                  <a16:creationId xmlns:a16="http://schemas.microsoft.com/office/drawing/2014/main" id="{BBBAED48-8A21-B969-93F5-FAA9369C41C5}"/>
                </a:ext>
              </a:extLst>
            </p:cNvPr>
            <p:cNvCxnSpPr>
              <a:cxnSpLocks/>
            </p:cNvCxnSpPr>
            <p:nvPr/>
          </p:nvCxnSpPr>
          <p:spPr>
            <a:xfrm flipV="1">
              <a:off x="4526653" y="2559298"/>
              <a:ext cx="720950" cy="653305"/>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7" name="Straight Arrow Connector 2096">
              <a:extLst>
                <a:ext uri="{FF2B5EF4-FFF2-40B4-BE49-F238E27FC236}">
                  <a16:creationId xmlns:a16="http://schemas.microsoft.com/office/drawing/2014/main" id="{78815B70-8CD9-6846-308B-2F9C23B924F1}"/>
                </a:ext>
              </a:extLst>
            </p:cNvPr>
            <p:cNvCxnSpPr>
              <a:cxnSpLocks/>
            </p:cNvCxnSpPr>
            <p:nvPr/>
          </p:nvCxnSpPr>
          <p:spPr>
            <a:xfrm>
              <a:off x="4526653" y="3212602"/>
              <a:ext cx="720950" cy="1274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8" name="Straight Arrow Connector 2097">
              <a:extLst>
                <a:ext uri="{FF2B5EF4-FFF2-40B4-BE49-F238E27FC236}">
                  <a16:creationId xmlns:a16="http://schemas.microsoft.com/office/drawing/2014/main" id="{AD66D49A-E07D-7C9B-4A8E-7CBD7A13BFE0}"/>
                </a:ext>
              </a:extLst>
            </p:cNvPr>
            <p:cNvCxnSpPr>
              <a:cxnSpLocks/>
            </p:cNvCxnSpPr>
            <p:nvPr/>
          </p:nvCxnSpPr>
          <p:spPr>
            <a:xfrm>
              <a:off x="4528911" y="3212602"/>
              <a:ext cx="718692" cy="678793"/>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9" name="Straight Arrow Connector 2098">
              <a:extLst>
                <a:ext uri="{FF2B5EF4-FFF2-40B4-BE49-F238E27FC236}">
                  <a16:creationId xmlns:a16="http://schemas.microsoft.com/office/drawing/2014/main" id="{D96D2662-8E74-7E7B-B497-E46DA4708349}"/>
                </a:ext>
              </a:extLst>
            </p:cNvPr>
            <p:cNvCxnSpPr>
              <a:cxnSpLocks/>
            </p:cNvCxnSpPr>
            <p:nvPr/>
          </p:nvCxnSpPr>
          <p:spPr>
            <a:xfrm flipV="1">
              <a:off x="4528914" y="1893249"/>
              <a:ext cx="718689" cy="1998147"/>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0" name="Straight Arrow Connector 2099">
              <a:extLst>
                <a:ext uri="{FF2B5EF4-FFF2-40B4-BE49-F238E27FC236}">
                  <a16:creationId xmlns:a16="http://schemas.microsoft.com/office/drawing/2014/main" id="{D94EB2D0-6C3C-16E0-725B-54842DA1EF7A}"/>
                </a:ext>
              </a:extLst>
            </p:cNvPr>
            <p:cNvCxnSpPr>
              <a:cxnSpLocks/>
            </p:cNvCxnSpPr>
            <p:nvPr/>
          </p:nvCxnSpPr>
          <p:spPr>
            <a:xfrm>
              <a:off x="4528914" y="2559298"/>
              <a:ext cx="718689" cy="1332098"/>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1" name="Straight Arrow Connector 2100">
              <a:extLst>
                <a:ext uri="{FF2B5EF4-FFF2-40B4-BE49-F238E27FC236}">
                  <a16:creationId xmlns:a16="http://schemas.microsoft.com/office/drawing/2014/main" id="{5E218C95-7D8B-B4BB-288B-DE148D112ACB}"/>
                </a:ext>
              </a:extLst>
            </p:cNvPr>
            <p:cNvCxnSpPr>
              <a:cxnSpLocks/>
            </p:cNvCxnSpPr>
            <p:nvPr/>
          </p:nvCxnSpPr>
          <p:spPr>
            <a:xfrm flipV="1">
              <a:off x="4528914" y="2559298"/>
              <a:ext cx="718689" cy="1332098"/>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2" name="Straight Arrow Connector 2101">
              <a:extLst>
                <a:ext uri="{FF2B5EF4-FFF2-40B4-BE49-F238E27FC236}">
                  <a16:creationId xmlns:a16="http://schemas.microsoft.com/office/drawing/2014/main" id="{29718668-FAF6-C49B-82BD-0876FCF54D10}"/>
                </a:ext>
              </a:extLst>
            </p:cNvPr>
            <p:cNvCxnSpPr>
              <a:cxnSpLocks/>
            </p:cNvCxnSpPr>
            <p:nvPr/>
          </p:nvCxnSpPr>
          <p:spPr>
            <a:xfrm flipV="1">
              <a:off x="4528914" y="3225347"/>
              <a:ext cx="718689" cy="666049"/>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3" name="Straight Arrow Connector 2102">
              <a:extLst>
                <a:ext uri="{FF2B5EF4-FFF2-40B4-BE49-F238E27FC236}">
                  <a16:creationId xmlns:a16="http://schemas.microsoft.com/office/drawing/2014/main" id="{582B3680-D629-CBE1-5520-AED3BB6DABFB}"/>
                </a:ext>
              </a:extLst>
            </p:cNvPr>
            <p:cNvCxnSpPr>
              <a:cxnSpLocks/>
            </p:cNvCxnSpPr>
            <p:nvPr/>
          </p:nvCxnSpPr>
          <p:spPr>
            <a:xfrm>
              <a:off x="4528914" y="3891396"/>
              <a:ext cx="718689" cy="0"/>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4" name="Straight Arrow Connector 2103">
              <a:extLst>
                <a:ext uri="{FF2B5EF4-FFF2-40B4-BE49-F238E27FC236}">
                  <a16:creationId xmlns:a16="http://schemas.microsoft.com/office/drawing/2014/main" id="{CDB803D2-C476-767B-A05D-738A4A2F04F5}"/>
                </a:ext>
              </a:extLst>
            </p:cNvPr>
            <p:cNvCxnSpPr/>
            <p:nvPr/>
          </p:nvCxnSpPr>
          <p:spPr>
            <a:xfrm rot="10800000">
              <a:off x="5666202" y="3250398"/>
              <a:ext cx="718691" cy="33302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5" name="Straight Arrow Connector 2104">
              <a:extLst>
                <a:ext uri="{FF2B5EF4-FFF2-40B4-BE49-F238E27FC236}">
                  <a16:creationId xmlns:a16="http://schemas.microsoft.com/office/drawing/2014/main" id="{FD621A81-6D89-FA15-5F07-40B65288465F}"/>
                </a:ext>
              </a:extLst>
            </p:cNvPr>
            <p:cNvCxnSpPr>
              <a:cxnSpLocks/>
            </p:cNvCxnSpPr>
            <p:nvPr/>
          </p:nvCxnSpPr>
          <p:spPr>
            <a:xfrm rot="10800000" flipV="1">
              <a:off x="5666202" y="3583422"/>
              <a:ext cx="718691" cy="333025"/>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6" name="Straight Arrow Connector 2105">
              <a:extLst>
                <a:ext uri="{FF2B5EF4-FFF2-40B4-BE49-F238E27FC236}">
                  <a16:creationId xmlns:a16="http://schemas.microsoft.com/office/drawing/2014/main" id="{062510CF-A680-5B40-0B27-426DBA96A82B}"/>
                </a:ext>
              </a:extLst>
            </p:cNvPr>
            <p:cNvCxnSpPr>
              <a:cxnSpLocks/>
              <a:endCxn id="2084" idx="6"/>
            </p:cNvCxnSpPr>
            <p:nvPr/>
          </p:nvCxnSpPr>
          <p:spPr>
            <a:xfrm flipH="1" flipV="1">
              <a:off x="5666204" y="2572041"/>
              <a:ext cx="718689" cy="1011381"/>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7" name="Straight Arrow Connector 2106">
              <a:extLst>
                <a:ext uri="{FF2B5EF4-FFF2-40B4-BE49-F238E27FC236}">
                  <a16:creationId xmlns:a16="http://schemas.microsoft.com/office/drawing/2014/main" id="{29013DD0-146C-AA0E-3765-3A876634135C}"/>
                </a:ext>
              </a:extLst>
            </p:cNvPr>
            <p:cNvCxnSpPr>
              <a:cxnSpLocks/>
            </p:cNvCxnSpPr>
            <p:nvPr/>
          </p:nvCxnSpPr>
          <p:spPr>
            <a:xfrm rot="10800000">
              <a:off x="5666202" y="1918300"/>
              <a:ext cx="718691" cy="1665122"/>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8" name="Straight Arrow Connector 2107">
              <a:extLst>
                <a:ext uri="{FF2B5EF4-FFF2-40B4-BE49-F238E27FC236}">
                  <a16:creationId xmlns:a16="http://schemas.microsoft.com/office/drawing/2014/main" id="{E74B0B68-F374-1C75-4A52-AA42EA5D96B1}"/>
                </a:ext>
              </a:extLst>
            </p:cNvPr>
            <p:cNvCxnSpPr>
              <a:cxnSpLocks/>
            </p:cNvCxnSpPr>
            <p:nvPr/>
          </p:nvCxnSpPr>
          <p:spPr>
            <a:xfrm rot="10800000" flipV="1">
              <a:off x="5666202" y="2917373"/>
              <a:ext cx="718691" cy="99907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9" name="Straight Arrow Connector 2108">
              <a:extLst>
                <a:ext uri="{FF2B5EF4-FFF2-40B4-BE49-F238E27FC236}">
                  <a16:creationId xmlns:a16="http://schemas.microsoft.com/office/drawing/2014/main" id="{E95E7291-D280-0B58-E331-EEEB3772C93F}"/>
                </a:ext>
              </a:extLst>
            </p:cNvPr>
            <p:cNvCxnSpPr>
              <a:cxnSpLocks/>
            </p:cNvCxnSpPr>
            <p:nvPr/>
          </p:nvCxnSpPr>
          <p:spPr>
            <a:xfrm rot="10800000" flipV="1">
              <a:off x="5666202" y="2917373"/>
              <a:ext cx="718691" cy="333025"/>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0" name="Straight Arrow Connector 2109">
              <a:extLst>
                <a:ext uri="{FF2B5EF4-FFF2-40B4-BE49-F238E27FC236}">
                  <a16:creationId xmlns:a16="http://schemas.microsoft.com/office/drawing/2014/main" id="{54FD9842-09ED-F3A4-00FE-00A4EE213A29}"/>
                </a:ext>
              </a:extLst>
            </p:cNvPr>
            <p:cNvCxnSpPr>
              <a:cxnSpLocks/>
            </p:cNvCxnSpPr>
            <p:nvPr/>
          </p:nvCxnSpPr>
          <p:spPr>
            <a:xfrm rot="10800000">
              <a:off x="5666202" y="2584349"/>
              <a:ext cx="718691" cy="33302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1" name="Straight Arrow Connector 2110">
              <a:extLst>
                <a:ext uri="{FF2B5EF4-FFF2-40B4-BE49-F238E27FC236}">
                  <a16:creationId xmlns:a16="http://schemas.microsoft.com/office/drawing/2014/main" id="{5CBC3BC9-1A3F-AC78-BD23-115CCE9496D8}"/>
                </a:ext>
              </a:extLst>
            </p:cNvPr>
            <p:cNvCxnSpPr>
              <a:cxnSpLocks/>
            </p:cNvCxnSpPr>
            <p:nvPr/>
          </p:nvCxnSpPr>
          <p:spPr>
            <a:xfrm rot="10800000">
              <a:off x="5666202" y="1918300"/>
              <a:ext cx="718691" cy="999073"/>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2" name="Straight Arrow Connector 2111">
              <a:extLst>
                <a:ext uri="{FF2B5EF4-FFF2-40B4-BE49-F238E27FC236}">
                  <a16:creationId xmlns:a16="http://schemas.microsoft.com/office/drawing/2014/main" id="{B8BB50FE-0EC3-2261-A214-FFBE97F91C1C}"/>
                </a:ext>
              </a:extLst>
            </p:cNvPr>
            <p:cNvCxnSpPr>
              <a:cxnSpLocks/>
            </p:cNvCxnSpPr>
            <p:nvPr/>
          </p:nvCxnSpPr>
          <p:spPr>
            <a:xfrm rot="10800000" flipV="1">
              <a:off x="5666202" y="2251325"/>
              <a:ext cx="718691" cy="1665122"/>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3" name="Straight Arrow Connector 2112">
              <a:extLst>
                <a:ext uri="{FF2B5EF4-FFF2-40B4-BE49-F238E27FC236}">
                  <a16:creationId xmlns:a16="http://schemas.microsoft.com/office/drawing/2014/main" id="{CB40CE3F-3912-0F6A-D83A-ECEA495E32CB}"/>
                </a:ext>
              </a:extLst>
            </p:cNvPr>
            <p:cNvCxnSpPr>
              <a:cxnSpLocks/>
            </p:cNvCxnSpPr>
            <p:nvPr/>
          </p:nvCxnSpPr>
          <p:spPr>
            <a:xfrm rot="10800000" flipV="1">
              <a:off x="5666202" y="2251325"/>
              <a:ext cx="718691" cy="999073"/>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4" name="Straight Arrow Connector 2113">
              <a:extLst>
                <a:ext uri="{FF2B5EF4-FFF2-40B4-BE49-F238E27FC236}">
                  <a16:creationId xmlns:a16="http://schemas.microsoft.com/office/drawing/2014/main" id="{FF1E073A-588E-9747-3C40-68340ACEDA31}"/>
                </a:ext>
              </a:extLst>
            </p:cNvPr>
            <p:cNvCxnSpPr>
              <a:cxnSpLocks/>
            </p:cNvCxnSpPr>
            <p:nvPr/>
          </p:nvCxnSpPr>
          <p:spPr>
            <a:xfrm rot="10800000" flipV="1">
              <a:off x="5666202" y="2251325"/>
              <a:ext cx="718691" cy="333024"/>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5" name="Straight Arrow Connector 2114">
              <a:extLst>
                <a:ext uri="{FF2B5EF4-FFF2-40B4-BE49-F238E27FC236}">
                  <a16:creationId xmlns:a16="http://schemas.microsoft.com/office/drawing/2014/main" id="{163A809C-F1B9-453A-1099-4F4D6FEE0100}"/>
                </a:ext>
              </a:extLst>
            </p:cNvPr>
            <p:cNvCxnSpPr>
              <a:cxnSpLocks/>
            </p:cNvCxnSpPr>
            <p:nvPr/>
          </p:nvCxnSpPr>
          <p:spPr>
            <a:xfrm rot="10800000">
              <a:off x="5666202" y="1918300"/>
              <a:ext cx="718691" cy="333025"/>
            </a:xfrm>
            <a:prstGeom prst="straightConnector1">
              <a:avLst/>
            </a:prstGeom>
            <a:ln w="9525">
              <a:solidFill>
                <a:schemeClr val="bg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16" name="Group 2115">
              <a:extLst>
                <a:ext uri="{FF2B5EF4-FFF2-40B4-BE49-F238E27FC236}">
                  <a16:creationId xmlns:a16="http://schemas.microsoft.com/office/drawing/2014/main" id="{F2BBDB90-93EF-B387-20FA-6302C40CE794}"/>
                </a:ext>
              </a:extLst>
            </p:cNvPr>
            <p:cNvGrpSpPr/>
            <p:nvPr>
              <p:custDataLst>
                <p:tags r:id="rId1"/>
              </p:custDataLst>
            </p:nvPr>
          </p:nvGrpSpPr>
          <p:grpSpPr>
            <a:xfrm>
              <a:off x="1616333" y="1627695"/>
              <a:ext cx="873213" cy="177610"/>
              <a:chOff x="609918" y="1327151"/>
              <a:chExt cx="2595140" cy="260191"/>
            </a:xfrm>
          </p:grpSpPr>
          <p:sp>
            <p:nvSpPr>
              <p:cNvPr id="2123" name="Arrow: Left-Right 280">
                <a:extLst>
                  <a:ext uri="{FF2B5EF4-FFF2-40B4-BE49-F238E27FC236}">
                    <a16:creationId xmlns:a16="http://schemas.microsoft.com/office/drawing/2014/main" id="{F3DF2446-8D94-B698-3C5E-840E51B819F0}"/>
                  </a:ext>
                </a:extLst>
              </p:cNvPr>
              <p:cNvSpPr/>
              <p:nvPr/>
            </p:nvSpPr>
            <p:spPr>
              <a:xfrm>
                <a:off x="609918" y="1327151"/>
                <a:ext cx="2595140" cy="260191"/>
              </a:xfrm>
              <a:prstGeom prst="leftRightArrow">
                <a:avLst>
                  <a:gd name="adj1" fmla="val 100000"/>
                  <a:gd name="adj2"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53972" rtlCol="0" anchor="t" anchorCtr="0">
                <a:spAutoFit/>
              </a:bodyPr>
              <a:lstStyle/>
              <a:p>
                <a:pPr algn="ctr"/>
                <a:r>
                  <a:rPr lang="en-US" sz="800" b="1" dirty="0">
                    <a:solidFill>
                      <a:schemeClr val="bg2"/>
                    </a:solidFill>
                    <a:latin typeface="DM Sans" pitchFamily="2" charset="77"/>
                    <a:sym typeface="EYInterstate Light" panose="02000506000000020004" pitchFamily="2" charset="0"/>
                  </a:rPr>
                  <a:t>Input Layer</a:t>
                </a:r>
                <a:endParaRPr lang="en-US" sz="800" dirty="0">
                  <a:solidFill>
                    <a:schemeClr val="bg2"/>
                  </a:solidFill>
                  <a:latin typeface="DM Sans" pitchFamily="2" charset="77"/>
                  <a:sym typeface="EYInterstate Light" panose="02000506000000020004" pitchFamily="2" charset="0"/>
                </a:endParaRPr>
              </a:p>
            </p:txBody>
          </p:sp>
          <p:cxnSp>
            <p:nvCxnSpPr>
              <p:cNvPr id="2124" name="Straight Connector 2123">
                <a:extLst>
                  <a:ext uri="{FF2B5EF4-FFF2-40B4-BE49-F238E27FC236}">
                    <a16:creationId xmlns:a16="http://schemas.microsoft.com/office/drawing/2014/main" id="{4E85D159-281D-DA0B-CDA0-179B509D960D}"/>
                  </a:ext>
                </a:extLst>
              </p:cNvPr>
              <p:cNvCxnSpPr>
                <a:stCxn id="2123" idx="4"/>
                <a:endCxn id="2123" idx="6"/>
              </p:cNvCxnSpPr>
              <p:nvPr/>
            </p:nvCxnSpPr>
            <p:spPr>
              <a:xfrm>
                <a:off x="609918" y="1587342"/>
                <a:ext cx="2595140" cy="0"/>
              </a:xfrm>
              <a:prstGeom prst="line">
                <a:avLst/>
              </a:prstGeom>
              <a:ln w="9525" cap="flat" cmpd="sng" algn="ctr">
                <a:solidFill>
                  <a:schemeClr val="accent1">
                    <a:lumMod val="60000"/>
                    <a:lumOff val="4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17" name="Group 2116">
              <a:extLst>
                <a:ext uri="{FF2B5EF4-FFF2-40B4-BE49-F238E27FC236}">
                  <a16:creationId xmlns:a16="http://schemas.microsoft.com/office/drawing/2014/main" id="{778F02BE-2697-96DD-6C91-2F7F9ACB7CE6}"/>
                </a:ext>
              </a:extLst>
            </p:cNvPr>
            <p:cNvGrpSpPr/>
            <p:nvPr>
              <p:custDataLst>
                <p:tags r:id="rId2"/>
              </p:custDataLst>
            </p:nvPr>
          </p:nvGrpSpPr>
          <p:grpSpPr>
            <a:xfrm>
              <a:off x="2993942" y="1363473"/>
              <a:ext cx="2672257" cy="177610"/>
              <a:chOff x="609918" y="1327151"/>
              <a:chExt cx="2595140" cy="260191"/>
            </a:xfrm>
          </p:grpSpPr>
          <p:sp>
            <p:nvSpPr>
              <p:cNvPr id="2121" name="Arrow: Left-Right 286">
                <a:extLst>
                  <a:ext uri="{FF2B5EF4-FFF2-40B4-BE49-F238E27FC236}">
                    <a16:creationId xmlns:a16="http://schemas.microsoft.com/office/drawing/2014/main" id="{12916CEE-717F-7E33-4687-F59B6DCCB31B}"/>
                  </a:ext>
                </a:extLst>
              </p:cNvPr>
              <p:cNvSpPr/>
              <p:nvPr/>
            </p:nvSpPr>
            <p:spPr>
              <a:xfrm>
                <a:off x="609918" y="1327151"/>
                <a:ext cx="2595140" cy="260191"/>
              </a:xfrm>
              <a:prstGeom prst="leftRightArrow">
                <a:avLst>
                  <a:gd name="adj1" fmla="val 100000"/>
                  <a:gd name="adj2"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53972" rtlCol="0" anchor="t" anchorCtr="0">
                <a:spAutoFit/>
              </a:bodyPr>
              <a:lstStyle/>
              <a:p>
                <a:pPr algn="ctr"/>
                <a:r>
                  <a:rPr lang="en-US" sz="800" b="1" dirty="0">
                    <a:solidFill>
                      <a:schemeClr val="bg2"/>
                    </a:solidFill>
                    <a:latin typeface="DM Sans" pitchFamily="2" charset="77"/>
                    <a:sym typeface="EYInterstate Light" panose="02000506000000020004" pitchFamily="2" charset="0"/>
                  </a:rPr>
                  <a:t>Hidden Layers (Deep Learning)</a:t>
                </a:r>
                <a:endParaRPr lang="en-US" sz="800" dirty="0">
                  <a:solidFill>
                    <a:schemeClr val="bg2"/>
                  </a:solidFill>
                  <a:latin typeface="DM Sans" pitchFamily="2" charset="77"/>
                  <a:sym typeface="EYInterstate Light" panose="02000506000000020004" pitchFamily="2" charset="0"/>
                </a:endParaRPr>
              </a:p>
            </p:txBody>
          </p:sp>
          <p:cxnSp>
            <p:nvCxnSpPr>
              <p:cNvPr id="2122" name="Straight Connector 2121">
                <a:extLst>
                  <a:ext uri="{FF2B5EF4-FFF2-40B4-BE49-F238E27FC236}">
                    <a16:creationId xmlns:a16="http://schemas.microsoft.com/office/drawing/2014/main" id="{3C3F215D-1D07-4586-166F-C9140AFA42D4}"/>
                  </a:ext>
                </a:extLst>
              </p:cNvPr>
              <p:cNvCxnSpPr>
                <a:stCxn id="2121" idx="4"/>
                <a:endCxn id="2121" idx="6"/>
              </p:cNvCxnSpPr>
              <p:nvPr/>
            </p:nvCxnSpPr>
            <p:spPr>
              <a:xfrm>
                <a:off x="609918" y="1587342"/>
                <a:ext cx="2595140" cy="0"/>
              </a:xfrm>
              <a:prstGeom prst="line">
                <a:avLst/>
              </a:prstGeom>
              <a:ln w="9525" cap="flat" cmpd="sng" algn="ctr">
                <a:solidFill>
                  <a:schemeClr val="accent1">
                    <a:lumMod val="60000"/>
                    <a:lumOff val="4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18" name="Group 2117">
              <a:extLst>
                <a:ext uri="{FF2B5EF4-FFF2-40B4-BE49-F238E27FC236}">
                  <a16:creationId xmlns:a16="http://schemas.microsoft.com/office/drawing/2014/main" id="{C474F92F-2CD6-944C-E732-E6C3343C2FFC}"/>
                </a:ext>
              </a:extLst>
            </p:cNvPr>
            <p:cNvGrpSpPr/>
            <p:nvPr>
              <p:custDataLst>
                <p:tags r:id="rId3"/>
              </p:custDataLst>
            </p:nvPr>
          </p:nvGrpSpPr>
          <p:grpSpPr>
            <a:xfrm>
              <a:off x="6156457" y="1627695"/>
              <a:ext cx="873213" cy="177610"/>
              <a:chOff x="609918" y="1327151"/>
              <a:chExt cx="2595140" cy="260191"/>
            </a:xfrm>
          </p:grpSpPr>
          <p:sp>
            <p:nvSpPr>
              <p:cNvPr id="2119" name="Arrow: Left-Right 289">
                <a:extLst>
                  <a:ext uri="{FF2B5EF4-FFF2-40B4-BE49-F238E27FC236}">
                    <a16:creationId xmlns:a16="http://schemas.microsoft.com/office/drawing/2014/main" id="{25707828-E0A8-D212-559E-AC84E0B7DB2E}"/>
                  </a:ext>
                </a:extLst>
              </p:cNvPr>
              <p:cNvSpPr/>
              <p:nvPr/>
            </p:nvSpPr>
            <p:spPr>
              <a:xfrm>
                <a:off x="609918" y="1327151"/>
                <a:ext cx="2595140" cy="260191"/>
              </a:xfrm>
              <a:prstGeom prst="leftRightArrow">
                <a:avLst>
                  <a:gd name="adj1" fmla="val 100000"/>
                  <a:gd name="adj2"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53972" rtlCol="0" anchor="t" anchorCtr="0">
                <a:spAutoFit/>
              </a:bodyPr>
              <a:lstStyle/>
              <a:p>
                <a:pPr algn="ctr"/>
                <a:r>
                  <a:rPr lang="en-US" sz="800" b="1" dirty="0">
                    <a:solidFill>
                      <a:schemeClr val="bg2"/>
                    </a:solidFill>
                    <a:latin typeface="DM Sans" pitchFamily="2" charset="77"/>
                    <a:sym typeface="EYInterstate Light" panose="02000506000000020004" pitchFamily="2" charset="0"/>
                  </a:rPr>
                  <a:t>Output Layer</a:t>
                </a:r>
                <a:endParaRPr lang="en-US" sz="800" dirty="0">
                  <a:solidFill>
                    <a:schemeClr val="bg2"/>
                  </a:solidFill>
                  <a:latin typeface="DM Sans" pitchFamily="2" charset="77"/>
                  <a:sym typeface="EYInterstate Light" panose="02000506000000020004" pitchFamily="2" charset="0"/>
                </a:endParaRPr>
              </a:p>
            </p:txBody>
          </p:sp>
          <p:cxnSp>
            <p:nvCxnSpPr>
              <p:cNvPr id="2120" name="Straight Connector 2119">
                <a:extLst>
                  <a:ext uri="{FF2B5EF4-FFF2-40B4-BE49-F238E27FC236}">
                    <a16:creationId xmlns:a16="http://schemas.microsoft.com/office/drawing/2014/main" id="{1ED3E586-396F-C05F-D211-6EA693F1B3B4}"/>
                  </a:ext>
                </a:extLst>
              </p:cNvPr>
              <p:cNvCxnSpPr>
                <a:stCxn id="2119" idx="4"/>
                <a:endCxn id="2119" idx="6"/>
              </p:cNvCxnSpPr>
              <p:nvPr/>
            </p:nvCxnSpPr>
            <p:spPr>
              <a:xfrm>
                <a:off x="609918" y="1587342"/>
                <a:ext cx="2595140" cy="0"/>
              </a:xfrm>
              <a:prstGeom prst="line">
                <a:avLst/>
              </a:prstGeom>
              <a:ln w="9525" cap="flat" cmpd="sng" algn="ctr">
                <a:solidFill>
                  <a:schemeClr val="accent1">
                    <a:lumMod val="60000"/>
                    <a:lumOff val="40000"/>
                  </a:scheme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2126" name="Rectangle: Rounded Corners 14">
            <a:extLst>
              <a:ext uri="{FF2B5EF4-FFF2-40B4-BE49-F238E27FC236}">
                <a16:creationId xmlns:a16="http://schemas.microsoft.com/office/drawing/2014/main" id="{4D6914A0-FFE3-AA96-F557-8C4446B3D95F}"/>
              </a:ext>
            </a:extLst>
          </p:cNvPr>
          <p:cNvSpPr/>
          <p:nvPr/>
        </p:nvSpPr>
        <p:spPr>
          <a:xfrm>
            <a:off x="524341" y="3081253"/>
            <a:ext cx="805127" cy="194331"/>
          </a:xfrm>
          <a:prstGeom prst="roundRect">
            <a:avLst/>
          </a:prstGeom>
          <a:solidFill>
            <a:schemeClr val="bg2">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600" b="1" dirty="0">
                <a:solidFill>
                  <a:schemeClr val="bg1"/>
                </a:solidFill>
                <a:latin typeface="DM Sans" pitchFamily="2" charset="77"/>
              </a:rPr>
              <a:t>Product </a:t>
            </a:r>
            <a:r>
              <a:rPr lang="en-US" sz="600" b="1" dirty="0" err="1">
                <a:solidFill>
                  <a:schemeClr val="bg1"/>
                </a:solidFill>
                <a:latin typeface="DM Sans" pitchFamily="2" charset="77"/>
              </a:rPr>
              <a:t>Mgmt</a:t>
            </a:r>
            <a:endParaRPr lang="en-US" sz="600" b="1" dirty="0">
              <a:solidFill>
                <a:schemeClr val="bg1"/>
              </a:solidFill>
              <a:latin typeface="DM Sans" pitchFamily="2" charset="77"/>
            </a:endParaRPr>
          </a:p>
        </p:txBody>
      </p:sp>
      <p:sp>
        <p:nvSpPr>
          <p:cNvPr id="2127" name="Rectangle: Rounded Corners 16">
            <a:extLst>
              <a:ext uri="{FF2B5EF4-FFF2-40B4-BE49-F238E27FC236}">
                <a16:creationId xmlns:a16="http://schemas.microsoft.com/office/drawing/2014/main" id="{80821A37-62F8-9435-7CF3-4665BC4B259A}"/>
              </a:ext>
            </a:extLst>
          </p:cNvPr>
          <p:cNvSpPr/>
          <p:nvPr/>
        </p:nvSpPr>
        <p:spPr>
          <a:xfrm>
            <a:off x="1385670" y="3081253"/>
            <a:ext cx="276875" cy="194331"/>
          </a:xfrm>
          <a:prstGeom prst="roundRect">
            <a:avLst/>
          </a:prstGeom>
          <a:solidFill>
            <a:schemeClr val="bg2">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700" b="1" dirty="0">
                <a:solidFill>
                  <a:schemeClr val="bg1"/>
                </a:solidFill>
                <a:latin typeface="DM Sans" pitchFamily="2" charset="77"/>
              </a:rPr>
              <a:t>is</a:t>
            </a:r>
          </a:p>
        </p:txBody>
      </p:sp>
      <p:sp>
        <p:nvSpPr>
          <p:cNvPr id="2128" name="Rectangle: Rounded Corners 20">
            <a:extLst>
              <a:ext uri="{FF2B5EF4-FFF2-40B4-BE49-F238E27FC236}">
                <a16:creationId xmlns:a16="http://schemas.microsoft.com/office/drawing/2014/main" id="{CC8F90CE-CCD4-36E8-2DF5-66E238FBE940}"/>
              </a:ext>
            </a:extLst>
          </p:cNvPr>
          <p:cNvSpPr/>
          <p:nvPr/>
        </p:nvSpPr>
        <p:spPr>
          <a:xfrm>
            <a:off x="7150183" y="3025351"/>
            <a:ext cx="1232883" cy="261422"/>
          </a:xfrm>
          <a:prstGeom prst="roundRect">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700" b="1" dirty="0">
                <a:solidFill>
                  <a:schemeClr val="tx2"/>
                </a:solidFill>
                <a:latin typeface="DM Sans" pitchFamily="2" charset="77"/>
              </a:rPr>
              <a:t>the ultimate profession.</a:t>
            </a:r>
          </a:p>
        </p:txBody>
      </p:sp>
    </p:spTree>
    <p:extLst>
      <p:ext uri="{BB962C8B-B14F-4D97-AF65-F5344CB8AC3E}">
        <p14:creationId xmlns:p14="http://schemas.microsoft.com/office/powerpoint/2010/main" val="4130873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323"/>
        <p:cNvGrpSpPr/>
        <p:nvPr/>
      </p:nvGrpSpPr>
      <p:grpSpPr>
        <a:xfrm>
          <a:off x="0" y="0"/>
          <a:ext cx="0" cy="0"/>
          <a:chOff x="0" y="0"/>
          <a:chExt cx="0" cy="0"/>
        </a:xfrm>
      </p:grpSpPr>
      <p:sp>
        <p:nvSpPr>
          <p:cNvPr id="1324" name="Google Shape;1324;p59"/>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r>
              <a:rPr lang="en-US" dirty="0">
                <a:latin typeface="DM Sans" pitchFamily="2" charset="77"/>
              </a:rPr>
              <a:t>Technical Foundations</a:t>
            </a:r>
          </a:p>
        </p:txBody>
      </p:sp>
      <p:sp>
        <p:nvSpPr>
          <p:cNvPr id="1325" name="Google Shape;1325;p59"/>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DM Sans" pitchFamily="2" charset="77"/>
              </a:rPr>
              <a:t>Illustrating Neural Network Layers</a:t>
            </a:r>
            <a:endParaRPr>
              <a:latin typeface="DM Sans" pitchFamily="2" charset="77"/>
            </a:endParaRPr>
          </a:p>
        </p:txBody>
      </p:sp>
      <p:grpSp>
        <p:nvGrpSpPr>
          <p:cNvPr id="1326" name="Google Shape;1326;p59"/>
          <p:cNvGrpSpPr/>
          <p:nvPr/>
        </p:nvGrpSpPr>
        <p:grpSpPr>
          <a:xfrm>
            <a:off x="438941" y="2022539"/>
            <a:ext cx="4130336" cy="3022947"/>
            <a:chOff x="352061" y="1859295"/>
            <a:chExt cx="4304227" cy="3150216"/>
          </a:xfrm>
        </p:grpSpPr>
        <p:grpSp>
          <p:nvGrpSpPr>
            <p:cNvPr id="1327" name="Google Shape;1327;p59"/>
            <p:cNvGrpSpPr/>
            <p:nvPr/>
          </p:nvGrpSpPr>
          <p:grpSpPr>
            <a:xfrm>
              <a:off x="352061" y="2510779"/>
              <a:ext cx="4304227" cy="2498732"/>
              <a:chOff x="352061" y="2510779"/>
              <a:chExt cx="4304227" cy="2498732"/>
            </a:xfrm>
          </p:grpSpPr>
          <p:sp>
            <p:nvSpPr>
              <p:cNvPr id="1328" name="Google Shape;1328;p59"/>
              <p:cNvSpPr/>
              <p:nvPr/>
            </p:nvSpPr>
            <p:spPr>
              <a:xfrm>
                <a:off x="889960" y="3134803"/>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29" name="Google Shape;1329;p59"/>
              <p:cNvSpPr/>
              <p:nvPr/>
            </p:nvSpPr>
            <p:spPr>
              <a:xfrm>
                <a:off x="352061" y="3447899"/>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30" name="Google Shape;1330;p59"/>
              <p:cNvSpPr/>
              <p:nvPr/>
            </p:nvSpPr>
            <p:spPr>
              <a:xfrm>
                <a:off x="1427192" y="3447417"/>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31" name="Google Shape;1331;p59"/>
              <p:cNvSpPr/>
              <p:nvPr/>
            </p:nvSpPr>
            <p:spPr>
              <a:xfrm>
                <a:off x="889294" y="3760514"/>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32" name="Google Shape;1332;p59"/>
              <p:cNvSpPr/>
              <p:nvPr/>
            </p:nvSpPr>
            <p:spPr>
              <a:xfrm>
                <a:off x="1965647" y="2510779"/>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C7C1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33" name="Google Shape;1333;p59"/>
              <p:cNvSpPr/>
              <p:nvPr/>
            </p:nvSpPr>
            <p:spPr>
              <a:xfrm>
                <a:off x="1427748" y="2823876"/>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34" name="Google Shape;1334;p59"/>
              <p:cNvSpPr/>
              <p:nvPr/>
            </p:nvSpPr>
            <p:spPr>
              <a:xfrm>
                <a:off x="2502879" y="2823393"/>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35" name="Google Shape;1335;p59"/>
              <p:cNvSpPr/>
              <p:nvPr/>
            </p:nvSpPr>
            <p:spPr>
              <a:xfrm>
                <a:off x="1964981" y="3136490"/>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C7C1F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36" name="Google Shape;1336;p59"/>
              <p:cNvSpPr/>
              <p:nvPr/>
            </p:nvSpPr>
            <p:spPr>
              <a:xfrm>
                <a:off x="1967568" y="3756200"/>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37" name="Google Shape;1337;p59"/>
              <p:cNvSpPr/>
              <p:nvPr/>
            </p:nvSpPr>
            <p:spPr>
              <a:xfrm>
                <a:off x="1429670" y="4069296"/>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38" name="Google Shape;1338;p59"/>
              <p:cNvSpPr/>
              <p:nvPr/>
            </p:nvSpPr>
            <p:spPr>
              <a:xfrm>
                <a:off x="2504801" y="4068814"/>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39" name="Google Shape;1339;p59"/>
              <p:cNvSpPr/>
              <p:nvPr/>
            </p:nvSpPr>
            <p:spPr>
              <a:xfrm>
                <a:off x="1966902" y="4381911"/>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40" name="Google Shape;1340;p59"/>
              <p:cNvSpPr/>
              <p:nvPr/>
            </p:nvSpPr>
            <p:spPr>
              <a:xfrm>
                <a:off x="3043256" y="3132176"/>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41" name="Google Shape;1341;p59"/>
              <p:cNvSpPr/>
              <p:nvPr/>
            </p:nvSpPr>
            <p:spPr>
              <a:xfrm>
                <a:off x="2505357" y="3445272"/>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42" name="Google Shape;1342;p59"/>
              <p:cNvSpPr/>
              <p:nvPr/>
            </p:nvSpPr>
            <p:spPr>
              <a:xfrm>
                <a:off x="3580488" y="3444790"/>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sp>
            <p:nvSpPr>
              <p:cNvPr id="1343" name="Google Shape;1343;p59"/>
              <p:cNvSpPr/>
              <p:nvPr/>
            </p:nvSpPr>
            <p:spPr>
              <a:xfrm>
                <a:off x="3042590" y="3757887"/>
                <a:ext cx="1075800" cy="627600"/>
              </a:xfrm>
              <a:prstGeom prst="diamond">
                <a:avLst/>
              </a:prstGeom>
              <a:gradFill>
                <a:gsLst>
                  <a:gs pos="0">
                    <a:srgbClr val="FFFFFF">
                      <a:alpha val="10196"/>
                      <a:alpha val="10000"/>
                    </a:srgbClr>
                  </a:gs>
                  <a:gs pos="100000">
                    <a:srgbClr val="FFFFFF">
                      <a:alpha val="0"/>
                      <a:alpha val="10000"/>
                    </a:srgbClr>
                  </a:gs>
                </a:gsLst>
                <a:lin ang="5400012" scaled="0"/>
              </a:gradFill>
              <a:ln w="9525" cap="flat" cmpd="sng">
                <a:solidFill>
                  <a:srgbClr val="DFE2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latin typeface="DM Sans" pitchFamily="2" charset="77"/>
                </a:endParaRPr>
              </a:p>
            </p:txBody>
          </p:sp>
        </p:grpSp>
        <p:grpSp>
          <p:nvGrpSpPr>
            <p:cNvPr id="1344" name="Google Shape;1344;p59"/>
            <p:cNvGrpSpPr/>
            <p:nvPr/>
          </p:nvGrpSpPr>
          <p:grpSpPr>
            <a:xfrm>
              <a:off x="1575016" y="1859295"/>
              <a:ext cx="1854300" cy="2009177"/>
              <a:chOff x="1575016" y="1859295"/>
              <a:chExt cx="1854300" cy="2009177"/>
            </a:xfrm>
          </p:grpSpPr>
          <p:sp>
            <p:nvSpPr>
              <p:cNvPr id="1345" name="Google Shape;1345;p59"/>
              <p:cNvSpPr/>
              <p:nvPr/>
            </p:nvSpPr>
            <p:spPr>
              <a:xfrm>
                <a:off x="1575016" y="2792672"/>
                <a:ext cx="1854300" cy="1075800"/>
              </a:xfrm>
              <a:prstGeom prst="diamond">
                <a:avLst/>
              </a:prstGeom>
              <a:solidFill>
                <a:srgbClr val="FFFFFF">
                  <a:alpha val="80000"/>
                </a:srgbClr>
              </a:solidFill>
              <a:ln>
                <a:noFill/>
              </a:ln>
              <a:effectLst>
                <a:outerShdw blurRad="228600" dist="19050" dir="540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1346" name="Google Shape;1346;p59"/>
              <p:cNvSpPr/>
              <p:nvPr/>
            </p:nvSpPr>
            <p:spPr>
              <a:xfrm>
                <a:off x="1575016" y="2325984"/>
                <a:ext cx="1854300" cy="1075800"/>
              </a:xfrm>
              <a:prstGeom prst="diamond">
                <a:avLst/>
              </a:prstGeom>
              <a:solidFill>
                <a:srgbClr val="FFFFFF">
                  <a:alpha val="80000"/>
                </a:srgbClr>
              </a:solidFill>
              <a:ln>
                <a:noFill/>
              </a:ln>
              <a:effectLst>
                <a:outerShdw blurRad="228600" dist="19050" dir="540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1347" name="Google Shape;1347;p59"/>
              <p:cNvSpPr/>
              <p:nvPr/>
            </p:nvSpPr>
            <p:spPr>
              <a:xfrm>
                <a:off x="1575016" y="1859295"/>
                <a:ext cx="1854300" cy="1075800"/>
              </a:xfrm>
              <a:prstGeom prst="diamond">
                <a:avLst/>
              </a:prstGeom>
              <a:solidFill>
                <a:srgbClr val="FFFFFF"/>
              </a:solidFill>
              <a:ln w="28575" cap="flat" cmpd="sng">
                <a:solidFill>
                  <a:schemeClr val="accent1"/>
                </a:solidFill>
                <a:prstDash val="solid"/>
                <a:round/>
                <a:headEnd type="none" w="sm" len="sm"/>
                <a:tailEnd type="none" w="sm" len="sm"/>
              </a:ln>
              <a:effectLst>
                <a:outerShdw blurRad="228600" dist="19050" dir="540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sp>
            <p:nvSpPr>
              <p:cNvPr id="1348" name="Google Shape;1348;p59"/>
              <p:cNvSpPr/>
              <p:nvPr/>
            </p:nvSpPr>
            <p:spPr>
              <a:xfrm>
                <a:off x="2009025" y="2111650"/>
                <a:ext cx="990000" cy="571500"/>
              </a:xfrm>
              <a:prstGeom prst="diamond">
                <a:avLst/>
              </a:prstGeom>
              <a:solidFill>
                <a:schemeClr val="accent1"/>
              </a:solidFill>
              <a:ln w="28575" cap="flat" cmpd="sng">
                <a:solidFill>
                  <a:schemeClr val="accent1"/>
                </a:solidFill>
                <a:prstDash val="solid"/>
                <a:round/>
                <a:headEnd type="none" w="sm" len="sm"/>
                <a:tailEnd type="none" w="sm" len="sm"/>
              </a:ln>
              <a:effectLst>
                <a:outerShdw blurRad="228600" dist="19050" dir="5400000" algn="bl" rotWithShape="0">
                  <a:schemeClr val="accent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DM Sans" pitchFamily="2" charset="77"/>
                </a:endParaRPr>
              </a:p>
            </p:txBody>
          </p:sp>
        </p:grpSp>
      </p:grpSp>
      <p:cxnSp>
        <p:nvCxnSpPr>
          <p:cNvPr id="1349" name="Google Shape;1349;p59"/>
          <p:cNvCxnSpPr>
            <a:stCxn id="1345" idx="3"/>
            <a:endCxn id="1350" idx="1"/>
          </p:cNvCxnSpPr>
          <p:nvPr/>
        </p:nvCxnSpPr>
        <p:spPr>
          <a:xfrm>
            <a:off x="3391875" y="3434377"/>
            <a:ext cx="1790100" cy="780300"/>
          </a:xfrm>
          <a:prstGeom prst="bentConnector3">
            <a:avLst>
              <a:gd name="adj1" fmla="val 50000"/>
            </a:avLst>
          </a:prstGeom>
          <a:noFill/>
          <a:ln w="9525" cap="flat" cmpd="sng">
            <a:solidFill>
              <a:schemeClr val="accent2"/>
            </a:solidFill>
            <a:prstDash val="dash"/>
            <a:round/>
            <a:headEnd type="none" w="med" len="med"/>
            <a:tailEnd type="none" w="med" len="med"/>
          </a:ln>
        </p:spPr>
      </p:cxnSp>
      <p:sp>
        <p:nvSpPr>
          <p:cNvPr id="1351" name="Google Shape;1351;p59"/>
          <p:cNvSpPr/>
          <p:nvPr/>
        </p:nvSpPr>
        <p:spPr>
          <a:xfrm>
            <a:off x="5224125" y="1386994"/>
            <a:ext cx="3572400" cy="998100"/>
          </a:xfrm>
          <a:prstGeom prst="roundRect">
            <a:avLst>
              <a:gd name="adj" fmla="val 7233"/>
            </a:avLst>
          </a:prstGeom>
          <a:solidFill>
            <a:schemeClr val="accent1"/>
          </a:solidFill>
          <a:ln>
            <a:noFill/>
          </a:ln>
          <a:effectLst>
            <a:outerShdw blurRad="14287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Roboto"/>
              <a:cs typeface="Roboto"/>
              <a:sym typeface="Roboto"/>
            </a:endParaRPr>
          </a:p>
        </p:txBody>
      </p:sp>
      <p:cxnSp>
        <p:nvCxnSpPr>
          <p:cNvPr id="1352" name="Google Shape;1352;p59"/>
          <p:cNvCxnSpPr>
            <a:stCxn id="1347" idx="3"/>
            <a:endCxn id="1351" idx="1"/>
          </p:cNvCxnSpPr>
          <p:nvPr/>
        </p:nvCxnSpPr>
        <p:spPr>
          <a:xfrm rot="10800000" flipH="1">
            <a:off x="3391875" y="1885908"/>
            <a:ext cx="1832400" cy="652800"/>
          </a:xfrm>
          <a:prstGeom prst="bentConnector3">
            <a:avLst>
              <a:gd name="adj1" fmla="val 49996"/>
            </a:avLst>
          </a:prstGeom>
          <a:noFill/>
          <a:ln w="9525" cap="flat" cmpd="sng">
            <a:solidFill>
              <a:schemeClr val="accent1"/>
            </a:solidFill>
            <a:prstDash val="dash"/>
            <a:round/>
            <a:headEnd type="none" w="med" len="med"/>
            <a:tailEnd type="none" w="med" len="med"/>
          </a:ln>
        </p:spPr>
      </p:cxnSp>
      <p:sp>
        <p:nvSpPr>
          <p:cNvPr id="1353" name="Google Shape;1353;p59"/>
          <p:cNvSpPr/>
          <p:nvPr/>
        </p:nvSpPr>
        <p:spPr>
          <a:xfrm>
            <a:off x="5224125" y="2486569"/>
            <a:ext cx="3572400" cy="998100"/>
          </a:xfrm>
          <a:prstGeom prst="roundRect">
            <a:avLst>
              <a:gd name="adj" fmla="val 7233"/>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Roboto"/>
              <a:cs typeface="Roboto"/>
              <a:sym typeface="Roboto"/>
            </a:endParaRPr>
          </a:p>
        </p:txBody>
      </p:sp>
      <p:sp>
        <p:nvSpPr>
          <p:cNvPr id="1354" name="Google Shape;1354;p59"/>
          <p:cNvSpPr/>
          <p:nvPr/>
        </p:nvSpPr>
        <p:spPr>
          <a:xfrm>
            <a:off x="5224125" y="3586144"/>
            <a:ext cx="3572400" cy="998100"/>
          </a:xfrm>
          <a:prstGeom prst="roundRect">
            <a:avLst>
              <a:gd name="adj" fmla="val 7233"/>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pitchFamily="2" charset="77"/>
              <a:ea typeface="Roboto"/>
              <a:cs typeface="Roboto"/>
              <a:sym typeface="Roboto"/>
            </a:endParaRPr>
          </a:p>
        </p:txBody>
      </p:sp>
      <p:cxnSp>
        <p:nvCxnSpPr>
          <p:cNvPr id="1355" name="Google Shape;1355;p59"/>
          <p:cNvCxnSpPr>
            <a:stCxn id="1346" idx="3"/>
            <a:endCxn id="1353" idx="1"/>
          </p:cNvCxnSpPr>
          <p:nvPr/>
        </p:nvCxnSpPr>
        <p:spPr>
          <a:xfrm rot="10800000" flipH="1">
            <a:off x="3391875" y="2985642"/>
            <a:ext cx="1832400" cy="900"/>
          </a:xfrm>
          <a:prstGeom prst="bentConnector3">
            <a:avLst>
              <a:gd name="adj1" fmla="val 49996"/>
            </a:avLst>
          </a:prstGeom>
          <a:noFill/>
          <a:ln w="9525" cap="flat" cmpd="sng">
            <a:solidFill>
              <a:schemeClr val="accent2"/>
            </a:solidFill>
            <a:prstDash val="dash"/>
            <a:round/>
            <a:headEnd type="none" w="med" len="med"/>
            <a:tailEnd type="none" w="med" len="med"/>
          </a:ln>
        </p:spPr>
      </p:cxnSp>
      <p:sp>
        <p:nvSpPr>
          <p:cNvPr id="1356" name="Google Shape;1356;p59"/>
          <p:cNvSpPr txBox="1">
            <a:spLocks noGrp="1"/>
          </p:cNvSpPr>
          <p:nvPr>
            <p:ph type="body" idx="2"/>
          </p:nvPr>
        </p:nvSpPr>
        <p:spPr>
          <a:xfrm>
            <a:off x="5224050" y="1735055"/>
            <a:ext cx="3572400" cy="6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accent2"/>
                </a:solidFill>
                <a:latin typeface="DM Sans" pitchFamily="2" charset="77"/>
              </a:rPr>
              <a:t>Takes in raw data to initiate the process.</a:t>
            </a:r>
            <a:r>
              <a:rPr lang="en">
                <a:solidFill>
                  <a:schemeClr val="accent2"/>
                </a:solidFill>
                <a:latin typeface="DM Sans" pitchFamily="2" charset="77"/>
              </a:rPr>
              <a:t> This layer is crucial for feeding the network.</a:t>
            </a:r>
            <a:endParaRPr>
              <a:solidFill>
                <a:schemeClr val="accent2"/>
              </a:solidFill>
              <a:latin typeface="DM Sans" pitchFamily="2" charset="77"/>
            </a:endParaRPr>
          </a:p>
          <a:p>
            <a:pPr marL="0" lvl="0" indent="0" algn="l" rtl="0">
              <a:spcBef>
                <a:spcPts val="0"/>
              </a:spcBef>
              <a:spcAft>
                <a:spcPts val="0"/>
              </a:spcAft>
              <a:buNone/>
            </a:pPr>
            <a:endParaRPr>
              <a:solidFill>
                <a:schemeClr val="accent2"/>
              </a:solidFill>
              <a:latin typeface="DM Sans" pitchFamily="2" charset="77"/>
            </a:endParaRPr>
          </a:p>
        </p:txBody>
      </p:sp>
      <p:sp>
        <p:nvSpPr>
          <p:cNvPr id="1357" name="Google Shape;1357;p59"/>
          <p:cNvSpPr txBox="1">
            <a:spLocks noGrp="1"/>
          </p:cNvSpPr>
          <p:nvPr>
            <p:ph type="body" idx="2"/>
          </p:nvPr>
        </p:nvSpPr>
        <p:spPr>
          <a:xfrm>
            <a:off x="5224050" y="2834578"/>
            <a:ext cx="3572400" cy="6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DM Sans" pitchFamily="2" charset="77"/>
              </a:rPr>
              <a:t>Processes input data using interconnected neurons.</a:t>
            </a:r>
            <a:r>
              <a:rPr lang="en">
                <a:latin typeface="DM Sans" pitchFamily="2" charset="77"/>
              </a:rPr>
              <a:t> Learns patterns and derives insights.</a:t>
            </a:r>
            <a:endParaRPr>
              <a:latin typeface="DM Sans" pitchFamily="2" charset="77"/>
            </a:endParaRPr>
          </a:p>
          <a:p>
            <a:pPr marL="0" lvl="0" indent="0" algn="l" rtl="0">
              <a:spcBef>
                <a:spcPts val="0"/>
              </a:spcBef>
              <a:spcAft>
                <a:spcPts val="0"/>
              </a:spcAft>
              <a:buNone/>
            </a:pPr>
            <a:endParaRPr>
              <a:latin typeface="DM Sans" pitchFamily="2" charset="77"/>
            </a:endParaRPr>
          </a:p>
        </p:txBody>
      </p:sp>
      <p:sp>
        <p:nvSpPr>
          <p:cNvPr id="1358" name="Google Shape;1358;p59"/>
          <p:cNvSpPr txBox="1">
            <a:spLocks noGrp="1"/>
          </p:cNvSpPr>
          <p:nvPr>
            <p:ph type="body" idx="2"/>
          </p:nvPr>
        </p:nvSpPr>
        <p:spPr>
          <a:xfrm>
            <a:off x="5224050" y="3934101"/>
            <a:ext cx="3572400" cy="65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latin typeface="DM Sans" pitchFamily="2" charset="77"/>
              </a:rPr>
              <a:t>Delivers the final result or prediction.</a:t>
            </a:r>
            <a:r>
              <a:rPr lang="en">
                <a:latin typeface="DM Sans" pitchFamily="2" charset="77"/>
              </a:rPr>
              <a:t> Combines outcomes for an actionable output.</a:t>
            </a:r>
            <a:endParaRPr>
              <a:latin typeface="DM Sans" pitchFamily="2" charset="77"/>
            </a:endParaRPr>
          </a:p>
          <a:p>
            <a:pPr marL="0" lvl="0" indent="0" algn="l" rtl="0">
              <a:spcBef>
                <a:spcPts val="0"/>
              </a:spcBef>
              <a:spcAft>
                <a:spcPts val="0"/>
              </a:spcAft>
              <a:buNone/>
            </a:pPr>
            <a:endParaRPr>
              <a:latin typeface="DM Sans" pitchFamily="2" charset="77"/>
            </a:endParaRPr>
          </a:p>
        </p:txBody>
      </p:sp>
      <p:sp>
        <p:nvSpPr>
          <p:cNvPr id="1359" name="Google Shape;1359;p59"/>
          <p:cNvSpPr txBox="1">
            <a:spLocks noGrp="1"/>
          </p:cNvSpPr>
          <p:nvPr>
            <p:ph type="subTitle" idx="3"/>
          </p:nvPr>
        </p:nvSpPr>
        <p:spPr>
          <a:xfrm>
            <a:off x="5222550" y="1484853"/>
            <a:ext cx="35754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DM Sans" pitchFamily="2" charset="77"/>
              </a:rPr>
              <a:t>Input Layer</a:t>
            </a:r>
            <a:endParaRPr sz="1000">
              <a:solidFill>
                <a:schemeClr val="lt1"/>
              </a:solidFill>
              <a:latin typeface="DM Sans" pitchFamily="2" charset="77"/>
            </a:endParaRPr>
          </a:p>
        </p:txBody>
      </p:sp>
      <p:sp>
        <p:nvSpPr>
          <p:cNvPr id="1360" name="Google Shape;1360;p59"/>
          <p:cNvSpPr txBox="1">
            <a:spLocks noGrp="1"/>
          </p:cNvSpPr>
          <p:nvPr>
            <p:ph type="subTitle" idx="3"/>
          </p:nvPr>
        </p:nvSpPr>
        <p:spPr>
          <a:xfrm>
            <a:off x="5222550" y="2578608"/>
            <a:ext cx="35754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DM Sans" pitchFamily="2" charset="77"/>
              </a:rPr>
              <a:t>Hidden Layers</a:t>
            </a:r>
            <a:endParaRPr sz="1000">
              <a:latin typeface="DM Sans" pitchFamily="2" charset="77"/>
            </a:endParaRPr>
          </a:p>
        </p:txBody>
      </p:sp>
      <p:sp>
        <p:nvSpPr>
          <p:cNvPr id="1361" name="Google Shape;1361;p59"/>
          <p:cNvSpPr txBox="1">
            <a:spLocks noGrp="1"/>
          </p:cNvSpPr>
          <p:nvPr>
            <p:ph type="subTitle" idx="3"/>
          </p:nvPr>
        </p:nvSpPr>
        <p:spPr>
          <a:xfrm>
            <a:off x="5221224" y="3685032"/>
            <a:ext cx="35754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DM Sans" pitchFamily="2" charset="77"/>
              </a:rPr>
              <a:t>Output Layer</a:t>
            </a:r>
            <a:endParaRPr sz="1000">
              <a:latin typeface="DM Sans" pitchFamily="2"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3">
          <a:extLst>
            <a:ext uri="{FF2B5EF4-FFF2-40B4-BE49-F238E27FC236}">
              <a16:creationId xmlns:a16="http://schemas.microsoft.com/office/drawing/2014/main" id="{2A21B153-09D2-4BE1-B2C6-9F616DEE339E}"/>
            </a:ext>
          </a:extLst>
        </p:cNvPr>
        <p:cNvGrpSpPr/>
        <p:nvPr/>
      </p:nvGrpSpPr>
      <p:grpSpPr>
        <a:xfrm>
          <a:off x="0" y="0"/>
          <a:ext cx="0" cy="0"/>
          <a:chOff x="0" y="0"/>
          <a:chExt cx="0" cy="0"/>
        </a:xfrm>
      </p:grpSpPr>
      <p:sp>
        <p:nvSpPr>
          <p:cNvPr id="1964" name="Google Shape;1964;p78">
            <a:extLst>
              <a:ext uri="{FF2B5EF4-FFF2-40B4-BE49-F238E27FC236}">
                <a16:creationId xmlns:a16="http://schemas.microsoft.com/office/drawing/2014/main" id="{B8F6C7E1-F7C2-2D0E-2170-8D7E01884909}"/>
              </a:ext>
            </a:extLst>
          </p:cNvPr>
          <p:cNvSpPr txBox="1">
            <a:spLocks noGrp="1"/>
          </p:cNvSpPr>
          <p:nvPr>
            <p:ph type="subTitle" idx="1"/>
          </p:nvPr>
        </p:nvSpPr>
        <p:spPr>
          <a:xfrm>
            <a:off x="356625" y="283475"/>
            <a:ext cx="2157900" cy="255900"/>
          </a:xfrm>
          <a:prstGeom prst="rect">
            <a:avLst/>
          </a:prstGeom>
        </p:spPr>
        <p:txBody>
          <a:bodyPr spcFirstLastPara="1" wrap="square" lIns="91425" tIns="91425" rIns="91425" bIns="91425" anchor="ctr" anchorCtr="0">
            <a:noAutofit/>
          </a:bodyPr>
          <a:lstStyle/>
          <a:p>
            <a:pPr marL="0" lvl="0" indent="0"/>
            <a:r>
              <a:rPr lang="en-US" dirty="0">
                <a:latin typeface="DM Sans" pitchFamily="2" charset="77"/>
              </a:rPr>
              <a:t>Technical Foundations</a:t>
            </a:r>
          </a:p>
        </p:txBody>
      </p:sp>
      <p:sp>
        <p:nvSpPr>
          <p:cNvPr id="1965" name="Google Shape;1965;p78">
            <a:extLst>
              <a:ext uri="{FF2B5EF4-FFF2-40B4-BE49-F238E27FC236}">
                <a16:creationId xmlns:a16="http://schemas.microsoft.com/office/drawing/2014/main" id="{A38BBB94-51A5-227D-A770-8212A6F90E61}"/>
              </a:ext>
            </a:extLst>
          </p:cNvPr>
          <p:cNvSpPr txBox="1">
            <a:spLocks noGrp="1"/>
          </p:cNvSpPr>
          <p:nvPr>
            <p:ph type="title"/>
          </p:nvPr>
        </p:nvSpPr>
        <p:spPr>
          <a:xfrm>
            <a:off x="356650" y="539375"/>
            <a:ext cx="8439900" cy="82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DM Sans" pitchFamily="2" charset="77"/>
              </a:rPr>
              <a:t>Large Language Models (LLMs)</a:t>
            </a:r>
            <a:endParaRPr dirty="0">
              <a:latin typeface="DM Sans" pitchFamily="2" charset="77"/>
            </a:endParaRPr>
          </a:p>
        </p:txBody>
      </p:sp>
      <p:sp>
        <p:nvSpPr>
          <p:cNvPr id="16" name="Rectangle 328">
            <a:extLst>
              <a:ext uri="{FF2B5EF4-FFF2-40B4-BE49-F238E27FC236}">
                <a16:creationId xmlns:a16="http://schemas.microsoft.com/office/drawing/2014/main" id="{7F5A35DB-98E9-2C5E-74AA-B922C2302459}"/>
              </a:ext>
            </a:extLst>
          </p:cNvPr>
          <p:cNvSpPr/>
          <p:nvPr/>
        </p:nvSpPr>
        <p:spPr>
          <a:xfrm>
            <a:off x="440017" y="1153170"/>
            <a:ext cx="7349595" cy="369332"/>
          </a:xfrm>
          <a:prstGeom prst="rect">
            <a:avLst/>
          </a:prstGeom>
        </p:spPr>
        <p:txBody>
          <a:bodyPr wrap="square" lIns="0" tIns="0" rIns="0" bIns="0">
            <a:spAutoFit/>
          </a:bodyPr>
          <a:lstStyle/>
          <a:p>
            <a:r>
              <a:rPr lang="en-US" sz="1200" dirty="0">
                <a:solidFill>
                  <a:schemeClr val="tx1"/>
                </a:solidFill>
                <a:latin typeface="DM Sans" pitchFamily="2" charset="77"/>
              </a:rPr>
              <a:t>Are massive neural networks trained on vast amounts of text to understand and generate human-like language by predicting the next token in a sequence. </a:t>
            </a:r>
          </a:p>
        </p:txBody>
      </p:sp>
      <p:sp>
        <p:nvSpPr>
          <p:cNvPr id="17" name="TextBox 16">
            <a:extLst>
              <a:ext uri="{FF2B5EF4-FFF2-40B4-BE49-F238E27FC236}">
                <a16:creationId xmlns:a16="http://schemas.microsoft.com/office/drawing/2014/main" id="{5196C848-9805-D93A-77D9-6139EAB6DAAB}"/>
              </a:ext>
            </a:extLst>
          </p:cNvPr>
          <p:cNvSpPr txBox="1"/>
          <p:nvPr/>
        </p:nvSpPr>
        <p:spPr>
          <a:xfrm>
            <a:off x="672765" y="4944367"/>
            <a:ext cx="4965164" cy="169277"/>
          </a:xfrm>
          <a:prstGeom prst="rect">
            <a:avLst/>
          </a:prstGeom>
          <a:noFill/>
        </p:spPr>
        <p:txBody>
          <a:bodyPr wrap="square">
            <a:spAutoFit/>
          </a:bodyPr>
          <a:lstStyle/>
          <a:p>
            <a:r>
              <a:rPr lang="en-US" sz="500" dirty="0">
                <a:solidFill>
                  <a:schemeClr val="tx1"/>
                </a:solidFill>
                <a:latin typeface="DM Sans" pitchFamily="2" charset="77"/>
              </a:rPr>
              <a:t>More on LLMs? Check out: https://www.datacamp.com/blog/what-is-an-llm-a-guide-on-large-language-models</a:t>
            </a:r>
          </a:p>
        </p:txBody>
      </p:sp>
      <p:grpSp>
        <p:nvGrpSpPr>
          <p:cNvPr id="18" name="Group 17">
            <a:extLst>
              <a:ext uri="{FF2B5EF4-FFF2-40B4-BE49-F238E27FC236}">
                <a16:creationId xmlns:a16="http://schemas.microsoft.com/office/drawing/2014/main" id="{AA21CA05-0E2A-5290-2862-07941D34A229}"/>
              </a:ext>
            </a:extLst>
          </p:cNvPr>
          <p:cNvGrpSpPr/>
          <p:nvPr/>
        </p:nvGrpSpPr>
        <p:grpSpPr>
          <a:xfrm>
            <a:off x="2138622" y="1960675"/>
            <a:ext cx="4900432" cy="2137293"/>
            <a:chOff x="1458186" y="2477221"/>
            <a:chExt cx="6054532" cy="2640646"/>
          </a:xfrm>
        </p:grpSpPr>
        <p:sp>
          <p:nvSpPr>
            <p:cNvPr id="19" name="Arrow">
              <a:extLst>
                <a:ext uri="{FF2B5EF4-FFF2-40B4-BE49-F238E27FC236}">
                  <a16:creationId xmlns:a16="http://schemas.microsoft.com/office/drawing/2014/main" id="{B7A197AE-53D9-A7AF-D587-5C6D543DE684}"/>
                </a:ext>
              </a:extLst>
            </p:cNvPr>
            <p:cNvSpPr>
              <a:spLocks noChangeArrowheads="1"/>
            </p:cNvSpPr>
            <p:nvPr/>
          </p:nvSpPr>
          <p:spPr bwMode="auto">
            <a:xfrm>
              <a:off x="7046008" y="3563721"/>
              <a:ext cx="466710" cy="250157"/>
            </a:xfrm>
            <a:prstGeom prst="rightArrow">
              <a:avLst>
                <a:gd name="adj1" fmla="val 50676"/>
                <a:gd name="adj2" fmla="val 58161"/>
              </a:avLst>
            </a:prstGeom>
            <a:solidFill>
              <a:schemeClr val="accent1"/>
            </a:solidFill>
            <a:ln>
              <a:noFill/>
            </a:ln>
          </p:spPr>
          <p:txBody>
            <a:bodyPr lIns="15479" tIns="15479" rIns="15479" bIns="15479" anchor="ct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endParaRPr lang="ru-RU" altLang="ru-RU" sz="600">
                <a:solidFill>
                  <a:schemeClr val="tx1"/>
                </a:solidFill>
                <a:latin typeface="Helvetica Light" pitchFamily="2" charset="0"/>
                <a:ea typeface="Helvetica Light" pitchFamily="2" charset="0"/>
                <a:cs typeface="Helvetica Light" pitchFamily="2" charset="0"/>
                <a:sym typeface="Helvetica Light" pitchFamily="2" charset="0"/>
              </a:endParaRPr>
            </a:p>
          </p:txBody>
        </p:sp>
        <p:grpSp>
          <p:nvGrpSpPr>
            <p:cNvPr id="20" name="Group 19">
              <a:extLst>
                <a:ext uri="{FF2B5EF4-FFF2-40B4-BE49-F238E27FC236}">
                  <a16:creationId xmlns:a16="http://schemas.microsoft.com/office/drawing/2014/main" id="{A6AABD95-80A3-ED9A-F897-C0AE3D1F6634}"/>
                </a:ext>
              </a:extLst>
            </p:cNvPr>
            <p:cNvGrpSpPr/>
            <p:nvPr/>
          </p:nvGrpSpPr>
          <p:grpSpPr>
            <a:xfrm>
              <a:off x="2083134" y="2505690"/>
              <a:ext cx="4857053" cy="2373105"/>
              <a:chOff x="1737327" y="1385085"/>
              <a:chExt cx="8800745" cy="4299951"/>
            </a:xfrm>
          </p:grpSpPr>
          <p:sp>
            <p:nvSpPr>
              <p:cNvPr id="1935" name="Freeform 5">
                <a:extLst>
                  <a:ext uri="{FF2B5EF4-FFF2-40B4-BE49-F238E27FC236}">
                    <a16:creationId xmlns:a16="http://schemas.microsoft.com/office/drawing/2014/main" id="{C7B22676-6744-3BBF-D58D-C14B06A67EEF}"/>
                  </a:ext>
                </a:extLst>
              </p:cNvPr>
              <p:cNvSpPr/>
              <p:nvPr/>
            </p:nvSpPr>
            <p:spPr>
              <a:xfrm>
                <a:off x="8786398" y="3050420"/>
                <a:ext cx="1751674" cy="957763"/>
              </a:xfrm>
              <a:custGeom>
                <a:avLst/>
                <a:gdLst>
                  <a:gd name="connsiteX0" fmla="*/ 0 w 3287456"/>
                  <a:gd name="connsiteY0" fmla="*/ 0 h 1797483"/>
                  <a:gd name="connsiteX1" fmla="*/ 54300 w 3287456"/>
                  <a:gd name="connsiteY1" fmla="*/ 5209 h 1797483"/>
                  <a:gd name="connsiteX2" fmla="*/ 3189056 w 3287456"/>
                  <a:gd name="connsiteY2" fmla="*/ 280483 h 1797483"/>
                  <a:gd name="connsiteX3" fmla="*/ 3189056 w 3287456"/>
                  <a:gd name="connsiteY3" fmla="*/ 282565 h 1797483"/>
                  <a:gd name="connsiteX4" fmla="*/ 3189852 w 3287456"/>
                  <a:gd name="connsiteY4" fmla="*/ 282057 h 1797483"/>
                  <a:gd name="connsiteX5" fmla="*/ 3287456 w 3287456"/>
                  <a:gd name="connsiteY5" fmla="*/ 899434 h 1797483"/>
                  <a:gd name="connsiteX6" fmla="*/ 3189852 w 3287456"/>
                  <a:gd name="connsiteY6" fmla="*/ 1516811 h 1797483"/>
                  <a:gd name="connsiteX7" fmla="*/ 3186864 w 3287456"/>
                  <a:gd name="connsiteY7" fmla="*/ 1514906 h 1797483"/>
                  <a:gd name="connsiteX8" fmla="*/ 3186864 w 3287456"/>
                  <a:gd name="connsiteY8" fmla="*/ 1517175 h 1797483"/>
                  <a:gd name="connsiteX9" fmla="*/ 52474 w 3287456"/>
                  <a:gd name="connsiteY9" fmla="*/ 1792448 h 1797483"/>
                  <a:gd name="connsiteX10" fmla="*/ 0 w 3287456"/>
                  <a:gd name="connsiteY10" fmla="*/ 1797483 h 1797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87456" h="1797483">
                    <a:moveTo>
                      <a:pt x="0" y="0"/>
                    </a:moveTo>
                    <a:lnTo>
                      <a:pt x="54300" y="5209"/>
                    </a:lnTo>
                    <a:cubicBezTo>
                      <a:pt x="1113602" y="102594"/>
                      <a:pt x="2167052" y="185021"/>
                      <a:pt x="3189056" y="280483"/>
                    </a:cubicBezTo>
                    <a:lnTo>
                      <a:pt x="3189056" y="282565"/>
                    </a:lnTo>
                    <a:lnTo>
                      <a:pt x="3189852" y="282057"/>
                    </a:lnTo>
                    <a:cubicBezTo>
                      <a:pt x="3243756" y="282057"/>
                      <a:pt x="3287456" y="558466"/>
                      <a:pt x="3287456" y="899434"/>
                    </a:cubicBezTo>
                    <a:cubicBezTo>
                      <a:pt x="3287456" y="1240402"/>
                      <a:pt x="3243756" y="1516811"/>
                      <a:pt x="3189852" y="1516811"/>
                    </a:cubicBezTo>
                    <a:lnTo>
                      <a:pt x="3186864" y="1514906"/>
                    </a:lnTo>
                    <a:lnTo>
                      <a:pt x="3186864" y="1517175"/>
                    </a:lnTo>
                    <a:cubicBezTo>
                      <a:pt x="2164860" y="1612637"/>
                      <a:pt x="1111592" y="1695064"/>
                      <a:pt x="52474" y="1792448"/>
                    </a:cubicBezTo>
                    <a:lnTo>
                      <a:pt x="0" y="1797483"/>
                    </a:lnTo>
                    <a:close/>
                  </a:path>
                </a:pathLst>
              </a:custGeom>
              <a:solidFill>
                <a:schemeClr val="tx2"/>
              </a:solidFill>
              <a:ln w="25400" cap="flat">
                <a:noFill/>
                <a:prstDash val="solid"/>
                <a:miter lim="400000"/>
              </a:ln>
              <a:effectLst/>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600">
                  <a:solidFill>
                    <a:schemeClr val="tx1"/>
                  </a:solidFill>
                  <a:latin typeface="DM Sans" pitchFamily="2" charset="77"/>
                  <a:sym typeface="Helvetica Neue Medium"/>
                </a:endParaRPr>
              </a:p>
            </p:txBody>
          </p:sp>
          <p:sp>
            <p:nvSpPr>
              <p:cNvPr id="1936" name="Freeform 6">
                <a:extLst>
                  <a:ext uri="{FF2B5EF4-FFF2-40B4-BE49-F238E27FC236}">
                    <a16:creationId xmlns:a16="http://schemas.microsoft.com/office/drawing/2014/main" id="{DF4BB61B-C1C6-9605-BD84-380182CF342F}"/>
                  </a:ext>
                </a:extLst>
              </p:cNvPr>
              <p:cNvSpPr/>
              <p:nvPr/>
            </p:nvSpPr>
            <p:spPr>
              <a:xfrm>
                <a:off x="7107930" y="2855874"/>
                <a:ext cx="1762510" cy="1346827"/>
              </a:xfrm>
              <a:custGeom>
                <a:avLst/>
                <a:gdLst>
                  <a:gd name="connsiteX0" fmla="*/ 0 w 3307790"/>
                  <a:gd name="connsiteY0" fmla="*/ 0 h 2527660"/>
                  <a:gd name="connsiteX1" fmla="*/ 34509 w 3307790"/>
                  <a:gd name="connsiteY1" fmla="*/ 5307 h 2527660"/>
                  <a:gd name="connsiteX2" fmla="*/ 2409194 w 3307790"/>
                  <a:gd name="connsiteY2" fmla="*/ 294043 h 2527660"/>
                  <a:gd name="connsiteX3" fmla="*/ 3150066 w 3307790"/>
                  <a:gd name="connsiteY3" fmla="*/ 365114 h 2527660"/>
                  <a:gd name="connsiteX4" fmla="*/ 3150066 w 3307790"/>
                  <a:gd name="connsiteY4" fmla="*/ 376011 h 2527660"/>
                  <a:gd name="connsiteX5" fmla="*/ 3152096 w 3307790"/>
                  <a:gd name="connsiteY5" fmla="*/ 374050 h 2527660"/>
                  <a:gd name="connsiteX6" fmla="*/ 3166538 w 3307790"/>
                  <a:gd name="connsiteY6" fmla="*/ 369432 h 2527660"/>
                  <a:gd name="connsiteX7" fmla="*/ 3307790 w 3307790"/>
                  <a:gd name="connsiteY7" fmla="*/ 1263755 h 2527660"/>
                  <a:gd name="connsiteX8" fmla="*/ 3166538 w 3307790"/>
                  <a:gd name="connsiteY8" fmla="*/ 2158078 h 2527660"/>
                  <a:gd name="connsiteX9" fmla="*/ 3152096 w 3307790"/>
                  <a:gd name="connsiteY9" fmla="*/ 2153461 h 2527660"/>
                  <a:gd name="connsiteX10" fmla="*/ 3150066 w 3307790"/>
                  <a:gd name="connsiteY10" fmla="*/ 2151500 h 2527660"/>
                  <a:gd name="connsiteX11" fmla="*/ 3150066 w 3307790"/>
                  <a:gd name="connsiteY11" fmla="*/ 2162597 h 2527660"/>
                  <a:gd name="connsiteX12" fmla="*/ 2407501 w 3307790"/>
                  <a:gd name="connsiteY12" fmla="*/ 2233843 h 2527660"/>
                  <a:gd name="connsiteX13" fmla="*/ 33046 w 3307790"/>
                  <a:gd name="connsiteY13" fmla="*/ 2522578 h 2527660"/>
                  <a:gd name="connsiteX14" fmla="*/ 0 w 3307790"/>
                  <a:gd name="connsiteY14" fmla="*/ 2527660 h 252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07790" h="2527660">
                    <a:moveTo>
                      <a:pt x="0" y="0"/>
                    </a:moveTo>
                    <a:lnTo>
                      <a:pt x="34509" y="5307"/>
                    </a:lnTo>
                    <a:cubicBezTo>
                      <a:pt x="818564" y="121775"/>
                      <a:pt x="1613725" y="214084"/>
                      <a:pt x="2409194" y="294043"/>
                    </a:cubicBezTo>
                    <a:lnTo>
                      <a:pt x="3150066" y="365114"/>
                    </a:lnTo>
                    <a:lnTo>
                      <a:pt x="3150066" y="376011"/>
                    </a:lnTo>
                    <a:lnTo>
                      <a:pt x="3152096" y="374050"/>
                    </a:lnTo>
                    <a:cubicBezTo>
                      <a:pt x="3156844" y="370996"/>
                      <a:pt x="3161662" y="369432"/>
                      <a:pt x="3166538" y="369432"/>
                    </a:cubicBezTo>
                    <a:cubicBezTo>
                      <a:pt x="3244550" y="369432"/>
                      <a:pt x="3307790" y="769834"/>
                      <a:pt x="3307790" y="1263755"/>
                    </a:cubicBezTo>
                    <a:cubicBezTo>
                      <a:pt x="3307790" y="1757676"/>
                      <a:pt x="3244550" y="2158078"/>
                      <a:pt x="3166538" y="2158078"/>
                    </a:cubicBezTo>
                    <a:cubicBezTo>
                      <a:pt x="3161662" y="2158078"/>
                      <a:pt x="3156844" y="2156514"/>
                      <a:pt x="3152096" y="2153461"/>
                    </a:cubicBezTo>
                    <a:lnTo>
                      <a:pt x="3150066" y="2151500"/>
                    </a:lnTo>
                    <a:lnTo>
                      <a:pt x="3150066" y="2162597"/>
                    </a:lnTo>
                    <a:lnTo>
                      <a:pt x="2407501" y="2233843"/>
                    </a:lnTo>
                    <a:cubicBezTo>
                      <a:pt x="1612160" y="2313802"/>
                      <a:pt x="817101" y="2406111"/>
                      <a:pt x="33046" y="2522578"/>
                    </a:cubicBezTo>
                    <a:lnTo>
                      <a:pt x="0" y="2527660"/>
                    </a:lnTo>
                    <a:close/>
                  </a:path>
                </a:pathLst>
              </a:custGeom>
              <a:solidFill>
                <a:schemeClr val="bg1">
                  <a:lumMod val="95000"/>
                </a:schemeClr>
              </a:solidFill>
              <a:ln w="25400" cap="flat">
                <a:noFill/>
                <a:prstDash val="solid"/>
                <a:miter lim="400000"/>
              </a:ln>
              <a:effectLst/>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600">
                  <a:solidFill>
                    <a:schemeClr val="tx1"/>
                  </a:solidFill>
                  <a:latin typeface="DM Sans" pitchFamily="2" charset="77"/>
                  <a:sym typeface="Helvetica Neue Medium"/>
                </a:endParaRPr>
              </a:p>
            </p:txBody>
          </p:sp>
          <p:sp>
            <p:nvSpPr>
              <p:cNvPr id="1937" name="Freeform 7">
                <a:extLst>
                  <a:ext uri="{FF2B5EF4-FFF2-40B4-BE49-F238E27FC236}">
                    <a16:creationId xmlns:a16="http://schemas.microsoft.com/office/drawing/2014/main" id="{D2874E9E-84E8-3D3A-BBA9-934983C3E708}"/>
                  </a:ext>
                </a:extLst>
              </p:cNvPr>
              <p:cNvSpPr/>
              <p:nvPr/>
            </p:nvSpPr>
            <p:spPr>
              <a:xfrm>
                <a:off x="5429462" y="2580328"/>
                <a:ext cx="1763880" cy="1897841"/>
              </a:xfrm>
              <a:custGeom>
                <a:avLst/>
                <a:gdLst>
                  <a:gd name="connsiteX0" fmla="*/ 0 w 3310363"/>
                  <a:gd name="connsiteY0" fmla="*/ 0 h 3561776"/>
                  <a:gd name="connsiteX1" fmla="*/ 49456 w 3310363"/>
                  <a:gd name="connsiteY1" fmla="*/ 8559 h 3561776"/>
                  <a:gd name="connsiteX2" fmla="*/ 2399460 w 3310363"/>
                  <a:gd name="connsiteY2" fmla="*/ 401689 h 3561776"/>
                  <a:gd name="connsiteX3" fmla="*/ 3150067 w 3310363"/>
                  <a:gd name="connsiteY3" fmla="*/ 517133 h 3561776"/>
                  <a:gd name="connsiteX4" fmla="*/ 3150067 w 3310363"/>
                  <a:gd name="connsiteY4" fmla="*/ 541674 h 3561776"/>
                  <a:gd name="connsiteX5" fmla="*/ 3151240 w 3310363"/>
                  <a:gd name="connsiteY5" fmla="*/ 542810 h 3561776"/>
                  <a:gd name="connsiteX6" fmla="*/ 3310363 w 3310363"/>
                  <a:gd name="connsiteY6" fmla="*/ 1780963 h 3561776"/>
                  <a:gd name="connsiteX7" fmla="*/ 3151240 w 3310363"/>
                  <a:gd name="connsiteY7" fmla="*/ 3019117 h 3561776"/>
                  <a:gd name="connsiteX8" fmla="*/ 3150067 w 3310363"/>
                  <a:gd name="connsiteY8" fmla="*/ 3020252 h 3561776"/>
                  <a:gd name="connsiteX9" fmla="*/ 3150067 w 3310363"/>
                  <a:gd name="connsiteY9" fmla="*/ 3044793 h 3561776"/>
                  <a:gd name="connsiteX10" fmla="*/ 2397883 w 3310363"/>
                  <a:gd name="connsiteY10" fmla="*/ 3160463 h 3561776"/>
                  <a:gd name="connsiteX11" fmla="*/ 47262 w 3310363"/>
                  <a:gd name="connsiteY11" fmla="*/ 3553593 h 3561776"/>
                  <a:gd name="connsiteX12" fmla="*/ 0 w 3310363"/>
                  <a:gd name="connsiteY12" fmla="*/ 3561776 h 356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10363" h="3561776">
                    <a:moveTo>
                      <a:pt x="0" y="0"/>
                    </a:moveTo>
                    <a:lnTo>
                      <a:pt x="49456" y="8559"/>
                    </a:lnTo>
                    <a:cubicBezTo>
                      <a:pt x="831043" y="142187"/>
                      <a:pt x="1614686" y="277081"/>
                      <a:pt x="2399460" y="401689"/>
                    </a:cubicBezTo>
                    <a:lnTo>
                      <a:pt x="3150067" y="517133"/>
                    </a:lnTo>
                    <a:lnTo>
                      <a:pt x="3150067" y="541674"/>
                    </a:lnTo>
                    <a:lnTo>
                      <a:pt x="3151240" y="542810"/>
                    </a:lnTo>
                    <a:cubicBezTo>
                      <a:pt x="3242052" y="660657"/>
                      <a:pt x="3310363" y="1170219"/>
                      <a:pt x="3310363" y="1780963"/>
                    </a:cubicBezTo>
                    <a:cubicBezTo>
                      <a:pt x="3310363" y="2391708"/>
                      <a:pt x="3242052" y="2901269"/>
                      <a:pt x="3151240" y="3019117"/>
                    </a:cubicBezTo>
                    <a:lnTo>
                      <a:pt x="3150067" y="3020252"/>
                    </a:lnTo>
                    <a:lnTo>
                      <a:pt x="3150067" y="3044793"/>
                    </a:lnTo>
                    <a:lnTo>
                      <a:pt x="2397883" y="3160463"/>
                    </a:lnTo>
                    <a:cubicBezTo>
                      <a:pt x="1612903" y="3285071"/>
                      <a:pt x="828849" y="3419965"/>
                      <a:pt x="47262" y="3553593"/>
                    </a:cubicBezTo>
                    <a:lnTo>
                      <a:pt x="0" y="3561776"/>
                    </a:lnTo>
                    <a:close/>
                  </a:path>
                </a:pathLst>
              </a:custGeom>
              <a:solidFill>
                <a:schemeClr val="tx1">
                  <a:lumMod val="20000"/>
                  <a:lumOff val="80000"/>
                </a:schemeClr>
              </a:solidFill>
              <a:ln w="25400" cap="flat">
                <a:noFill/>
                <a:prstDash val="solid"/>
                <a:miter lim="400000"/>
              </a:ln>
              <a:effectLst/>
            </p:spPr>
            <p:txBody>
              <a:bodyPr wrap="square" lIns="0" tIns="0" rIns="0" bIns="0" anchor="ctr">
                <a:noAutofit/>
              </a:bodyPr>
              <a:lstStyle/>
              <a:p>
                <a:endParaRPr sz="600">
                  <a:solidFill>
                    <a:schemeClr val="tx1"/>
                  </a:solidFill>
                  <a:latin typeface="DM Sans" pitchFamily="2" charset="77"/>
                  <a:sym typeface="Helvetica Neue Medium"/>
                </a:endParaRPr>
              </a:p>
            </p:txBody>
          </p:sp>
          <p:sp>
            <p:nvSpPr>
              <p:cNvPr id="1938" name="Freeform 8">
                <a:extLst>
                  <a:ext uri="{FF2B5EF4-FFF2-40B4-BE49-F238E27FC236}">
                    <a16:creationId xmlns:a16="http://schemas.microsoft.com/office/drawing/2014/main" id="{28CC1701-E178-5938-C5C2-52547E145849}"/>
                  </a:ext>
                </a:extLst>
              </p:cNvPr>
              <p:cNvSpPr/>
              <p:nvPr/>
            </p:nvSpPr>
            <p:spPr>
              <a:xfrm>
                <a:off x="3747450" y="2209440"/>
                <a:ext cx="1831692" cy="2639551"/>
              </a:xfrm>
              <a:custGeom>
                <a:avLst/>
                <a:gdLst>
                  <a:gd name="connsiteX0" fmla="*/ 0 w 3437630"/>
                  <a:gd name="connsiteY0" fmla="*/ 0 h 4953781"/>
                  <a:gd name="connsiteX1" fmla="*/ 42528 w 3437630"/>
                  <a:gd name="connsiteY1" fmla="*/ 14446 h 4953781"/>
                  <a:gd name="connsiteX2" fmla="*/ 2407135 w 3437630"/>
                  <a:gd name="connsiteY2" fmla="*/ 566347 h 4953781"/>
                  <a:gd name="connsiteX3" fmla="*/ 3142593 w 3437630"/>
                  <a:gd name="connsiteY3" fmla="*/ 693621 h 4953781"/>
                  <a:gd name="connsiteX4" fmla="*/ 3156715 w 3437630"/>
                  <a:gd name="connsiteY4" fmla="*/ 689098 h 4953781"/>
                  <a:gd name="connsiteX5" fmla="*/ 3437630 w 3437630"/>
                  <a:gd name="connsiteY5" fmla="*/ 2470603 h 4953781"/>
                  <a:gd name="connsiteX6" fmla="*/ 3156715 w 3437630"/>
                  <a:gd name="connsiteY6" fmla="*/ 4252108 h 4953781"/>
                  <a:gd name="connsiteX7" fmla="*/ 3156714 w 3437630"/>
                  <a:gd name="connsiteY7" fmla="*/ 4252108 h 4953781"/>
                  <a:gd name="connsiteX8" fmla="*/ 3156714 w 3437630"/>
                  <a:gd name="connsiteY8" fmla="*/ 4257840 h 4953781"/>
                  <a:gd name="connsiteX9" fmla="*/ 2405364 w 3437630"/>
                  <a:gd name="connsiteY9" fmla="*/ 4387932 h 4953781"/>
                  <a:gd name="connsiteX10" fmla="*/ 41066 w 3437630"/>
                  <a:gd name="connsiteY10" fmla="*/ 4939833 h 4953781"/>
                  <a:gd name="connsiteX11" fmla="*/ 0 w 3437630"/>
                  <a:gd name="connsiteY11" fmla="*/ 4953781 h 495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7630" h="4953781">
                    <a:moveTo>
                      <a:pt x="0" y="0"/>
                    </a:moveTo>
                    <a:lnTo>
                      <a:pt x="42528" y="14446"/>
                    </a:lnTo>
                    <a:cubicBezTo>
                      <a:pt x="816435" y="260603"/>
                      <a:pt x="1609266" y="423629"/>
                      <a:pt x="2407135" y="566347"/>
                    </a:cubicBezTo>
                    <a:lnTo>
                      <a:pt x="3142593" y="693621"/>
                    </a:lnTo>
                    <a:lnTo>
                      <a:pt x="3156715" y="689098"/>
                    </a:lnTo>
                    <a:cubicBezTo>
                      <a:pt x="3311860" y="689098"/>
                      <a:pt x="3437630" y="1486705"/>
                      <a:pt x="3437630" y="2470603"/>
                    </a:cubicBezTo>
                    <a:cubicBezTo>
                      <a:pt x="3437630" y="3454501"/>
                      <a:pt x="3311860" y="4252108"/>
                      <a:pt x="3156715" y="4252108"/>
                    </a:cubicBezTo>
                    <a:lnTo>
                      <a:pt x="3156714" y="4252108"/>
                    </a:lnTo>
                    <a:lnTo>
                      <a:pt x="3156714" y="4257840"/>
                    </a:lnTo>
                    <a:lnTo>
                      <a:pt x="2405364" y="4387932"/>
                    </a:lnTo>
                    <a:cubicBezTo>
                      <a:pt x="1607803" y="4530651"/>
                      <a:pt x="814973" y="4693677"/>
                      <a:pt x="41066" y="4939833"/>
                    </a:cubicBezTo>
                    <a:lnTo>
                      <a:pt x="0" y="4953781"/>
                    </a:lnTo>
                    <a:close/>
                  </a:path>
                </a:pathLst>
              </a:custGeom>
              <a:solidFill>
                <a:schemeClr val="bg2">
                  <a:lumMod val="50000"/>
                  <a:lumOff val="50000"/>
                </a:schemeClr>
              </a:solidFill>
              <a:ln w="25400" cap="flat">
                <a:noFill/>
                <a:prstDash val="solid"/>
                <a:miter lim="400000"/>
              </a:ln>
              <a:effectLst/>
            </p:spPr>
            <p:txBody>
              <a:bodyPr wrap="square" lIns="0" tIns="0" rIns="0" bIns="0" anchor="ctr">
                <a:noAutofit/>
              </a:bodyPr>
              <a:lstStyle/>
              <a:p>
                <a:endParaRPr sz="600">
                  <a:solidFill>
                    <a:schemeClr val="tx1"/>
                  </a:solidFill>
                  <a:latin typeface="DM Sans" pitchFamily="2" charset="77"/>
                  <a:sym typeface="Helvetica Neue Medium"/>
                </a:endParaRPr>
              </a:p>
            </p:txBody>
          </p:sp>
          <p:sp>
            <p:nvSpPr>
              <p:cNvPr id="1939" name="Freeform 9">
                <a:extLst>
                  <a:ext uri="{FF2B5EF4-FFF2-40B4-BE49-F238E27FC236}">
                    <a16:creationId xmlns:a16="http://schemas.microsoft.com/office/drawing/2014/main" id="{71C5BE36-99E0-0FBB-6213-92FB1F737F9E}"/>
                  </a:ext>
                </a:extLst>
              </p:cNvPr>
              <p:cNvSpPr/>
              <p:nvPr/>
            </p:nvSpPr>
            <p:spPr>
              <a:xfrm>
                <a:off x="2075589" y="1385085"/>
                <a:ext cx="1879049" cy="4299951"/>
              </a:xfrm>
              <a:custGeom>
                <a:avLst/>
                <a:gdLst>
                  <a:gd name="connsiteX0" fmla="*/ 0 w 3526506"/>
                  <a:gd name="connsiteY0" fmla="*/ 0 h 8069940"/>
                  <a:gd name="connsiteX1" fmla="*/ 33529 w 3526506"/>
                  <a:gd name="connsiteY1" fmla="*/ 0 h 8069940"/>
                  <a:gd name="connsiteX2" fmla="*/ 363829 w 3526506"/>
                  <a:gd name="connsiteY2" fmla="*/ 224802 h 8069940"/>
                  <a:gd name="connsiteX3" fmla="*/ 2756743 w 3526506"/>
                  <a:gd name="connsiteY3" fmla="*/ 1417709 h 8069940"/>
                  <a:gd name="connsiteX4" fmla="*/ 3137670 w 3526506"/>
                  <a:gd name="connsiteY4" fmla="*/ 1547106 h 8069940"/>
                  <a:gd name="connsiteX5" fmla="*/ 3137670 w 3526506"/>
                  <a:gd name="connsiteY5" fmla="*/ 1555345 h 8069940"/>
                  <a:gd name="connsiteX6" fmla="*/ 3526506 w 3526506"/>
                  <a:gd name="connsiteY6" fmla="*/ 4017710 h 8069940"/>
                  <a:gd name="connsiteX7" fmla="*/ 3137670 w 3526506"/>
                  <a:gd name="connsiteY7" fmla="*/ 6480075 h 8069940"/>
                  <a:gd name="connsiteX8" fmla="*/ 3137670 w 3526506"/>
                  <a:gd name="connsiteY8" fmla="*/ 6500887 h 8069940"/>
                  <a:gd name="connsiteX9" fmla="*/ 2755280 w 3526506"/>
                  <a:gd name="connsiteY9" fmla="*/ 6630766 h 8069940"/>
                  <a:gd name="connsiteX10" fmla="*/ 362366 w 3526506"/>
                  <a:gd name="connsiteY10" fmla="*/ 7823331 h 8069940"/>
                  <a:gd name="connsiteX11" fmla="*/ 0 w 3526506"/>
                  <a:gd name="connsiteY11" fmla="*/ 8069940 h 806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6506" h="8069940">
                    <a:moveTo>
                      <a:pt x="0" y="0"/>
                    </a:moveTo>
                    <a:lnTo>
                      <a:pt x="33529" y="0"/>
                    </a:lnTo>
                    <a:lnTo>
                      <a:pt x="363829" y="224802"/>
                    </a:lnTo>
                    <a:cubicBezTo>
                      <a:pt x="1112875" y="713665"/>
                      <a:pt x="1915963" y="1113885"/>
                      <a:pt x="2756743" y="1417709"/>
                    </a:cubicBezTo>
                    <a:lnTo>
                      <a:pt x="3137670" y="1547106"/>
                    </a:lnTo>
                    <a:lnTo>
                      <a:pt x="3137670" y="1555345"/>
                    </a:lnTo>
                    <a:cubicBezTo>
                      <a:pt x="3352418" y="1555345"/>
                      <a:pt x="3526506" y="2657783"/>
                      <a:pt x="3526506" y="4017710"/>
                    </a:cubicBezTo>
                    <a:cubicBezTo>
                      <a:pt x="3526506" y="5377637"/>
                      <a:pt x="3352418" y="6480075"/>
                      <a:pt x="3137670" y="6480075"/>
                    </a:cubicBezTo>
                    <a:lnTo>
                      <a:pt x="3137670" y="6500887"/>
                    </a:lnTo>
                    <a:lnTo>
                      <a:pt x="2755280" y="6630766"/>
                    </a:lnTo>
                    <a:cubicBezTo>
                      <a:pt x="1914501" y="6934528"/>
                      <a:pt x="1111412" y="7334529"/>
                      <a:pt x="362366" y="7823331"/>
                    </a:cubicBezTo>
                    <a:lnTo>
                      <a:pt x="0" y="8069940"/>
                    </a:lnTo>
                    <a:close/>
                  </a:path>
                </a:pathLst>
              </a:custGeom>
              <a:solidFill>
                <a:schemeClr val="bg2"/>
              </a:solidFill>
              <a:ln w="25400" cap="flat">
                <a:noFill/>
                <a:prstDash val="solid"/>
                <a:miter lim="400000"/>
              </a:ln>
              <a:effectLst/>
            </p:spPr>
            <p:txBody>
              <a:bodyPr wrap="square" lIns="0" tIns="0" rIns="0" bIns="0" anchor="ctr">
                <a:noAutofit/>
              </a:bodyPr>
              <a:lstStyle/>
              <a:p>
                <a:pPr>
                  <a:defRPr sz="3200" b="0">
                    <a:solidFill>
                      <a:srgbClr val="FFFFFF"/>
                    </a:solidFill>
                    <a:latin typeface="+mn-lt"/>
                    <a:ea typeface="+mn-ea"/>
                    <a:cs typeface="+mn-cs"/>
                    <a:sym typeface="Helvetica Neue Medium"/>
                  </a:defRPr>
                </a:pPr>
                <a:endParaRPr sz="600">
                  <a:solidFill>
                    <a:schemeClr val="tx1"/>
                  </a:solidFill>
                  <a:latin typeface="DM Sans" pitchFamily="2" charset="77"/>
                  <a:sym typeface="Helvetica Neue Medium"/>
                </a:endParaRPr>
              </a:p>
            </p:txBody>
          </p:sp>
          <p:sp>
            <p:nvSpPr>
              <p:cNvPr id="1940" name="Овал">
                <a:extLst>
                  <a:ext uri="{FF2B5EF4-FFF2-40B4-BE49-F238E27FC236}">
                    <a16:creationId xmlns:a16="http://schemas.microsoft.com/office/drawing/2014/main" id="{BDD09271-B5C1-863F-25BD-2194DC5D8FD7}"/>
                  </a:ext>
                </a:extLst>
              </p:cNvPr>
              <p:cNvSpPr/>
              <p:nvPr/>
            </p:nvSpPr>
            <p:spPr>
              <a:xfrm>
                <a:off x="1737327" y="1385085"/>
                <a:ext cx="676525" cy="4289169"/>
              </a:xfrm>
              <a:prstGeom prst="ellipse">
                <a:avLst/>
              </a:prstGeom>
              <a:gradFill flip="none" rotWithShape="1">
                <a:gsLst>
                  <a:gs pos="96000">
                    <a:schemeClr val="bg1"/>
                  </a:gs>
                  <a:gs pos="0">
                    <a:schemeClr val="tx1"/>
                  </a:gs>
                </a:gsLst>
                <a:lin ang="2700000" scaled="1"/>
                <a:tileRect/>
              </a:gradFill>
              <a:ln w="12700" cap="flat">
                <a:noFill/>
                <a:miter lim="400000"/>
              </a:ln>
              <a:effectLst/>
            </p:spPr>
            <p:txBody>
              <a:bodyPr lIns="0" tIns="0" rIns="0" bIns="0" anchor="ctr"/>
              <a:lstStyle/>
              <a:p>
                <a:pPr>
                  <a:defRPr sz="3200" b="0">
                    <a:solidFill>
                      <a:srgbClr val="FFFFFF"/>
                    </a:solidFill>
                    <a:latin typeface="+mn-lt"/>
                    <a:ea typeface="+mn-ea"/>
                    <a:cs typeface="+mn-cs"/>
                    <a:sym typeface="Helvetica Neue Medium"/>
                  </a:defRPr>
                </a:pPr>
                <a:endParaRPr sz="600">
                  <a:solidFill>
                    <a:schemeClr val="tx1"/>
                  </a:solidFill>
                  <a:latin typeface="DM Sans" pitchFamily="2" charset="77"/>
                  <a:sym typeface="Helvetica Neue Medium"/>
                </a:endParaRPr>
              </a:p>
            </p:txBody>
          </p:sp>
        </p:grpSp>
        <p:sp>
          <p:nvSpPr>
            <p:cNvPr id="21" name="Circle">
              <a:extLst>
                <a:ext uri="{FF2B5EF4-FFF2-40B4-BE49-F238E27FC236}">
                  <a16:creationId xmlns:a16="http://schemas.microsoft.com/office/drawing/2014/main" id="{2A0B0765-4DC9-1A4F-1805-CADEFB16B9CE}"/>
                </a:ext>
              </a:extLst>
            </p:cNvPr>
            <p:cNvSpPr/>
            <p:nvPr/>
          </p:nvSpPr>
          <p:spPr>
            <a:xfrm>
              <a:off x="1731701" y="2477221"/>
              <a:ext cx="548851" cy="548851"/>
            </a:xfrm>
            <a:prstGeom prst="ellipse">
              <a:avLst/>
            </a:prstGeom>
            <a:solidFill>
              <a:schemeClr val="accent1">
                <a:alpha val="49000"/>
              </a:schemeClr>
            </a:solidFill>
            <a:ln w="12700"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22" name="Circle">
              <a:extLst>
                <a:ext uri="{FF2B5EF4-FFF2-40B4-BE49-F238E27FC236}">
                  <a16:creationId xmlns:a16="http://schemas.microsoft.com/office/drawing/2014/main" id="{C44C5E7A-F775-D038-B81E-98ABDB083615}"/>
                </a:ext>
              </a:extLst>
            </p:cNvPr>
            <p:cNvSpPr/>
            <p:nvPr/>
          </p:nvSpPr>
          <p:spPr>
            <a:xfrm>
              <a:off x="2114403" y="3175886"/>
              <a:ext cx="285160" cy="285626"/>
            </a:xfrm>
            <a:prstGeom prst="ellipse">
              <a:avLst/>
            </a:prstGeom>
            <a:solidFill>
              <a:schemeClr val="accent1">
                <a:alpha val="49000"/>
              </a:schemeClr>
            </a:solidFill>
            <a:ln w="12700"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23" name="Circle">
              <a:extLst>
                <a:ext uri="{FF2B5EF4-FFF2-40B4-BE49-F238E27FC236}">
                  <a16:creationId xmlns:a16="http://schemas.microsoft.com/office/drawing/2014/main" id="{61A2D1F9-683A-87B1-051F-97A87D751BB2}"/>
                </a:ext>
              </a:extLst>
            </p:cNvPr>
            <p:cNvSpPr/>
            <p:nvPr/>
          </p:nvSpPr>
          <p:spPr>
            <a:xfrm>
              <a:off x="2914811" y="4211049"/>
              <a:ext cx="155415" cy="155882"/>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24" name="Circle">
              <a:extLst>
                <a:ext uri="{FF2B5EF4-FFF2-40B4-BE49-F238E27FC236}">
                  <a16:creationId xmlns:a16="http://schemas.microsoft.com/office/drawing/2014/main" id="{20FA55DA-D15F-F07E-E336-6549922E02A5}"/>
                </a:ext>
              </a:extLst>
            </p:cNvPr>
            <p:cNvSpPr/>
            <p:nvPr/>
          </p:nvSpPr>
          <p:spPr>
            <a:xfrm>
              <a:off x="1555751" y="2504290"/>
              <a:ext cx="71407" cy="70939"/>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25" name="Circle">
              <a:extLst>
                <a:ext uri="{FF2B5EF4-FFF2-40B4-BE49-F238E27FC236}">
                  <a16:creationId xmlns:a16="http://schemas.microsoft.com/office/drawing/2014/main" id="{B7E99C1A-C4A3-8132-5F2C-40E91DBAA595}"/>
                </a:ext>
              </a:extLst>
            </p:cNvPr>
            <p:cNvSpPr/>
            <p:nvPr/>
          </p:nvSpPr>
          <p:spPr>
            <a:xfrm>
              <a:off x="2239014" y="3971626"/>
              <a:ext cx="285160" cy="285160"/>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26" name="Circle">
              <a:extLst>
                <a:ext uri="{FF2B5EF4-FFF2-40B4-BE49-F238E27FC236}">
                  <a16:creationId xmlns:a16="http://schemas.microsoft.com/office/drawing/2014/main" id="{E500158B-8CC6-CCB7-3B97-B01B2A2F872C}"/>
                </a:ext>
              </a:extLst>
            </p:cNvPr>
            <p:cNvSpPr/>
            <p:nvPr/>
          </p:nvSpPr>
          <p:spPr>
            <a:xfrm>
              <a:off x="2530243" y="3165618"/>
              <a:ext cx="285160" cy="285626"/>
            </a:xfrm>
            <a:prstGeom prst="ellipse">
              <a:avLst/>
            </a:prstGeom>
            <a:solidFill>
              <a:schemeClr val="tx1">
                <a:alpha val="30000"/>
              </a:schemeClr>
            </a:solidFill>
            <a:ln w="28575"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27" name="Circle">
              <a:extLst>
                <a:ext uri="{FF2B5EF4-FFF2-40B4-BE49-F238E27FC236}">
                  <a16:creationId xmlns:a16="http://schemas.microsoft.com/office/drawing/2014/main" id="{68C2F421-2943-5A9F-B74A-505890424799}"/>
                </a:ext>
              </a:extLst>
            </p:cNvPr>
            <p:cNvSpPr/>
            <p:nvPr/>
          </p:nvSpPr>
          <p:spPr>
            <a:xfrm>
              <a:off x="2474237" y="3623927"/>
              <a:ext cx="70939" cy="71407"/>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28" name="Circle">
              <a:extLst>
                <a:ext uri="{FF2B5EF4-FFF2-40B4-BE49-F238E27FC236}">
                  <a16:creationId xmlns:a16="http://schemas.microsoft.com/office/drawing/2014/main" id="{AC3CCA94-F698-9D65-0616-6331DFACA198}"/>
                </a:ext>
              </a:extLst>
            </p:cNvPr>
            <p:cNvSpPr/>
            <p:nvPr/>
          </p:nvSpPr>
          <p:spPr>
            <a:xfrm>
              <a:off x="2731395" y="4162511"/>
              <a:ext cx="71407" cy="70939"/>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29" name="Circle">
              <a:extLst>
                <a:ext uri="{FF2B5EF4-FFF2-40B4-BE49-F238E27FC236}">
                  <a16:creationId xmlns:a16="http://schemas.microsoft.com/office/drawing/2014/main" id="{76AC9C63-0572-946B-9F2A-90C13AC9C41A}"/>
                </a:ext>
              </a:extLst>
            </p:cNvPr>
            <p:cNvSpPr/>
            <p:nvPr/>
          </p:nvSpPr>
          <p:spPr>
            <a:xfrm>
              <a:off x="2924612" y="2949065"/>
              <a:ext cx="70939" cy="71407"/>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0" name="Circle">
              <a:extLst>
                <a:ext uri="{FF2B5EF4-FFF2-40B4-BE49-F238E27FC236}">
                  <a16:creationId xmlns:a16="http://schemas.microsoft.com/office/drawing/2014/main" id="{9B84D64C-DF57-8B8F-EB66-3ED14ADEF023}"/>
                </a:ext>
              </a:extLst>
            </p:cNvPr>
            <p:cNvSpPr/>
            <p:nvPr/>
          </p:nvSpPr>
          <p:spPr>
            <a:xfrm>
              <a:off x="1731701" y="5046928"/>
              <a:ext cx="70939" cy="70939"/>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1" name="Circle">
              <a:extLst>
                <a:ext uri="{FF2B5EF4-FFF2-40B4-BE49-F238E27FC236}">
                  <a16:creationId xmlns:a16="http://schemas.microsoft.com/office/drawing/2014/main" id="{59E17253-D6AF-7FED-F6CE-F342718E9E00}"/>
                </a:ext>
              </a:extLst>
            </p:cNvPr>
            <p:cNvSpPr/>
            <p:nvPr/>
          </p:nvSpPr>
          <p:spPr>
            <a:xfrm>
              <a:off x="2678656" y="3006003"/>
              <a:ext cx="71407" cy="71407"/>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2" name="Circle">
              <a:extLst>
                <a:ext uri="{FF2B5EF4-FFF2-40B4-BE49-F238E27FC236}">
                  <a16:creationId xmlns:a16="http://schemas.microsoft.com/office/drawing/2014/main" id="{86AF8263-FD46-DC1D-C532-DDC9A7D12BBF}"/>
                </a:ext>
              </a:extLst>
            </p:cNvPr>
            <p:cNvSpPr/>
            <p:nvPr/>
          </p:nvSpPr>
          <p:spPr>
            <a:xfrm>
              <a:off x="1951521" y="3134815"/>
              <a:ext cx="70939" cy="70939"/>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3" name="Circle">
              <a:extLst>
                <a:ext uri="{FF2B5EF4-FFF2-40B4-BE49-F238E27FC236}">
                  <a16:creationId xmlns:a16="http://schemas.microsoft.com/office/drawing/2014/main" id="{050E8682-13CE-4B7F-B55F-71B17BCD00FC}"/>
                </a:ext>
              </a:extLst>
            </p:cNvPr>
            <p:cNvSpPr/>
            <p:nvPr/>
          </p:nvSpPr>
          <p:spPr>
            <a:xfrm>
              <a:off x="1961322" y="4295523"/>
              <a:ext cx="71407" cy="70939"/>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4" name="Circle">
              <a:extLst>
                <a:ext uri="{FF2B5EF4-FFF2-40B4-BE49-F238E27FC236}">
                  <a16:creationId xmlns:a16="http://schemas.microsoft.com/office/drawing/2014/main" id="{443CB04C-E444-B937-B673-B6DFA200E1DA}"/>
                </a:ext>
              </a:extLst>
            </p:cNvPr>
            <p:cNvSpPr/>
            <p:nvPr/>
          </p:nvSpPr>
          <p:spPr>
            <a:xfrm>
              <a:off x="2649721" y="3519385"/>
              <a:ext cx="549318" cy="548851"/>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5" name="Circle">
              <a:extLst>
                <a:ext uri="{FF2B5EF4-FFF2-40B4-BE49-F238E27FC236}">
                  <a16:creationId xmlns:a16="http://schemas.microsoft.com/office/drawing/2014/main" id="{5767D859-5D95-023C-7D23-A86B623E5723}"/>
                </a:ext>
              </a:extLst>
            </p:cNvPr>
            <p:cNvSpPr/>
            <p:nvPr/>
          </p:nvSpPr>
          <p:spPr>
            <a:xfrm>
              <a:off x="2354291" y="2910793"/>
              <a:ext cx="192285" cy="192285"/>
            </a:xfrm>
            <a:prstGeom prst="ellipse">
              <a:avLst/>
            </a:prstGeom>
            <a:solidFill>
              <a:schemeClr val="tx1">
                <a:alpha val="30000"/>
              </a:schemeClr>
            </a:solidFill>
            <a:ln w="28575"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36" name="Circle">
              <a:extLst>
                <a:ext uri="{FF2B5EF4-FFF2-40B4-BE49-F238E27FC236}">
                  <a16:creationId xmlns:a16="http://schemas.microsoft.com/office/drawing/2014/main" id="{42855509-92FF-7853-F946-BD58B61BF7AD}"/>
                </a:ext>
              </a:extLst>
            </p:cNvPr>
            <p:cNvSpPr/>
            <p:nvPr/>
          </p:nvSpPr>
          <p:spPr>
            <a:xfrm>
              <a:off x="3011420" y="3052207"/>
              <a:ext cx="155415" cy="155415"/>
            </a:xfrm>
            <a:prstGeom prst="ellipse">
              <a:avLst/>
            </a:prstGeom>
            <a:solidFill>
              <a:schemeClr val="tx1">
                <a:alpha val="30000"/>
              </a:schemeClr>
            </a:solidFill>
            <a:ln w="28575"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37" name="Circle">
              <a:extLst>
                <a:ext uri="{FF2B5EF4-FFF2-40B4-BE49-F238E27FC236}">
                  <a16:creationId xmlns:a16="http://schemas.microsoft.com/office/drawing/2014/main" id="{401430FB-462F-B400-6E4C-9662F0874F21}"/>
                </a:ext>
              </a:extLst>
            </p:cNvPr>
            <p:cNvSpPr/>
            <p:nvPr/>
          </p:nvSpPr>
          <p:spPr>
            <a:xfrm>
              <a:off x="2523241" y="4284322"/>
              <a:ext cx="285626" cy="285160"/>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8" name="Circle">
              <a:extLst>
                <a:ext uri="{FF2B5EF4-FFF2-40B4-BE49-F238E27FC236}">
                  <a16:creationId xmlns:a16="http://schemas.microsoft.com/office/drawing/2014/main" id="{06AD84AC-1B25-CDBA-6F4D-F016B228FA7E}"/>
                </a:ext>
              </a:extLst>
            </p:cNvPr>
            <p:cNvSpPr/>
            <p:nvPr/>
          </p:nvSpPr>
          <p:spPr>
            <a:xfrm>
              <a:off x="2070065" y="3710736"/>
              <a:ext cx="155415" cy="155415"/>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39" name="Circle">
              <a:extLst>
                <a:ext uri="{FF2B5EF4-FFF2-40B4-BE49-F238E27FC236}">
                  <a16:creationId xmlns:a16="http://schemas.microsoft.com/office/drawing/2014/main" id="{FFFA91DA-9F22-13BB-7363-4D6EF43815DB}"/>
                </a:ext>
              </a:extLst>
            </p:cNvPr>
            <p:cNvSpPr/>
            <p:nvPr/>
          </p:nvSpPr>
          <p:spPr>
            <a:xfrm>
              <a:off x="2147539" y="4501343"/>
              <a:ext cx="155882" cy="155415"/>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0" name="Circle">
              <a:extLst>
                <a:ext uri="{FF2B5EF4-FFF2-40B4-BE49-F238E27FC236}">
                  <a16:creationId xmlns:a16="http://schemas.microsoft.com/office/drawing/2014/main" id="{79173681-726C-04C7-74B6-6FA79A5D18F3}"/>
                </a:ext>
              </a:extLst>
            </p:cNvPr>
            <p:cNvSpPr/>
            <p:nvPr/>
          </p:nvSpPr>
          <p:spPr>
            <a:xfrm>
              <a:off x="1731701" y="4546147"/>
              <a:ext cx="379901" cy="380369"/>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1" name="Circle">
              <a:extLst>
                <a:ext uri="{FF2B5EF4-FFF2-40B4-BE49-F238E27FC236}">
                  <a16:creationId xmlns:a16="http://schemas.microsoft.com/office/drawing/2014/main" id="{99BD8827-4764-5ACC-68C6-508F01F44CE1}"/>
                </a:ext>
              </a:extLst>
            </p:cNvPr>
            <p:cNvSpPr/>
            <p:nvPr/>
          </p:nvSpPr>
          <p:spPr>
            <a:xfrm>
              <a:off x="3850565" y="3488583"/>
              <a:ext cx="295428" cy="29542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2" name="Circle">
              <a:extLst>
                <a:ext uri="{FF2B5EF4-FFF2-40B4-BE49-F238E27FC236}">
                  <a16:creationId xmlns:a16="http://schemas.microsoft.com/office/drawing/2014/main" id="{525AD1DE-3655-DF50-6552-F57B68D3D519}"/>
                </a:ext>
              </a:extLst>
            </p:cNvPr>
            <p:cNvSpPr/>
            <p:nvPr/>
          </p:nvSpPr>
          <p:spPr>
            <a:xfrm>
              <a:off x="3318515" y="3961359"/>
              <a:ext cx="295428" cy="295428"/>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3" name="Circle">
              <a:extLst>
                <a:ext uri="{FF2B5EF4-FFF2-40B4-BE49-F238E27FC236}">
                  <a16:creationId xmlns:a16="http://schemas.microsoft.com/office/drawing/2014/main" id="{C4DBDC15-6475-8F79-750C-6EF823617237}"/>
                </a:ext>
              </a:extLst>
            </p:cNvPr>
            <p:cNvSpPr/>
            <p:nvPr/>
          </p:nvSpPr>
          <p:spPr>
            <a:xfrm>
              <a:off x="3786160" y="3254760"/>
              <a:ext cx="178750" cy="17875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4" name="Circle">
              <a:extLst>
                <a:ext uri="{FF2B5EF4-FFF2-40B4-BE49-F238E27FC236}">
                  <a16:creationId xmlns:a16="http://schemas.microsoft.com/office/drawing/2014/main" id="{A508AE79-E08A-D5D5-8480-C8DEE933E72E}"/>
                </a:ext>
              </a:extLst>
            </p:cNvPr>
            <p:cNvSpPr/>
            <p:nvPr/>
          </p:nvSpPr>
          <p:spPr>
            <a:xfrm>
              <a:off x="4044250" y="3292096"/>
              <a:ext cx="81207" cy="812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5" name="Circle">
              <a:extLst>
                <a:ext uri="{FF2B5EF4-FFF2-40B4-BE49-F238E27FC236}">
                  <a16:creationId xmlns:a16="http://schemas.microsoft.com/office/drawing/2014/main" id="{7822B9AF-01E9-14BC-709A-710B312A652F}"/>
                </a:ext>
              </a:extLst>
            </p:cNvPr>
            <p:cNvSpPr/>
            <p:nvPr/>
          </p:nvSpPr>
          <p:spPr>
            <a:xfrm>
              <a:off x="4049385" y="3866150"/>
              <a:ext cx="81675" cy="8167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6" name="Circle">
              <a:extLst>
                <a:ext uri="{FF2B5EF4-FFF2-40B4-BE49-F238E27FC236}">
                  <a16:creationId xmlns:a16="http://schemas.microsoft.com/office/drawing/2014/main" id="{6D195DC6-369A-91E9-C143-0FC5B0EC741E}"/>
                </a:ext>
              </a:extLst>
            </p:cNvPr>
            <p:cNvSpPr/>
            <p:nvPr/>
          </p:nvSpPr>
          <p:spPr>
            <a:xfrm>
              <a:off x="3706352" y="3199220"/>
              <a:ext cx="81207" cy="8167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7" name="Circle">
              <a:extLst>
                <a:ext uri="{FF2B5EF4-FFF2-40B4-BE49-F238E27FC236}">
                  <a16:creationId xmlns:a16="http://schemas.microsoft.com/office/drawing/2014/main" id="{661A76F9-7632-2E10-0511-6FF6A5BED740}"/>
                </a:ext>
              </a:extLst>
            </p:cNvPr>
            <p:cNvSpPr/>
            <p:nvPr/>
          </p:nvSpPr>
          <p:spPr>
            <a:xfrm>
              <a:off x="3634480" y="3713536"/>
              <a:ext cx="178283" cy="17875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8" name="Circle">
              <a:extLst>
                <a:ext uri="{FF2B5EF4-FFF2-40B4-BE49-F238E27FC236}">
                  <a16:creationId xmlns:a16="http://schemas.microsoft.com/office/drawing/2014/main" id="{9B898A8E-468F-A5A4-F415-C767FBF922B0}"/>
                </a:ext>
              </a:extLst>
            </p:cNvPr>
            <p:cNvSpPr/>
            <p:nvPr/>
          </p:nvSpPr>
          <p:spPr>
            <a:xfrm>
              <a:off x="3355853" y="3377038"/>
              <a:ext cx="81207" cy="812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49" name="Circle">
              <a:extLst>
                <a:ext uri="{FF2B5EF4-FFF2-40B4-BE49-F238E27FC236}">
                  <a16:creationId xmlns:a16="http://schemas.microsoft.com/office/drawing/2014/main" id="{781923D3-C145-097D-8A16-665BBDCB3900}"/>
                </a:ext>
              </a:extLst>
            </p:cNvPr>
            <p:cNvSpPr/>
            <p:nvPr/>
          </p:nvSpPr>
          <p:spPr>
            <a:xfrm>
              <a:off x="3342317" y="3086745"/>
              <a:ext cx="178750" cy="17875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0" name="Circle">
              <a:extLst>
                <a:ext uri="{FF2B5EF4-FFF2-40B4-BE49-F238E27FC236}">
                  <a16:creationId xmlns:a16="http://schemas.microsoft.com/office/drawing/2014/main" id="{2DD34F8F-11FF-295A-C366-49DDC774030A}"/>
                </a:ext>
              </a:extLst>
            </p:cNvPr>
            <p:cNvSpPr/>
            <p:nvPr/>
          </p:nvSpPr>
          <p:spPr>
            <a:xfrm>
              <a:off x="3677883" y="3462913"/>
              <a:ext cx="81207" cy="8167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1" name="Circle">
              <a:extLst>
                <a:ext uri="{FF2B5EF4-FFF2-40B4-BE49-F238E27FC236}">
                  <a16:creationId xmlns:a16="http://schemas.microsoft.com/office/drawing/2014/main" id="{42A0EEB7-874F-EA85-802A-5A080281E66E}"/>
                </a:ext>
              </a:extLst>
            </p:cNvPr>
            <p:cNvSpPr/>
            <p:nvPr/>
          </p:nvSpPr>
          <p:spPr>
            <a:xfrm>
              <a:off x="3867834" y="3973960"/>
              <a:ext cx="178750" cy="17875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2" name="Circle">
              <a:extLst>
                <a:ext uri="{FF2B5EF4-FFF2-40B4-BE49-F238E27FC236}">
                  <a16:creationId xmlns:a16="http://schemas.microsoft.com/office/drawing/2014/main" id="{23116FEC-3198-9065-0620-0A4B619C7D18}"/>
                </a:ext>
              </a:extLst>
            </p:cNvPr>
            <p:cNvSpPr/>
            <p:nvPr/>
          </p:nvSpPr>
          <p:spPr>
            <a:xfrm>
              <a:off x="3672748" y="4080838"/>
              <a:ext cx="81675" cy="8167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3" name="Circle">
              <a:extLst>
                <a:ext uri="{FF2B5EF4-FFF2-40B4-BE49-F238E27FC236}">
                  <a16:creationId xmlns:a16="http://schemas.microsoft.com/office/drawing/2014/main" id="{DCBC4F09-FECB-ED57-1471-E3D154595D58}"/>
                </a:ext>
              </a:extLst>
            </p:cNvPr>
            <p:cNvSpPr/>
            <p:nvPr/>
          </p:nvSpPr>
          <p:spPr>
            <a:xfrm>
              <a:off x="3440794" y="3562789"/>
              <a:ext cx="178750" cy="17875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4" name="Circle">
              <a:extLst>
                <a:ext uri="{FF2B5EF4-FFF2-40B4-BE49-F238E27FC236}">
                  <a16:creationId xmlns:a16="http://schemas.microsoft.com/office/drawing/2014/main" id="{1485BF11-6679-83E9-3C3B-2A94EE97B883}"/>
                </a:ext>
              </a:extLst>
            </p:cNvPr>
            <p:cNvSpPr/>
            <p:nvPr/>
          </p:nvSpPr>
          <p:spPr>
            <a:xfrm>
              <a:off x="3599942" y="3267828"/>
              <a:ext cx="81207" cy="812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5" name="Circle">
              <a:extLst>
                <a:ext uri="{FF2B5EF4-FFF2-40B4-BE49-F238E27FC236}">
                  <a16:creationId xmlns:a16="http://schemas.microsoft.com/office/drawing/2014/main" id="{A641944E-D252-17A5-0134-BF2B7FCEB7F9}"/>
                </a:ext>
              </a:extLst>
            </p:cNvPr>
            <p:cNvSpPr/>
            <p:nvPr/>
          </p:nvSpPr>
          <p:spPr>
            <a:xfrm>
              <a:off x="6493079" y="3525452"/>
              <a:ext cx="70939" cy="714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6" name="Circle">
              <a:extLst>
                <a:ext uri="{FF2B5EF4-FFF2-40B4-BE49-F238E27FC236}">
                  <a16:creationId xmlns:a16="http://schemas.microsoft.com/office/drawing/2014/main" id="{52B5F3D6-E163-6BBB-9636-CA68A109E0E6}"/>
                </a:ext>
              </a:extLst>
            </p:cNvPr>
            <p:cNvSpPr/>
            <p:nvPr/>
          </p:nvSpPr>
          <p:spPr>
            <a:xfrm>
              <a:off x="4798921" y="3587525"/>
              <a:ext cx="71407" cy="70939"/>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7" name="Circle">
              <a:extLst>
                <a:ext uri="{FF2B5EF4-FFF2-40B4-BE49-F238E27FC236}">
                  <a16:creationId xmlns:a16="http://schemas.microsoft.com/office/drawing/2014/main" id="{690140E3-DDC0-D819-E481-73B5D6AFDD26}"/>
                </a:ext>
              </a:extLst>
            </p:cNvPr>
            <p:cNvSpPr/>
            <p:nvPr/>
          </p:nvSpPr>
          <p:spPr>
            <a:xfrm>
              <a:off x="4347612" y="3960893"/>
              <a:ext cx="71407" cy="714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8" name="Circle">
              <a:extLst>
                <a:ext uri="{FF2B5EF4-FFF2-40B4-BE49-F238E27FC236}">
                  <a16:creationId xmlns:a16="http://schemas.microsoft.com/office/drawing/2014/main" id="{701BDBCA-56EE-A515-E2BC-560B9DE13608}"/>
                </a:ext>
              </a:extLst>
            </p:cNvPr>
            <p:cNvSpPr/>
            <p:nvPr/>
          </p:nvSpPr>
          <p:spPr>
            <a:xfrm>
              <a:off x="2569446" y="3903953"/>
              <a:ext cx="71407" cy="71407"/>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59" name="Circle">
              <a:extLst>
                <a:ext uri="{FF2B5EF4-FFF2-40B4-BE49-F238E27FC236}">
                  <a16:creationId xmlns:a16="http://schemas.microsoft.com/office/drawing/2014/main" id="{E31C0BD6-3278-59E3-D4C7-6878C3D008E7}"/>
                </a:ext>
              </a:extLst>
            </p:cNvPr>
            <p:cNvSpPr/>
            <p:nvPr/>
          </p:nvSpPr>
          <p:spPr>
            <a:xfrm>
              <a:off x="4632772" y="3723803"/>
              <a:ext cx="285626" cy="28516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60" name="Circle">
              <a:extLst>
                <a:ext uri="{FF2B5EF4-FFF2-40B4-BE49-F238E27FC236}">
                  <a16:creationId xmlns:a16="http://schemas.microsoft.com/office/drawing/2014/main" id="{88AD31F6-E604-6E2A-C76B-9DD3CCDBBF01}"/>
                </a:ext>
              </a:extLst>
            </p:cNvPr>
            <p:cNvSpPr/>
            <p:nvPr/>
          </p:nvSpPr>
          <p:spPr>
            <a:xfrm>
              <a:off x="6149114" y="3482047"/>
              <a:ext cx="285160" cy="285626"/>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61" name="Circle">
              <a:extLst>
                <a:ext uri="{FF2B5EF4-FFF2-40B4-BE49-F238E27FC236}">
                  <a16:creationId xmlns:a16="http://schemas.microsoft.com/office/drawing/2014/main" id="{C78D7A37-5E1F-FEF0-B3D8-85C2847CE404}"/>
                </a:ext>
              </a:extLst>
            </p:cNvPr>
            <p:cNvSpPr/>
            <p:nvPr/>
          </p:nvSpPr>
          <p:spPr>
            <a:xfrm>
              <a:off x="5258631" y="3618327"/>
              <a:ext cx="285626" cy="285626"/>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62" name="Circle">
              <a:extLst>
                <a:ext uri="{FF2B5EF4-FFF2-40B4-BE49-F238E27FC236}">
                  <a16:creationId xmlns:a16="http://schemas.microsoft.com/office/drawing/2014/main" id="{38E93FC4-7D28-AD34-AAC8-ACD5F2F7929F}"/>
                </a:ext>
              </a:extLst>
            </p:cNvPr>
            <p:cNvSpPr/>
            <p:nvPr/>
          </p:nvSpPr>
          <p:spPr>
            <a:xfrm>
              <a:off x="4305141" y="3286496"/>
              <a:ext cx="285160" cy="285160"/>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63" name="Circle">
              <a:extLst>
                <a:ext uri="{FF2B5EF4-FFF2-40B4-BE49-F238E27FC236}">
                  <a16:creationId xmlns:a16="http://schemas.microsoft.com/office/drawing/2014/main" id="{89135C82-FE26-4E4D-5C59-FF91ADCE06BB}"/>
                </a:ext>
              </a:extLst>
            </p:cNvPr>
            <p:cNvSpPr/>
            <p:nvPr/>
          </p:nvSpPr>
          <p:spPr>
            <a:xfrm>
              <a:off x="6606956" y="3667331"/>
              <a:ext cx="155882" cy="155882"/>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0" name="Circle">
              <a:extLst>
                <a:ext uri="{FF2B5EF4-FFF2-40B4-BE49-F238E27FC236}">
                  <a16:creationId xmlns:a16="http://schemas.microsoft.com/office/drawing/2014/main" id="{858D3F77-F76D-49AC-05BF-238DF55334A1}"/>
                </a:ext>
              </a:extLst>
            </p:cNvPr>
            <p:cNvSpPr/>
            <p:nvPr/>
          </p:nvSpPr>
          <p:spPr>
            <a:xfrm>
              <a:off x="5612397" y="3461045"/>
              <a:ext cx="155415" cy="15541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1" name="Circle">
              <a:extLst>
                <a:ext uri="{FF2B5EF4-FFF2-40B4-BE49-F238E27FC236}">
                  <a16:creationId xmlns:a16="http://schemas.microsoft.com/office/drawing/2014/main" id="{39A052F6-4198-7B90-4ED0-AF579595D0B7}"/>
                </a:ext>
              </a:extLst>
            </p:cNvPr>
            <p:cNvSpPr/>
            <p:nvPr/>
          </p:nvSpPr>
          <p:spPr>
            <a:xfrm>
              <a:off x="2935813" y="3295831"/>
              <a:ext cx="122278" cy="122278"/>
            </a:xfrm>
            <a:prstGeom prst="ellipse">
              <a:avLst/>
            </a:prstGeom>
            <a:solidFill>
              <a:schemeClr val="tx1">
                <a:alpha val="30000"/>
              </a:schemeClr>
            </a:solidFill>
            <a:ln w="28575" cap="flat">
              <a:noFill/>
              <a:miter lim="400000"/>
            </a:ln>
            <a:effectLst/>
          </p:spPr>
          <p:txBody>
            <a:bodyPr lIns="15479" tIns="15479" rIns="15479" bIns="15479" anchor="ctr"/>
            <a:lstStyle/>
            <a:p>
              <a:pPr algn="ctr"/>
              <a:endParaRPr sz="600">
                <a:solidFill>
                  <a:schemeClr val="tx1"/>
                </a:solidFill>
                <a:latin typeface="DM Sans" pitchFamily="2" charset="77"/>
                <a:sym typeface="Helvetica Light"/>
              </a:endParaRPr>
            </a:p>
          </p:txBody>
        </p:sp>
        <p:sp>
          <p:nvSpPr>
            <p:cNvPr id="1922" name="Circle">
              <a:extLst>
                <a:ext uri="{FF2B5EF4-FFF2-40B4-BE49-F238E27FC236}">
                  <a16:creationId xmlns:a16="http://schemas.microsoft.com/office/drawing/2014/main" id="{346F5647-BA7B-7FD7-F5F6-78B0731E46C0}"/>
                </a:ext>
              </a:extLst>
            </p:cNvPr>
            <p:cNvSpPr/>
            <p:nvPr/>
          </p:nvSpPr>
          <p:spPr>
            <a:xfrm>
              <a:off x="4777918" y="3332700"/>
              <a:ext cx="155882" cy="155415"/>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3" name="Circle">
              <a:extLst>
                <a:ext uri="{FF2B5EF4-FFF2-40B4-BE49-F238E27FC236}">
                  <a16:creationId xmlns:a16="http://schemas.microsoft.com/office/drawing/2014/main" id="{45E4FA40-2484-4AA8-6275-85305C81F5D2}"/>
                </a:ext>
              </a:extLst>
            </p:cNvPr>
            <p:cNvSpPr/>
            <p:nvPr/>
          </p:nvSpPr>
          <p:spPr>
            <a:xfrm>
              <a:off x="4395216" y="3696267"/>
              <a:ext cx="155415" cy="155882"/>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4" name="Circle">
              <a:extLst>
                <a:ext uri="{FF2B5EF4-FFF2-40B4-BE49-F238E27FC236}">
                  <a16:creationId xmlns:a16="http://schemas.microsoft.com/office/drawing/2014/main" id="{4CD0DA2A-B03F-926F-4E49-16F74F007043}"/>
                </a:ext>
              </a:extLst>
            </p:cNvPr>
            <p:cNvSpPr/>
            <p:nvPr/>
          </p:nvSpPr>
          <p:spPr>
            <a:xfrm>
              <a:off x="5728142" y="3743406"/>
              <a:ext cx="122278" cy="122278"/>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5" name="Circle">
              <a:extLst>
                <a:ext uri="{FF2B5EF4-FFF2-40B4-BE49-F238E27FC236}">
                  <a16:creationId xmlns:a16="http://schemas.microsoft.com/office/drawing/2014/main" id="{71EAEB05-B9FC-2DD9-7D9C-F83954B4EFDB}"/>
                </a:ext>
              </a:extLst>
            </p:cNvPr>
            <p:cNvSpPr/>
            <p:nvPr/>
          </p:nvSpPr>
          <p:spPr>
            <a:xfrm>
              <a:off x="5236228" y="3453112"/>
              <a:ext cx="71407" cy="70939"/>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6" name="Circle">
              <a:extLst>
                <a:ext uri="{FF2B5EF4-FFF2-40B4-BE49-F238E27FC236}">
                  <a16:creationId xmlns:a16="http://schemas.microsoft.com/office/drawing/2014/main" id="{E907B563-DFA3-192F-85A9-6A162BCA6B52}"/>
                </a:ext>
              </a:extLst>
            </p:cNvPr>
            <p:cNvSpPr/>
            <p:nvPr/>
          </p:nvSpPr>
          <p:spPr>
            <a:xfrm>
              <a:off x="6103843" y="3767209"/>
              <a:ext cx="71407" cy="714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7" name="Circle">
              <a:extLst>
                <a:ext uri="{FF2B5EF4-FFF2-40B4-BE49-F238E27FC236}">
                  <a16:creationId xmlns:a16="http://schemas.microsoft.com/office/drawing/2014/main" id="{148780F5-65E7-5016-CDE5-4595041D5E1B}"/>
                </a:ext>
              </a:extLst>
            </p:cNvPr>
            <p:cNvSpPr/>
            <p:nvPr/>
          </p:nvSpPr>
          <p:spPr>
            <a:xfrm>
              <a:off x="5426180" y="3526386"/>
              <a:ext cx="71407" cy="70939"/>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8" name="Circle">
              <a:extLst>
                <a:ext uri="{FF2B5EF4-FFF2-40B4-BE49-F238E27FC236}">
                  <a16:creationId xmlns:a16="http://schemas.microsoft.com/office/drawing/2014/main" id="{D1C88F63-47AB-8529-D3C3-3488882AFD9F}"/>
                </a:ext>
              </a:extLst>
            </p:cNvPr>
            <p:cNvSpPr/>
            <p:nvPr/>
          </p:nvSpPr>
          <p:spPr>
            <a:xfrm>
              <a:off x="6711500" y="3553454"/>
              <a:ext cx="71407" cy="71407"/>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29" name="Circle">
              <a:extLst>
                <a:ext uri="{FF2B5EF4-FFF2-40B4-BE49-F238E27FC236}">
                  <a16:creationId xmlns:a16="http://schemas.microsoft.com/office/drawing/2014/main" id="{DE26B275-0C35-EFFA-2417-AD2431965AEB}"/>
                </a:ext>
              </a:extLst>
            </p:cNvPr>
            <p:cNvSpPr/>
            <p:nvPr/>
          </p:nvSpPr>
          <p:spPr>
            <a:xfrm>
              <a:off x="5177423" y="3889953"/>
              <a:ext cx="71407" cy="70939"/>
            </a:xfrm>
            <a:prstGeom prst="ellipse">
              <a:avLst/>
            </a:prstGeom>
            <a:solidFill>
              <a:schemeClr val="tx1">
                <a:alpha val="30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30" name="Circle">
              <a:extLst>
                <a:ext uri="{FF2B5EF4-FFF2-40B4-BE49-F238E27FC236}">
                  <a16:creationId xmlns:a16="http://schemas.microsoft.com/office/drawing/2014/main" id="{E821FDBD-5BDA-F9C3-7F08-7EE2BD7A7D25}"/>
                </a:ext>
              </a:extLst>
            </p:cNvPr>
            <p:cNvSpPr/>
            <p:nvPr/>
          </p:nvSpPr>
          <p:spPr>
            <a:xfrm>
              <a:off x="2341224" y="2658305"/>
              <a:ext cx="71407" cy="71407"/>
            </a:xfrm>
            <a:prstGeom prst="ellipse">
              <a:avLst/>
            </a:prstGeom>
            <a:solidFill>
              <a:schemeClr val="accent1">
                <a:alpha val="49000"/>
              </a:schemeClr>
            </a:solidFill>
            <a:ln w="12700"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31" name="Circle">
              <a:extLst>
                <a:ext uri="{FF2B5EF4-FFF2-40B4-BE49-F238E27FC236}">
                  <a16:creationId xmlns:a16="http://schemas.microsoft.com/office/drawing/2014/main" id="{61B779F5-5ECD-3252-3F1E-9BECFE22E898}"/>
                </a:ext>
              </a:extLst>
            </p:cNvPr>
            <p:cNvSpPr/>
            <p:nvPr/>
          </p:nvSpPr>
          <p:spPr>
            <a:xfrm>
              <a:off x="2614249" y="2839387"/>
              <a:ext cx="71407" cy="71407"/>
            </a:xfrm>
            <a:prstGeom prst="ellipse">
              <a:avLst/>
            </a:prstGeom>
            <a:solidFill>
              <a:schemeClr val="tx1">
                <a:alpha val="30000"/>
              </a:schemeClr>
            </a:solidFill>
            <a:ln w="28575" cap="flat">
              <a:noFill/>
              <a:miter lim="400000"/>
            </a:ln>
            <a:effectLst/>
          </p:spPr>
          <p:txBody>
            <a:bodyPr lIns="15479" tIns="15479" rIns="15479" bIns="15479" anchor="ctr"/>
            <a:lstStyle/>
            <a:p>
              <a:pPr algn="ctr">
                <a:defRPr sz="3200" baseline="0">
                  <a:solidFill>
                    <a:srgbClr val="FFFFFF"/>
                  </a:solidFill>
                  <a:latin typeface="Helvetica Light"/>
                  <a:ea typeface="Helvetica Light"/>
                  <a:cs typeface="Helvetica Light"/>
                  <a:sym typeface="Helvetica Light"/>
                </a:defRPr>
              </a:pPr>
              <a:endParaRPr sz="600">
                <a:solidFill>
                  <a:schemeClr val="tx1"/>
                </a:solidFill>
                <a:latin typeface="DM Sans" pitchFamily="2" charset="77"/>
                <a:ea typeface="Helvetica Light"/>
                <a:cs typeface="Helvetica Light"/>
                <a:sym typeface="Helvetica Light"/>
              </a:endParaRPr>
            </a:p>
          </p:txBody>
        </p:sp>
        <p:sp>
          <p:nvSpPr>
            <p:cNvPr id="1932" name="Arrow">
              <a:extLst>
                <a:ext uri="{FF2B5EF4-FFF2-40B4-BE49-F238E27FC236}">
                  <a16:creationId xmlns:a16="http://schemas.microsoft.com/office/drawing/2014/main" id="{7787A9D0-F79B-27F3-2EF2-54FF69AAB93C}"/>
                </a:ext>
              </a:extLst>
            </p:cNvPr>
            <p:cNvSpPr>
              <a:spLocks noChangeArrowheads="1"/>
            </p:cNvSpPr>
            <p:nvPr/>
          </p:nvSpPr>
          <p:spPr bwMode="auto">
            <a:xfrm>
              <a:off x="1458186" y="3571189"/>
              <a:ext cx="363567" cy="250157"/>
            </a:xfrm>
            <a:prstGeom prst="rightArrow">
              <a:avLst>
                <a:gd name="adj1" fmla="val 50676"/>
                <a:gd name="adj2" fmla="val 58161"/>
              </a:avLst>
            </a:prstGeom>
            <a:solidFill>
              <a:schemeClr val="accent1"/>
            </a:solidFill>
            <a:ln>
              <a:noFill/>
            </a:ln>
          </p:spPr>
          <p:txBody>
            <a:bodyPr lIns="15479" tIns="15479" rIns="15479" bIns="15479" anchor="ct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endParaRPr lang="ru-RU" altLang="ru-RU" sz="600">
                <a:solidFill>
                  <a:schemeClr val="tx1"/>
                </a:solidFill>
                <a:latin typeface="Helvetica Light" pitchFamily="2" charset="0"/>
                <a:ea typeface="Helvetica Light" pitchFamily="2" charset="0"/>
                <a:cs typeface="Helvetica Light" pitchFamily="2" charset="0"/>
                <a:sym typeface="Helvetica Light" pitchFamily="2" charset="0"/>
              </a:endParaRPr>
            </a:p>
          </p:txBody>
        </p:sp>
        <p:sp>
          <p:nvSpPr>
            <p:cNvPr id="1933" name="Arrow">
              <a:extLst>
                <a:ext uri="{FF2B5EF4-FFF2-40B4-BE49-F238E27FC236}">
                  <a16:creationId xmlns:a16="http://schemas.microsoft.com/office/drawing/2014/main" id="{9703E36D-4814-80E3-C300-A407E3EAAB53}"/>
                </a:ext>
              </a:extLst>
            </p:cNvPr>
            <p:cNvSpPr>
              <a:spLocks noChangeArrowheads="1"/>
            </p:cNvSpPr>
            <p:nvPr/>
          </p:nvSpPr>
          <p:spPr bwMode="auto">
            <a:xfrm>
              <a:off x="1458186" y="3159084"/>
              <a:ext cx="363567" cy="250157"/>
            </a:xfrm>
            <a:prstGeom prst="rightArrow">
              <a:avLst>
                <a:gd name="adj1" fmla="val 50676"/>
                <a:gd name="adj2" fmla="val 58161"/>
              </a:avLst>
            </a:prstGeom>
            <a:solidFill>
              <a:schemeClr val="accent1"/>
            </a:solidFill>
            <a:ln>
              <a:noFill/>
            </a:ln>
          </p:spPr>
          <p:txBody>
            <a:bodyPr lIns="15479" tIns="15479" rIns="15479" bIns="15479" anchor="ct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endParaRPr lang="ru-RU" altLang="ru-RU" sz="600">
                <a:solidFill>
                  <a:schemeClr val="tx1"/>
                </a:solidFill>
                <a:latin typeface="Helvetica Light" pitchFamily="2" charset="0"/>
                <a:ea typeface="Helvetica Light" pitchFamily="2" charset="0"/>
                <a:cs typeface="Helvetica Light" pitchFamily="2" charset="0"/>
                <a:sym typeface="Helvetica Light" pitchFamily="2" charset="0"/>
              </a:endParaRPr>
            </a:p>
          </p:txBody>
        </p:sp>
        <p:sp>
          <p:nvSpPr>
            <p:cNvPr id="1934" name="Arrow">
              <a:extLst>
                <a:ext uri="{FF2B5EF4-FFF2-40B4-BE49-F238E27FC236}">
                  <a16:creationId xmlns:a16="http://schemas.microsoft.com/office/drawing/2014/main" id="{24442627-94BB-AC56-842D-EB19B0EE1615}"/>
                </a:ext>
              </a:extLst>
            </p:cNvPr>
            <p:cNvSpPr>
              <a:spLocks noChangeArrowheads="1"/>
            </p:cNvSpPr>
            <p:nvPr/>
          </p:nvSpPr>
          <p:spPr bwMode="auto">
            <a:xfrm>
              <a:off x="1458186" y="3983294"/>
              <a:ext cx="363567" cy="250157"/>
            </a:xfrm>
            <a:prstGeom prst="rightArrow">
              <a:avLst>
                <a:gd name="adj1" fmla="val 50676"/>
                <a:gd name="adj2" fmla="val 58161"/>
              </a:avLst>
            </a:prstGeom>
            <a:solidFill>
              <a:schemeClr val="accent1"/>
            </a:solidFill>
            <a:ln>
              <a:noFill/>
            </a:ln>
          </p:spPr>
          <p:txBody>
            <a:bodyPr lIns="15479" tIns="15479" rIns="15479" bIns="15479" anchor="ctr"/>
            <a:lstStyle>
              <a:lvl1pPr>
                <a:defRPr sz="2000">
                  <a:solidFill>
                    <a:srgbClr val="74808C"/>
                  </a:solidFill>
                  <a:latin typeface="Poppins" charset="0"/>
                  <a:ea typeface="Poppins" charset="0"/>
                  <a:cs typeface="Poppins" charset="0"/>
                  <a:sym typeface="Poppins" charset="0"/>
                </a:defRPr>
              </a:lvl1pPr>
              <a:lvl2pPr marL="742950" indent="-285750">
                <a:defRPr sz="2000">
                  <a:solidFill>
                    <a:srgbClr val="74808C"/>
                  </a:solidFill>
                  <a:latin typeface="Poppins" charset="0"/>
                  <a:ea typeface="Poppins" charset="0"/>
                  <a:cs typeface="Poppins" charset="0"/>
                  <a:sym typeface="Poppins" charset="0"/>
                </a:defRPr>
              </a:lvl2pPr>
              <a:lvl3pPr marL="1143000" indent="-228600">
                <a:defRPr sz="2000">
                  <a:solidFill>
                    <a:srgbClr val="74808C"/>
                  </a:solidFill>
                  <a:latin typeface="Poppins" charset="0"/>
                  <a:ea typeface="Poppins" charset="0"/>
                  <a:cs typeface="Poppins" charset="0"/>
                  <a:sym typeface="Poppins" charset="0"/>
                </a:defRPr>
              </a:lvl3pPr>
              <a:lvl4pPr marL="1600200" indent="-228600">
                <a:defRPr sz="2000">
                  <a:solidFill>
                    <a:srgbClr val="74808C"/>
                  </a:solidFill>
                  <a:latin typeface="Poppins" charset="0"/>
                  <a:ea typeface="Poppins" charset="0"/>
                  <a:cs typeface="Poppins" charset="0"/>
                  <a:sym typeface="Poppins" charset="0"/>
                </a:defRPr>
              </a:lvl4pPr>
              <a:lvl5pPr marL="2057400" indent="-228600">
                <a:defRPr sz="2000">
                  <a:solidFill>
                    <a:srgbClr val="74808C"/>
                  </a:solidFill>
                  <a:latin typeface="Poppins" charset="0"/>
                  <a:ea typeface="Poppins" charset="0"/>
                  <a:cs typeface="Poppins" charset="0"/>
                  <a:sym typeface="Poppins" charset="0"/>
                </a:defRPr>
              </a:lvl5pPr>
              <a:lvl6pPr marL="25146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6pPr>
              <a:lvl7pPr marL="29718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7pPr>
              <a:lvl8pPr marL="34290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8pPr>
              <a:lvl9pPr marL="3886200" indent="-228600" defTabSz="825500" eaLnBrk="0" fontAlgn="base" hangingPunct="0">
                <a:spcBef>
                  <a:spcPct val="0"/>
                </a:spcBef>
                <a:spcAft>
                  <a:spcPct val="0"/>
                </a:spcAft>
                <a:defRPr sz="2000">
                  <a:solidFill>
                    <a:srgbClr val="74808C"/>
                  </a:solidFill>
                  <a:latin typeface="Poppins" charset="0"/>
                  <a:ea typeface="Poppins" charset="0"/>
                  <a:cs typeface="Poppins" charset="0"/>
                  <a:sym typeface="Poppins" charset="0"/>
                </a:defRPr>
              </a:lvl9pPr>
            </a:lstStyle>
            <a:p>
              <a:pPr algn="ctr" eaLnBrk="1"/>
              <a:endParaRPr lang="ru-RU" altLang="ru-RU" sz="600">
                <a:solidFill>
                  <a:schemeClr val="tx1"/>
                </a:solidFill>
                <a:latin typeface="Helvetica Light" pitchFamily="2" charset="0"/>
                <a:ea typeface="Helvetica Light" pitchFamily="2" charset="0"/>
                <a:cs typeface="Helvetica Light" pitchFamily="2" charset="0"/>
                <a:sym typeface="Helvetica Light" pitchFamily="2" charset="0"/>
              </a:endParaRPr>
            </a:p>
          </p:txBody>
        </p:sp>
      </p:grpSp>
      <p:sp>
        <p:nvSpPr>
          <p:cNvPr id="1941" name="Rectangle 445">
            <a:extLst>
              <a:ext uri="{FF2B5EF4-FFF2-40B4-BE49-F238E27FC236}">
                <a16:creationId xmlns:a16="http://schemas.microsoft.com/office/drawing/2014/main" id="{D11F2B3B-F50C-6E60-0743-F16CDCD19FE2}"/>
              </a:ext>
            </a:extLst>
          </p:cNvPr>
          <p:cNvSpPr/>
          <p:nvPr/>
        </p:nvSpPr>
        <p:spPr>
          <a:xfrm>
            <a:off x="1101704" y="2599802"/>
            <a:ext cx="328616" cy="153888"/>
          </a:xfrm>
          <a:prstGeom prst="rect">
            <a:avLst/>
          </a:prstGeom>
        </p:spPr>
        <p:txBody>
          <a:bodyPr wrap="none" lIns="0" tIns="0" rIns="0" bIns="0">
            <a:spAutoFit/>
          </a:bodyPr>
          <a:lstStyle/>
          <a:p>
            <a:r>
              <a:rPr lang="en-US" sz="1000" b="1" dirty="0">
                <a:solidFill>
                  <a:schemeClr val="accent3"/>
                </a:solidFill>
                <a:latin typeface="DM Sans" pitchFamily="2" charset="77"/>
              </a:rPr>
              <a:t>Input</a:t>
            </a:r>
          </a:p>
        </p:txBody>
      </p:sp>
      <p:sp>
        <p:nvSpPr>
          <p:cNvPr id="1942" name="Rectangle 445">
            <a:extLst>
              <a:ext uri="{FF2B5EF4-FFF2-40B4-BE49-F238E27FC236}">
                <a16:creationId xmlns:a16="http://schemas.microsoft.com/office/drawing/2014/main" id="{37DFDE3D-AE70-26C3-B588-EB46B2282E3D}"/>
              </a:ext>
            </a:extLst>
          </p:cNvPr>
          <p:cNvSpPr/>
          <p:nvPr/>
        </p:nvSpPr>
        <p:spPr>
          <a:xfrm>
            <a:off x="7536392" y="2508464"/>
            <a:ext cx="450444" cy="153888"/>
          </a:xfrm>
          <a:prstGeom prst="rect">
            <a:avLst/>
          </a:prstGeom>
        </p:spPr>
        <p:txBody>
          <a:bodyPr wrap="none" lIns="0" tIns="0" rIns="0" bIns="0">
            <a:spAutoFit/>
          </a:bodyPr>
          <a:lstStyle/>
          <a:p>
            <a:r>
              <a:rPr lang="en-US" sz="1000" b="1" dirty="0">
                <a:solidFill>
                  <a:schemeClr val="accent3"/>
                </a:solidFill>
                <a:latin typeface="DM Sans" pitchFamily="2" charset="77"/>
              </a:rPr>
              <a:t>Output</a:t>
            </a:r>
          </a:p>
        </p:txBody>
      </p:sp>
      <p:sp>
        <p:nvSpPr>
          <p:cNvPr id="1943" name="TextBox 1942">
            <a:extLst>
              <a:ext uri="{FF2B5EF4-FFF2-40B4-BE49-F238E27FC236}">
                <a16:creationId xmlns:a16="http://schemas.microsoft.com/office/drawing/2014/main" id="{D2146A2F-823C-6CEA-834B-5ECBBFB2B32F}"/>
              </a:ext>
            </a:extLst>
          </p:cNvPr>
          <p:cNvSpPr txBox="1"/>
          <p:nvPr/>
        </p:nvSpPr>
        <p:spPr>
          <a:xfrm>
            <a:off x="7344718" y="2697513"/>
            <a:ext cx="889789" cy="954107"/>
          </a:xfrm>
          <a:prstGeom prst="rect">
            <a:avLst/>
          </a:prstGeom>
          <a:noFill/>
        </p:spPr>
        <p:txBody>
          <a:bodyPr wrap="square">
            <a:spAutoFit/>
          </a:bodyPr>
          <a:lstStyle/>
          <a:p>
            <a:pPr algn="ctr"/>
            <a:r>
              <a:rPr lang="en-US" sz="800" dirty="0">
                <a:solidFill>
                  <a:schemeClr val="tx1"/>
                </a:solidFill>
                <a:latin typeface="DM Sans" pitchFamily="2" charset="77"/>
              </a:rPr>
              <a:t>“An LLM, or Master of Laws, is an advanced postgraduate academic degree…”</a:t>
            </a:r>
          </a:p>
        </p:txBody>
      </p:sp>
      <p:sp>
        <p:nvSpPr>
          <p:cNvPr id="2015" name="TextBox 2014">
            <a:extLst>
              <a:ext uri="{FF2B5EF4-FFF2-40B4-BE49-F238E27FC236}">
                <a16:creationId xmlns:a16="http://schemas.microsoft.com/office/drawing/2014/main" id="{A609C65A-F886-4EA1-6F29-B18887E5EAFA}"/>
              </a:ext>
            </a:extLst>
          </p:cNvPr>
          <p:cNvSpPr txBox="1"/>
          <p:nvPr/>
        </p:nvSpPr>
        <p:spPr>
          <a:xfrm>
            <a:off x="811870" y="2753697"/>
            <a:ext cx="1097560" cy="215444"/>
          </a:xfrm>
          <a:prstGeom prst="rect">
            <a:avLst/>
          </a:prstGeom>
          <a:noFill/>
        </p:spPr>
        <p:txBody>
          <a:bodyPr wrap="square">
            <a:spAutoFit/>
          </a:bodyPr>
          <a:lstStyle/>
          <a:p>
            <a:r>
              <a:rPr lang="en-US" sz="800" dirty="0">
                <a:solidFill>
                  <a:schemeClr val="tx1"/>
                </a:solidFill>
                <a:latin typeface="DM Sans" pitchFamily="2" charset="77"/>
              </a:rPr>
              <a:t>“What is an LLM?”</a:t>
            </a:r>
          </a:p>
        </p:txBody>
      </p:sp>
      <p:sp>
        <p:nvSpPr>
          <p:cNvPr id="2016" name="TextBox 2015">
            <a:extLst>
              <a:ext uri="{FF2B5EF4-FFF2-40B4-BE49-F238E27FC236}">
                <a16:creationId xmlns:a16="http://schemas.microsoft.com/office/drawing/2014/main" id="{F88774F0-80BB-782B-BEF2-CBF12C2B395F}"/>
              </a:ext>
            </a:extLst>
          </p:cNvPr>
          <p:cNvSpPr txBox="1"/>
          <p:nvPr/>
        </p:nvSpPr>
        <p:spPr>
          <a:xfrm>
            <a:off x="656971" y="4765393"/>
            <a:ext cx="8251898" cy="230832"/>
          </a:xfrm>
          <a:prstGeom prst="rect">
            <a:avLst/>
          </a:prstGeom>
          <a:noFill/>
        </p:spPr>
        <p:txBody>
          <a:bodyPr wrap="square">
            <a:spAutoFit/>
          </a:bodyPr>
          <a:lstStyle/>
          <a:p>
            <a:r>
              <a:rPr lang="en-US" sz="900" dirty="0">
                <a:solidFill>
                  <a:schemeClr val="tx1"/>
                </a:solidFill>
                <a:latin typeface="DM Sans" pitchFamily="2" charset="77"/>
              </a:rPr>
              <a:t>Although LLMs seem intelligent, they don’t truly understand their outputs. They simply predict likely next tokens based on patterns in their training data. </a:t>
            </a:r>
          </a:p>
        </p:txBody>
      </p:sp>
      <p:grpSp>
        <p:nvGrpSpPr>
          <p:cNvPr id="2017" name="Group 2016">
            <a:extLst>
              <a:ext uri="{FF2B5EF4-FFF2-40B4-BE49-F238E27FC236}">
                <a16:creationId xmlns:a16="http://schemas.microsoft.com/office/drawing/2014/main" id="{98660E9B-4D3B-38B9-1451-EC396D1CDE56}"/>
              </a:ext>
            </a:extLst>
          </p:cNvPr>
          <p:cNvGrpSpPr>
            <a:grpSpLocks noChangeAspect="1"/>
          </p:cNvGrpSpPr>
          <p:nvPr/>
        </p:nvGrpSpPr>
        <p:grpSpPr>
          <a:xfrm>
            <a:off x="435068" y="4709955"/>
            <a:ext cx="246592" cy="260719"/>
            <a:chOff x="4508840" y="3085244"/>
            <a:chExt cx="3195100" cy="3378144"/>
          </a:xfrm>
        </p:grpSpPr>
        <p:sp>
          <p:nvSpPr>
            <p:cNvPr id="2018" name="Rectangle: Rounded Corners 171">
              <a:extLst>
                <a:ext uri="{FF2B5EF4-FFF2-40B4-BE49-F238E27FC236}">
                  <a16:creationId xmlns:a16="http://schemas.microsoft.com/office/drawing/2014/main" id="{E89BF099-59C3-ECBA-F028-C633B017A7A2}"/>
                </a:ext>
              </a:extLst>
            </p:cNvPr>
            <p:cNvSpPr/>
            <p:nvPr/>
          </p:nvSpPr>
          <p:spPr>
            <a:xfrm rot="1800000">
              <a:off x="6701695" y="3085244"/>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sp>
          <p:nvSpPr>
            <p:cNvPr id="2019" name="Rectangle: Rounded Corners 172">
              <a:extLst>
                <a:ext uri="{FF2B5EF4-FFF2-40B4-BE49-F238E27FC236}">
                  <a16:creationId xmlns:a16="http://schemas.microsoft.com/office/drawing/2014/main" id="{A2E7BB56-4CC5-0C56-B48F-70C2405C013A}"/>
                </a:ext>
              </a:extLst>
            </p:cNvPr>
            <p:cNvSpPr/>
            <p:nvPr/>
          </p:nvSpPr>
          <p:spPr>
            <a:xfrm rot="19800000" flipH="1">
              <a:off x="5425163" y="3085244"/>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sp>
          <p:nvSpPr>
            <p:cNvPr id="2020" name="Rectangle: Rounded Corners 173">
              <a:extLst>
                <a:ext uri="{FF2B5EF4-FFF2-40B4-BE49-F238E27FC236}">
                  <a16:creationId xmlns:a16="http://schemas.microsoft.com/office/drawing/2014/main" id="{93F5AF8F-C109-1619-1802-F4C8B3BEC3B6}"/>
                </a:ext>
              </a:extLst>
            </p:cNvPr>
            <p:cNvSpPr/>
            <p:nvPr/>
          </p:nvSpPr>
          <p:spPr>
            <a:xfrm rot="17748911" flipH="1">
              <a:off x="4765246" y="3725867"/>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sp>
          <p:nvSpPr>
            <p:cNvPr id="2021" name="Rectangle: Rounded Corners 174">
              <a:extLst>
                <a:ext uri="{FF2B5EF4-FFF2-40B4-BE49-F238E27FC236}">
                  <a16:creationId xmlns:a16="http://schemas.microsoft.com/office/drawing/2014/main" id="{F4E89AF9-104A-8F01-E25D-DF5CD036C83D}"/>
                </a:ext>
              </a:extLst>
            </p:cNvPr>
            <p:cNvSpPr/>
            <p:nvPr/>
          </p:nvSpPr>
          <p:spPr>
            <a:xfrm rot="3851089" flipH="1" flipV="1">
              <a:off x="4775833" y="4848921"/>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sp>
          <p:nvSpPr>
            <p:cNvPr id="2022" name="Rectangle: Rounded Corners 175">
              <a:extLst>
                <a:ext uri="{FF2B5EF4-FFF2-40B4-BE49-F238E27FC236}">
                  <a16:creationId xmlns:a16="http://schemas.microsoft.com/office/drawing/2014/main" id="{1A2E7C81-B167-F619-D4E0-DB9CF982C9FA}"/>
                </a:ext>
              </a:extLst>
            </p:cNvPr>
            <p:cNvSpPr/>
            <p:nvPr/>
          </p:nvSpPr>
          <p:spPr>
            <a:xfrm rot="3851089">
              <a:off x="7381816" y="3725867"/>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sp>
          <p:nvSpPr>
            <p:cNvPr id="2023" name="Rectangle: Rounded Corners 176">
              <a:extLst>
                <a:ext uri="{FF2B5EF4-FFF2-40B4-BE49-F238E27FC236}">
                  <a16:creationId xmlns:a16="http://schemas.microsoft.com/office/drawing/2014/main" id="{3DCC6CEC-04C4-E4B3-5E9D-090C03294876}"/>
                </a:ext>
              </a:extLst>
            </p:cNvPr>
            <p:cNvSpPr/>
            <p:nvPr/>
          </p:nvSpPr>
          <p:spPr>
            <a:xfrm rot="17748911" flipV="1">
              <a:off x="7392403" y="4848921"/>
              <a:ext cx="55131" cy="567943"/>
            </a:xfrm>
            <a:prstGeom prst="roundRect">
              <a:avLst>
                <a:gd name="adj" fmla="val 50000"/>
              </a:avLst>
            </a:pr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de-DE" sz="900" dirty="0" err="1">
                <a:solidFill>
                  <a:schemeClr val="tx1"/>
                </a:solidFill>
                <a:latin typeface="DM Sans" pitchFamily="2" charset="77"/>
              </a:endParaRPr>
            </a:p>
          </p:txBody>
        </p:sp>
        <p:grpSp>
          <p:nvGrpSpPr>
            <p:cNvPr id="2024" name="Group 2023">
              <a:extLst>
                <a:ext uri="{FF2B5EF4-FFF2-40B4-BE49-F238E27FC236}">
                  <a16:creationId xmlns:a16="http://schemas.microsoft.com/office/drawing/2014/main" id="{300D0613-40C7-A71A-FA87-1F32A5ACD37F}"/>
                </a:ext>
              </a:extLst>
            </p:cNvPr>
            <p:cNvGrpSpPr/>
            <p:nvPr/>
          </p:nvGrpSpPr>
          <p:grpSpPr>
            <a:xfrm>
              <a:off x="5202440" y="3628926"/>
              <a:ext cx="1793911" cy="2834462"/>
              <a:chOff x="15047110" y="-3633018"/>
              <a:chExt cx="6453753" cy="10197230"/>
            </a:xfrm>
          </p:grpSpPr>
          <p:sp>
            <p:nvSpPr>
              <p:cNvPr id="2025" name="Freeform: Shape 178">
                <a:extLst>
                  <a:ext uri="{FF2B5EF4-FFF2-40B4-BE49-F238E27FC236}">
                    <a16:creationId xmlns:a16="http://schemas.microsoft.com/office/drawing/2014/main" id="{82372A52-48BE-BEE4-CCC9-6AB22E319662}"/>
                  </a:ext>
                </a:extLst>
              </p:cNvPr>
              <p:cNvSpPr/>
              <p:nvPr/>
            </p:nvSpPr>
            <p:spPr>
              <a:xfrm flipV="1">
                <a:off x="15047110" y="-3633018"/>
                <a:ext cx="6453753" cy="8319979"/>
              </a:xfrm>
              <a:custGeom>
                <a:avLst/>
                <a:gdLst>
                  <a:gd name="connsiteX0" fmla="*/ 706438 w 1412876"/>
                  <a:gd name="connsiteY0" fmla="*/ 1821437 h 1821437"/>
                  <a:gd name="connsiteX1" fmla="*/ 1412876 w 1412876"/>
                  <a:gd name="connsiteY1" fmla="*/ 1114999 h 1821437"/>
                  <a:gd name="connsiteX2" fmla="*/ 1292228 w 1412876"/>
                  <a:gd name="connsiteY2" fmla="*/ 720023 h 1821437"/>
                  <a:gd name="connsiteX3" fmla="*/ 1240886 w 1412876"/>
                  <a:gd name="connsiteY3" fmla="*/ 657796 h 1821437"/>
                  <a:gd name="connsiteX4" fmla="*/ 1241643 w 1412876"/>
                  <a:gd name="connsiteY4" fmla="*/ 657632 h 1821437"/>
                  <a:gd name="connsiteX5" fmla="*/ 1013040 w 1412876"/>
                  <a:gd name="connsiteY5" fmla="*/ 218771 h 1821437"/>
                  <a:gd name="connsiteX6" fmla="*/ 1010917 w 1412876"/>
                  <a:gd name="connsiteY6" fmla="*/ 220799 h 1821437"/>
                  <a:gd name="connsiteX7" fmla="*/ 1011819 w 1412876"/>
                  <a:gd name="connsiteY7" fmla="*/ 214516 h 1821437"/>
                  <a:gd name="connsiteX8" fmla="*/ 706438 w 1412876"/>
                  <a:gd name="connsiteY8" fmla="*/ 0 h 1821437"/>
                  <a:gd name="connsiteX9" fmla="*/ 401057 w 1412876"/>
                  <a:gd name="connsiteY9" fmla="*/ 214516 h 1821437"/>
                  <a:gd name="connsiteX10" fmla="*/ 402483 w 1412876"/>
                  <a:gd name="connsiteY10" fmla="*/ 221142 h 1821437"/>
                  <a:gd name="connsiteX11" fmla="*/ 399836 w 1412876"/>
                  <a:gd name="connsiteY11" fmla="*/ 218771 h 1821437"/>
                  <a:gd name="connsiteX12" fmla="*/ 259303 w 1412876"/>
                  <a:gd name="connsiteY12" fmla="*/ 550149 h 1821437"/>
                  <a:gd name="connsiteX13" fmla="*/ 182186 w 1412876"/>
                  <a:gd name="connsiteY13" fmla="*/ 644265 h 1821437"/>
                  <a:gd name="connsiteX14" fmla="*/ 161316 w 1412876"/>
                  <a:gd name="connsiteY14" fmla="*/ 665639 h 1821437"/>
                  <a:gd name="connsiteX15" fmla="*/ 0 w 1412876"/>
                  <a:gd name="connsiteY15" fmla="*/ 1114999 h 1821437"/>
                  <a:gd name="connsiteX16" fmla="*/ 706438 w 1412876"/>
                  <a:gd name="connsiteY16" fmla="*/ 1821437 h 182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2876" h="1821437">
                    <a:moveTo>
                      <a:pt x="706438" y="1821437"/>
                    </a:moveTo>
                    <a:cubicBezTo>
                      <a:pt x="1096593" y="1821437"/>
                      <a:pt x="1412876" y="1505154"/>
                      <a:pt x="1412876" y="1114999"/>
                    </a:cubicBezTo>
                    <a:cubicBezTo>
                      <a:pt x="1412876" y="968691"/>
                      <a:pt x="1368399" y="832771"/>
                      <a:pt x="1292228" y="720023"/>
                    </a:cubicBezTo>
                    <a:lnTo>
                      <a:pt x="1240886" y="657796"/>
                    </a:lnTo>
                    <a:lnTo>
                      <a:pt x="1241643" y="657632"/>
                    </a:lnTo>
                    <a:cubicBezTo>
                      <a:pt x="1113848" y="507376"/>
                      <a:pt x="1024153" y="392840"/>
                      <a:pt x="1013040" y="218771"/>
                    </a:cubicBezTo>
                    <a:lnTo>
                      <a:pt x="1010917" y="220799"/>
                    </a:lnTo>
                    <a:lnTo>
                      <a:pt x="1011819" y="214516"/>
                    </a:lnTo>
                    <a:cubicBezTo>
                      <a:pt x="1011819" y="96042"/>
                      <a:pt x="875095" y="0"/>
                      <a:pt x="706438" y="0"/>
                    </a:cubicBezTo>
                    <a:cubicBezTo>
                      <a:pt x="537781" y="0"/>
                      <a:pt x="401057" y="96042"/>
                      <a:pt x="401057" y="214516"/>
                    </a:cubicBezTo>
                    <a:lnTo>
                      <a:pt x="402483" y="221142"/>
                    </a:lnTo>
                    <a:lnTo>
                      <a:pt x="399836" y="218771"/>
                    </a:lnTo>
                    <a:cubicBezTo>
                      <a:pt x="391501" y="349323"/>
                      <a:pt x="338964" y="446387"/>
                      <a:pt x="259303" y="550149"/>
                    </a:cubicBezTo>
                    <a:lnTo>
                      <a:pt x="182186" y="644265"/>
                    </a:lnTo>
                    <a:lnTo>
                      <a:pt x="161316" y="665639"/>
                    </a:lnTo>
                    <a:cubicBezTo>
                      <a:pt x="60539" y="787753"/>
                      <a:pt x="0" y="944306"/>
                      <a:pt x="0" y="1114999"/>
                    </a:cubicBezTo>
                    <a:cubicBezTo>
                      <a:pt x="0" y="1505154"/>
                      <a:pt x="316283" y="1821437"/>
                      <a:pt x="706438" y="1821437"/>
                    </a:cubicBezTo>
                    <a:close/>
                  </a:path>
                </a:pathLst>
              </a:custGeom>
              <a:solidFill>
                <a:srgbClr val="FCCC2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de-DE" sz="900" dirty="0" err="1">
                  <a:solidFill>
                    <a:schemeClr val="tx1"/>
                  </a:solidFill>
                  <a:latin typeface="DM Sans" pitchFamily="2" charset="77"/>
                </a:endParaRPr>
              </a:p>
            </p:txBody>
          </p:sp>
          <p:sp>
            <p:nvSpPr>
              <p:cNvPr id="2026" name="Oval 2025">
                <a:extLst>
                  <a:ext uri="{FF2B5EF4-FFF2-40B4-BE49-F238E27FC236}">
                    <a16:creationId xmlns:a16="http://schemas.microsoft.com/office/drawing/2014/main" id="{5757C69F-1A03-B533-41A4-B8FBA949FA25}"/>
                  </a:ext>
                </a:extLst>
              </p:cNvPr>
              <p:cNvSpPr/>
              <p:nvPr/>
            </p:nvSpPr>
            <p:spPr>
              <a:xfrm>
                <a:off x="17133696" y="2727219"/>
                <a:ext cx="2280576" cy="1742195"/>
              </a:xfrm>
              <a:prstGeom prst="ellipse">
                <a:avLst/>
              </a:prstGeom>
              <a:solidFill>
                <a:srgbClr val="D5AF1C"/>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en-US" sz="900" dirty="0" err="1">
                  <a:solidFill>
                    <a:schemeClr val="tx1"/>
                  </a:solidFill>
                  <a:latin typeface="DM Sans" pitchFamily="2" charset="77"/>
                </a:endParaRPr>
              </a:p>
            </p:txBody>
          </p:sp>
          <p:sp>
            <p:nvSpPr>
              <p:cNvPr id="2027" name="Freeform: Shape 180">
                <a:extLst>
                  <a:ext uri="{FF2B5EF4-FFF2-40B4-BE49-F238E27FC236}">
                    <a16:creationId xmlns:a16="http://schemas.microsoft.com/office/drawing/2014/main" id="{068B6F0D-D40A-5FE2-D178-8D442A4EE3E5}"/>
                  </a:ext>
                </a:extLst>
              </p:cNvPr>
              <p:cNvSpPr/>
              <p:nvPr/>
            </p:nvSpPr>
            <p:spPr>
              <a:xfrm>
                <a:off x="16719263" y="116510"/>
                <a:ext cx="2964707" cy="3624142"/>
              </a:xfrm>
              <a:custGeom>
                <a:avLst/>
                <a:gdLst>
                  <a:gd name="connsiteX0" fmla="*/ 207594 w 649043"/>
                  <a:gd name="connsiteY0" fmla="*/ 793409 h 793409"/>
                  <a:gd name="connsiteX1" fmla="*/ 171876 w 649043"/>
                  <a:gd name="connsiteY1" fmla="*/ 305253 h 793409"/>
                  <a:gd name="connsiteX2" fmla="*/ 64719 w 649043"/>
                  <a:gd name="connsiteY2" fmla="*/ 159996 h 793409"/>
                  <a:gd name="connsiteX3" fmla="*/ 9951 w 649043"/>
                  <a:gd name="connsiteY3" fmla="*/ 174284 h 793409"/>
                  <a:gd name="connsiteX4" fmla="*/ 7569 w 649043"/>
                  <a:gd name="connsiteY4" fmla="*/ 264771 h 793409"/>
                  <a:gd name="connsiteX5" fmla="*/ 88532 w 649043"/>
                  <a:gd name="connsiteY5" fmla="*/ 279059 h 793409"/>
                  <a:gd name="connsiteX6" fmla="*/ 212357 w 649043"/>
                  <a:gd name="connsiteY6" fmla="*/ 205240 h 793409"/>
                  <a:gd name="connsiteX7" fmla="*/ 276651 w 649043"/>
                  <a:gd name="connsiteY7" fmla="*/ 71890 h 793409"/>
                  <a:gd name="connsiteX8" fmla="*/ 259982 w 649043"/>
                  <a:gd name="connsiteY8" fmla="*/ 7596 h 793409"/>
                  <a:gd name="connsiteX9" fmla="*/ 207594 w 649043"/>
                  <a:gd name="connsiteY9" fmla="*/ 7596 h 793409"/>
                  <a:gd name="connsiteX10" fmla="*/ 190926 w 649043"/>
                  <a:gd name="connsiteY10" fmla="*/ 64746 h 793409"/>
                  <a:gd name="connsiteX11" fmla="*/ 217119 w 649043"/>
                  <a:gd name="connsiteY11" fmla="*/ 148090 h 793409"/>
                  <a:gd name="connsiteX12" fmla="*/ 312369 w 649043"/>
                  <a:gd name="connsiteY12" fmla="*/ 221909 h 793409"/>
                  <a:gd name="connsiteX13" fmla="*/ 419526 w 649043"/>
                  <a:gd name="connsiteY13" fmla="*/ 210003 h 793409"/>
                  <a:gd name="connsiteX14" fmla="*/ 488582 w 649043"/>
                  <a:gd name="connsiteY14" fmla="*/ 145709 h 793409"/>
                  <a:gd name="connsiteX15" fmla="*/ 498107 w 649043"/>
                  <a:gd name="connsiteY15" fmla="*/ 55221 h 793409"/>
                  <a:gd name="connsiteX16" fmla="*/ 457626 w 649043"/>
                  <a:gd name="connsiteY16" fmla="*/ 36171 h 793409"/>
                  <a:gd name="connsiteX17" fmla="*/ 400476 w 649043"/>
                  <a:gd name="connsiteY17" fmla="*/ 119515 h 793409"/>
                  <a:gd name="connsiteX18" fmla="*/ 386188 w 649043"/>
                  <a:gd name="connsiteY18" fmla="*/ 181428 h 793409"/>
                  <a:gd name="connsiteX19" fmla="*/ 419526 w 649043"/>
                  <a:gd name="connsiteY19" fmla="*/ 260009 h 793409"/>
                  <a:gd name="connsiteX20" fmla="*/ 536207 w 649043"/>
                  <a:gd name="connsiteY20" fmla="*/ 310015 h 793409"/>
                  <a:gd name="connsiteX21" fmla="*/ 617169 w 649043"/>
                  <a:gd name="connsiteY21" fmla="*/ 298109 h 793409"/>
                  <a:gd name="connsiteX22" fmla="*/ 648126 w 649043"/>
                  <a:gd name="connsiteY22" fmla="*/ 226671 h 793409"/>
                  <a:gd name="connsiteX23" fmla="*/ 586213 w 649043"/>
                  <a:gd name="connsiteY23" fmla="*/ 205240 h 793409"/>
                  <a:gd name="connsiteX24" fmla="*/ 512394 w 649043"/>
                  <a:gd name="connsiteY24" fmla="*/ 257628 h 793409"/>
                  <a:gd name="connsiteX25" fmla="*/ 467151 w 649043"/>
                  <a:gd name="connsiteY25" fmla="*/ 381453 h 793409"/>
                  <a:gd name="connsiteX26" fmla="*/ 476676 w 649043"/>
                  <a:gd name="connsiteY26" fmla="*/ 631484 h 793409"/>
                  <a:gd name="connsiteX27" fmla="*/ 471913 w 649043"/>
                  <a:gd name="connsiteY27" fmla="*/ 783884 h 79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49043" h="793409">
                    <a:moveTo>
                      <a:pt x="207594" y="793409"/>
                    </a:moveTo>
                    <a:cubicBezTo>
                      <a:pt x="201641" y="602115"/>
                      <a:pt x="195688" y="410822"/>
                      <a:pt x="171876" y="305253"/>
                    </a:cubicBezTo>
                    <a:cubicBezTo>
                      <a:pt x="148064" y="199684"/>
                      <a:pt x="91706" y="181824"/>
                      <a:pt x="64719" y="159996"/>
                    </a:cubicBezTo>
                    <a:cubicBezTo>
                      <a:pt x="37732" y="138168"/>
                      <a:pt x="19476" y="156821"/>
                      <a:pt x="9951" y="174284"/>
                    </a:cubicBezTo>
                    <a:cubicBezTo>
                      <a:pt x="426" y="191746"/>
                      <a:pt x="-5528" y="247308"/>
                      <a:pt x="7569" y="264771"/>
                    </a:cubicBezTo>
                    <a:cubicBezTo>
                      <a:pt x="20666" y="282233"/>
                      <a:pt x="54401" y="288981"/>
                      <a:pt x="88532" y="279059"/>
                    </a:cubicBezTo>
                    <a:cubicBezTo>
                      <a:pt x="122663" y="269137"/>
                      <a:pt x="181004" y="239768"/>
                      <a:pt x="212357" y="205240"/>
                    </a:cubicBezTo>
                    <a:cubicBezTo>
                      <a:pt x="243710" y="170712"/>
                      <a:pt x="268714" y="104831"/>
                      <a:pt x="276651" y="71890"/>
                    </a:cubicBezTo>
                    <a:cubicBezTo>
                      <a:pt x="284589" y="38949"/>
                      <a:pt x="271491" y="18312"/>
                      <a:pt x="259982" y="7596"/>
                    </a:cubicBezTo>
                    <a:cubicBezTo>
                      <a:pt x="248473" y="-3120"/>
                      <a:pt x="219103" y="-1929"/>
                      <a:pt x="207594" y="7596"/>
                    </a:cubicBezTo>
                    <a:cubicBezTo>
                      <a:pt x="196085" y="17121"/>
                      <a:pt x="189338" y="41330"/>
                      <a:pt x="190926" y="64746"/>
                    </a:cubicBezTo>
                    <a:cubicBezTo>
                      <a:pt x="192513" y="88162"/>
                      <a:pt x="196879" y="121896"/>
                      <a:pt x="217119" y="148090"/>
                    </a:cubicBezTo>
                    <a:cubicBezTo>
                      <a:pt x="237359" y="174284"/>
                      <a:pt x="278635" y="211590"/>
                      <a:pt x="312369" y="221909"/>
                    </a:cubicBezTo>
                    <a:cubicBezTo>
                      <a:pt x="346103" y="232228"/>
                      <a:pt x="390157" y="222703"/>
                      <a:pt x="419526" y="210003"/>
                    </a:cubicBezTo>
                    <a:cubicBezTo>
                      <a:pt x="448895" y="197303"/>
                      <a:pt x="475485" y="171506"/>
                      <a:pt x="488582" y="145709"/>
                    </a:cubicBezTo>
                    <a:cubicBezTo>
                      <a:pt x="501679" y="119912"/>
                      <a:pt x="503266" y="73477"/>
                      <a:pt x="498107" y="55221"/>
                    </a:cubicBezTo>
                    <a:cubicBezTo>
                      <a:pt x="492948" y="36965"/>
                      <a:pt x="473898" y="25455"/>
                      <a:pt x="457626" y="36171"/>
                    </a:cubicBezTo>
                    <a:cubicBezTo>
                      <a:pt x="441354" y="46887"/>
                      <a:pt x="412382" y="95306"/>
                      <a:pt x="400476" y="119515"/>
                    </a:cubicBezTo>
                    <a:cubicBezTo>
                      <a:pt x="388570" y="143724"/>
                      <a:pt x="383013" y="158012"/>
                      <a:pt x="386188" y="181428"/>
                    </a:cubicBezTo>
                    <a:cubicBezTo>
                      <a:pt x="389363" y="204844"/>
                      <a:pt x="394523" y="238578"/>
                      <a:pt x="419526" y="260009"/>
                    </a:cubicBezTo>
                    <a:cubicBezTo>
                      <a:pt x="444529" y="281440"/>
                      <a:pt x="503267" y="303665"/>
                      <a:pt x="536207" y="310015"/>
                    </a:cubicBezTo>
                    <a:cubicBezTo>
                      <a:pt x="569147" y="316365"/>
                      <a:pt x="598516" y="312000"/>
                      <a:pt x="617169" y="298109"/>
                    </a:cubicBezTo>
                    <a:cubicBezTo>
                      <a:pt x="635822" y="284218"/>
                      <a:pt x="653285" y="242149"/>
                      <a:pt x="648126" y="226671"/>
                    </a:cubicBezTo>
                    <a:cubicBezTo>
                      <a:pt x="642967" y="211193"/>
                      <a:pt x="608835" y="200080"/>
                      <a:pt x="586213" y="205240"/>
                    </a:cubicBezTo>
                    <a:cubicBezTo>
                      <a:pt x="563591" y="210399"/>
                      <a:pt x="532238" y="228259"/>
                      <a:pt x="512394" y="257628"/>
                    </a:cubicBezTo>
                    <a:cubicBezTo>
                      <a:pt x="492550" y="286997"/>
                      <a:pt x="473104" y="319144"/>
                      <a:pt x="467151" y="381453"/>
                    </a:cubicBezTo>
                    <a:cubicBezTo>
                      <a:pt x="461198" y="443762"/>
                      <a:pt x="475882" y="564412"/>
                      <a:pt x="476676" y="631484"/>
                    </a:cubicBezTo>
                    <a:cubicBezTo>
                      <a:pt x="477470" y="698556"/>
                      <a:pt x="474691" y="741220"/>
                      <a:pt x="471913" y="783884"/>
                    </a:cubicBezTo>
                  </a:path>
                </a:pathLst>
              </a:custGeom>
              <a:noFill/>
              <a:ln w="9525" cap="flat" cmpd="sng" algn="ctr">
                <a:solidFill>
                  <a:srgbClr val="A2871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DM Sans" pitchFamily="2" charset="77"/>
                </a:endParaRPr>
              </a:p>
            </p:txBody>
          </p:sp>
          <p:sp>
            <p:nvSpPr>
              <p:cNvPr id="2028" name="Freeform: Shape 181">
                <a:extLst>
                  <a:ext uri="{FF2B5EF4-FFF2-40B4-BE49-F238E27FC236}">
                    <a16:creationId xmlns:a16="http://schemas.microsoft.com/office/drawing/2014/main" id="{BC4D9EC0-BDA7-1CE8-8F30-26E54C9AF316}"/>
                  </a:ext>
                </a:extLst>
              </p:cNvPr>
              <p:cNvSpPr/>
              <p:nvPr/>
            </p:nvSpPr>
            <p:spPr>
              <a:xfrm>
                <a:off x="16791210" y="3711701"/>
                <a:ext cx="2965552" cy="1264411"/>
              </a:xfrm>
              <a:custGeom>
                <a:avLst/>
                <a:gdLst>
                  <a:gd name="connsiteX0" fmla="*/ 19378 w 649228"/>
                  <a:gd name="connsiteY0" fmla="*/ 0 h 276809"/>
                  <a:gd name="connsiteX1" fmla="*/ 25437 w 649228"/>
                  <a:gd name="connsiteY1" fmla="*/ 42225 h 276809"/>
                  <a:gd name="connsiteX2" fmla="*/ 324614 w 649228"/>
                  <a:gd name="connsiteY2" fmla="*/ 213508 h 276809"/>
                  <a:gd name="connsiteX3" fmla="*/ 623791 w 649228"/>
                  <a:gd name="connsiteY3" fmla="*/ 42225 h 276809"/>
                  <a:gd name="connsiteX4" fmla="*/ 629850 w 649228"/>
                  <a:gd name="connsiteY4" fmla="*/ 0 h 276809"/>
                  <a:gd name="connsiteX5" fmla="*/ 642633 w 649228"/>
                  <a:gd name="connsiteY5" fmla="*/ 26434 h 276809"/>
                  <a:gd name="connsiteX6" fmla="*/ 649228 w 649228"/>
                  <a:gd name="connsiteY6" fmla="*/ 68430 h 276809"/>
                  <a:gd name="connsiteX7" fmla="*/ 324614 w 649228"/>
                  <a:gd name="connsiteY7" fmla="*/ 276809 h 276809"/>
                  <a:gd name="connsiteX8" fmla="*/ 0 w 649228"/>
                  <a:gd name="connsiteY8" fmla="*/ 68430 h 276809"/>
                  <a:gd name="connsiteX9" fmla="*/ 6595 w 649228"/>
                  <a:gd name="connsiteY9" fmla="*/ 26434 h 27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9228" h="276809">
                    <a:moveTo>
                      <a:pt x="19378" y="0"/>
                    </a:moveTo>
                    <a:lnTo>
                      <a:pt x="25437" y="42225"/>
                    </a:lnTo>
                    <a:cubicBezTo>
                      <a:pt x="53913" y="139976"/>
                      <a:pt x="177039" y="213508"/>
                      <a:pt x="324614" y="213508"/>
                    </a:cubicBezTo>
                    <a:cubicBezTo>
                      <a:pt x="472189" y="213508"/>
                      <a:pt x="595315" y="139976"/>
                      <a:pt x="623791" y="42225"/>
                    </a:cubicBezTo>
                    <a:lnTo>
                      <a:pt x="629850" y="0"/>
                    </a:lnTo>
                    <a:lnTo>
                      <a:pt x="642633" y="26434"/>
                    </a:lnTo>
                    <a:cubicBezTo>
                      <a:pt x="646957" y="39999"/>
                      <a:pt x="649228" y="54044"/>
                      <a:pt x="649228" y="68430"/>
                    </a:cubicBezTo>
                    <a:cubicBezTo>
                      <a:pt x="649228" y="183515"/>
                      <a:pt x="503893" y="276809"/>
                      <a:pt x="324614" y="276809"/>
                    </a:cubicBezTo>
                    <a:cubicBezTo>
                      <a:pt x="145335" y="276809"/>
                      <a:pt x="0" y="183515"/>
                      <a:pt x="0" y="68430"/>
                    </a:cubicBezTo>
                    <a:cubicBezTo>
                      <a:pt x="0" y="54044"/>
                      <a:pt x="2271" y="39999"/>
                      <a:pt x="6595" y="26434"/>
                    </a:cubicBezTo>
                    <a:close/>
                  </a:path>
                </a:pathLst>
              </a:custGeom>
              <a:solidFill>
                <a:srgbClr val="BBC6D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29" name="Freeform: Shape 182">
                <a:extLst>
                  <a:ext uri="{FF2B5EF4-FFF2-40B4-BE49-F238E27FC236}">
                    <a16:creationId xmlns:a16="http://schemas.microsoft.com/office/drawing/2014/main" id="{91BF46D8-212E-81BB-3FE3-7C2C3B21B2A1}"/>
                  </a:ext>
                </a:extLst>
              </p:cNvPr>
              <p:cNvSpPr/>
              <p:nvPr/>
            </p:nvSpPr>
            <p:spPr>
              <a:xfrm>
                <a:off x="16791210" y="4188888"/>
                <a:ext cx="2965552" cy="1116448"/>
              </a:xfrm>
              <a:custGeom>
                <a:avLst/>
                <a:gdLst>
                  <a:gd name="connsiteX0" fmla="*/ 23654 w 2965552"/>
                  <a:gd name="connsiteY0" fmla="*/ 0 h 1116448"/>
                  <a:gd name="connsiteX1" fmla="*/ 30124 w 2965552"/>
                  <a:gd name="connsiteY1" fmla="*/ 27216 h 1116448"/>
                  <a:gd name="connsiteX2" fmla="*/ 1482776 w 2965552"/>
                  <a:gd name="connsiteY2" fmla="*/ 787223 h 1116448"/>
                  <a:gd name="connsiteX3" fmla="*/ 2935428 w 2965552"/>
                  <a:gd name="connsiteY3" fmla="*/ 27216 h 1116448"/>
                  <a:gd name="connsiteX4" fmla="*/ 2941898 w 2965552"/>
                  <a:gd name="connsiteY4" fmla="*/ 0 h 1116448"/>
                  <a:gd name="connsiteX5" fmla="*/ 2957896 w 2965552"/>
                  <a:gd name="connsiteY5" fmla="*/ 67292 h 1116448"/>
                  <a:gd name="connsiteX6" fmla="*/ 2965552 w 2965552"/>
                  <a:gd name="connsiteY6" fmla="*/ 164612 h 1116448"/>
                  <a:gd name="connsiteX7" fmla="*/ 1482776 w 2965552"/>
                  <a:gd name="connsiteY7" fmla="*/ 1116448 h 1116448"/>
                  <a:gd name="connsiteX8" fmla="*/ 0 w 2965552"/>
                  <a:gd name="connsiteY8" fmla="*/ 164612 h 1116448"/>
                  <a:gd name="connsiteX9" fmla="*/ 7656 w 2965552"/>
                  <a:gd name="connsiteY9" fmla="*/ 67292 h 1116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65552" h="1116448">
                    <a:moveTo>
                      <a:pt x="23654" y="0"/>
                    </a:moveTo>
                    <a:lnTo>
                      <a:pt x="30124" y="27216"/>
                    </a:lnTo>
                    <a:cubicBezTo>
                      <a:pt x="168388" y="460953"/>
                      <a:pt x="766228" y="787223"/>
                      <a:pt x="1482776" y="787223"/>
                    </a:cubicBezTo>
                    <a:cubicBezTo>
                      <a:pt x="2199326" y="787223"/>
                      <a:pt x="2797164" y="460953"/>
                      <a:pt x="2935428" y="27216"/>
                    </a:cubicBezTo>
                    <a:lnTo>
                      <a:pt x="2941898" y="0"/>
                    </a:lnTo>
                    <a:lnTo>
                      <a:pt x="2957896" y="67292"/>
                    </a:lnTo>
                    <a:cubicBezTo>
                      <a:pt x="2962958" y="99290"/>
                      <a:pt x="2965552" y="131757"/>
                      <a:pt x="2965552" y="164612"/>
                    </a:cubicBezTo>
                    <a:cubicBezTo>
                      <a:pt x="2965552" y="690297"/>
                      <a:pt x="2301690" y="1116448"/>
                      <a:pt x="1482776" y="1116448"/>
                    </a:cubicBezTo>
                    <a:cubicBezTo>
                      <a:pt x="663862" y="1116448"/>
                      <a:pt x="0" y="690297"/>
                      <a:pt x="0" y="164612"/>
                    </a:cubicBezTo>
                    <a:cubicBezTo>
                      <a:pt x="0" y="131757"/>
                      <a:pt x="2594" y="99290"/>
                      <a:pt x="7656" y="67292"/>
                    </a:cubicBezTo>
                    <a:close/>
                  </a:path>
                </a:pathLst>
              </a:custGeom>
              <a:solidFill>
                <a:srgbClr val="A9B4B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0" name="Freeform: Shape 183">
                <a:extLst>
                  <a:ext uri="{FF2B5EF4-FFF2-40B4-BE49-F238E27FC236}">
                    <a16:creationId xmlns:a16="http://schemas.microsoft.com/office/drawing/2014/main" id="{128028B1-A203-4FE5-D967-0C4030B5C725}"/>
                  </a:ext>
                </a:extLst>
              </p:cNvPr>
              <p:cNvSpPr/>
              <p:nvPr/>
            </p:nvSpPr>
            <p:spPr>
              <a:xfrm>
                <a:off x="16997912" y="4839744"/>
                <a:ext cx="2552152" cy="662242"/>
              </a:xfrm>
              <a:custGeom>
                <a:avLst/>
                <a:gdLst>
                  <a:gd name="connsiteX0" fmla="*/ 2549090 w 2552152"/>
                  <a:gd name="connsiteY0" fmla="*/ 0 h 662242"/>
                  <a:gd name="connsiteX1" fmla="*/ 2552152 w 2552152"/>
                  <a:gd name="connsiteY1" fmla="*/ 30036 h 662242"/>
                  <a:gd name="connsiteX2" fmla="*/ 1276076 w 2552152"/>
                  <a:gd name="connsiteY2" fmla="*/ 662242 h 662242"/>
                  <a:gd name="connsiteX3" fmla="*/ 0 w 2552152"/>
                  <a:gd name="connsiteY3" fmla="*/ 30036 h 662242"/>
                  <a:gd name="connsiteX4" fmla="*/ 3062 w 2552152"/>
                  <a:gd name="connsiteY4" fmla="*/ 4 h 662242"/>
                  <a:gd name="connsiteX5" fmla="*/ 46534 w 2552152"/>
                  <a:gd name="connsiteY5" fmla="*/ 45938 h 662242"/>
                  <a:gd name="connsiteX6" fmla="*/ 1276074 w 2552152"/>
                  <a:gd name="connsiteY6" fmla="*/ 465593 h 662242"/>
                  <a:gd name="connsiteX7" fmla="*/ 2505616 w 2552152"/>
                  <a:gd name="connsiteY7" fmla="*/ 45938 h 66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2152" h="662242">
                    <a:moveTo>
                      <a:pt x="2549090" y="0"/>
                    </a:moveTo>
                    <a:lnTo>
                      <a:pt x="2552152" y="30036"/>
                    </a:lnTo>
                    <a:cubicBezTo>
                      <a:pt x="2552152" y="379194"/>
                      <a:pt x="1980832" y="662242"/>
                      <a:pt x="1276076" y="662242"/>
                    </a:cubicBezTo>
                    <a:cubicBezTo>
                      <a:pt x="571318" y="662242"/>
                      <a:pt x="0" y="379194"/>
                      <a:pt x="0" y="30036"/>
                    </a:cubicBezTo>
                    <a:lnTo>
                      <a:pt x="3062" y="4"/>
                    </a:lnTo>
                    <a:lnTo>
                      <a:pt x="46534" y="45938"/>
                    </a:lnTo>
                    <a:cubicBezTo>
                      <a:pt x="312998" y="299128"/>
                      <a:pt x="764252" y="465593"/>
                      <a:pt x="1276074" y="465593"/>
                    </a:cubicBezTo>
                    <a:cubicBezTo>
                      <a:pt x="1787896" y="465593"/>
                      <a:pt x="2239150" y="299128"/>
                      <a:pt x="2505616" y="45938"/>
                    </a:cubicBezTo>
                    <a:close/>
                  </a:path>
                </a:pathLst>
              </a:custGeom>
              <a:solidFill>
                <a:srgbClr val="7C858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1" name="Freeform: Shape 184">
                <a:extLst>
                  <a:ext uri="{FF2B5EF4-FFF2-40B4-BE49-F238E27FC236}">
                    <a16:creationId xmlns:a16="http://schemas.microsoft.com/office/drawing/2014/main" id="{F47AB895-39FF-7342-7577-36D09BD4F99A}"/>
                  </a:ext>
                </a:extLst>
              </p:cNvPr>
              <p:cNvSpPr/>
              <p:nvPr/>
            </p:nvSpPr>
            <p:spPr>
              <a:xfrm>
                <a:off x="17043706" y="5606471"/>
                <a:ext cx="2460560" cy="704598"/>
              </a:xfrm>
              <a:custGeom>
                <a:avLst/>
                <a:gdLst>
                  <a:gd name="connsiteX0" fmla="*/ 0 w 2460560"/>
                  <a:gd name="connsiteY0" fmla="*/ 0 h 704598"/>
                  <a:gd name="connsiteX1" fmla="*/ 25164 w 2460560"/>
                  <a:gd name="connsiteY1" fmla="*/ 34864 h 704598"/>
                  <a:gd name="connsiteX2" fmla="*/ 1230280 w 2460560"/>
                  <a:gd name="connsiteY2" fmla="*/ 439948 h 704598"/>
                  <a:gd name="connsiteX3" fmla="*/ 2435396 w 2460560"/>
                  <a:gd name="connsiteY3" fmla="*/ 34864 h 704598"/>
                  <a:gd name="connsiteX4" fmla="*/ 2460560 w 2460560"/>
                  <a:gd name="connsiteY4" fmla="*/ 0 h 704598"/>
                  <a:gd name="connsiteX5" fmla="*/ 2435396 w 2460560"/>
                  <a:gd name="connsiteY5" fmla="*/ 55837 h 704598"/>
                  <a:gd name="connsiteX6" fmla="*/ 1230280 w 2460560"/>
                  <a:gd name="connsiteY6" fmla="*/ 704598 h 704598"/>
                  <a:gd name="connsiteX7" fmla="*/ 25164 w 2460560"/>
                  <a:gd name="connsiteY7" fmla="*/ 55837 h 704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60560" h="704598">
                    <a:moveTo>
                      <a:pt x="0" y="0"/>
                    </a:moveTo>
                    <a:lnTo>
                      <a:pt x="25164" y="34864"/>
                    </a:lnTo>
                    <a:cubicBezTo>
                      <a:pt x="223712" y="272915"/>
                      <a:pt x="688532" y="439948"/>
                      <a:pt x="1230280" y="439948"/>
                    </a:cubicBezTo>
                    <a:cubicBezTo>
                      <a:pt x="1772030" y="439948"/>
                      <a:pt x="2236848" y="272915"/>
                      <a:pt x="2435396" y="34864"/>
                    </a:cubicBezTo>
                    <a:lnTo>
                      <a:pt x="2460560" y="0"/>
                    </a:lnTo>
                    <a:lnTo>
                      <a:pt x="2435396" y="55837"/>
                    </a:lnTo>
                    <a:cubicBezTo>
                      <a:pt x="2236848" y="437087"/>
                      <a:pt x="1772030" y="704598"/>
                      <a:pt x="1230280" y="704598"/>
                    </a:cubicBezTo>
                    <a:cubicBezTo>
                      <a:pt x="688532" y="704598"/>
                      <a:pt x="223712" y="437087"/>
                      <a:pt x="25164" y="55837"/>
                    </a:cubicBezTo>
                    <a:close/>
                  </a:path>
                </a:pathLst>
              </a:custGeom>
              <a:solidFill>
                <a:srgbClr val="929BA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2" name="Freeform: Shape 185">
                <a:extLst>
                  <a:ext uri="{FF2B5EF4-FFF2-40B4-BE49-F238E27FC236}">
                    <a16:creationId xmlns:a16="http://schemas.microsoft.com/office/drawing/2014/main" id="{F696F88E-E4D7-11E6-128D-587852456BE5}"/>
                  </a:ext>
                </a:extLst>
              </p:cNvPr>
              <p:cNvSpPr/>
              <p:nvPr/>
            </p:nvSpPr>
            <p:spPr>
              <a:xfrm>
                <a:off x="17847131" y="6233668"/>
                <a:ext cx="918972" cy="330544"/>
              </a:xfrm>
              <a:custGeom>
                <a:avLst/>
                <a:gdLst>
                  <a:gd name="connsiteX0" fmla="*/ 915516 w 918972"/>
                  <a:gd name="connsiteY0" fmla="*/ 0 h 330544"/>
                  <a:gd name="connsiteX1" fmla="*/ 918972 w 918972"/>
                  <a:gd name="connsiteY1" fmla="*/ 22952 h 330544"/>
                  <a:gd name="connsiteX2" fmla="*/ 459488 w 918972"/>
                  <a:gd name="connsiteY2" fmla="*/ 330544 h 330544"/>
                  <a:gd name="connsiteX3" fmla="*/ 0 w 918972"/>
                  <a:gd name="connsiteY3" fmla="*/ 22952 h 330544"/>
                  <a:gd name="connsiteX4" fmla="*/ 660 w 918972"/>
                  <a:gd name="connsiteY4" fmla="*/ 18569 h 330544"/>
                  <a:gd name="connsiteX5" fmla="*/ 37926 w 918972"/>
                  <a:gd name="connsiteY5" fmla="*/ 29647 h 330544"/>
                  <a:gd name="connsiteX6" fmla="*/ 426854 w 918972"/>
                  <a:gd name="connsiteY6" fmla="*/ 77402 h 330544"/>
                  <a:gd name="connsiteX7" fmla="*/ 815782 w 918972"/>
                  <a:gd name="connsiteY7" fmla="*/ 29647 h 33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8972" h="330544">
                    <a:moveTo>
                      <a:pt x="915516" y="0"/>
                    </a:moveTo>
                    <a:lnTo>
                      <a:pt x="918972" y="22952"/>
                    </a:lnTo>
                    <a:cubicBezTo>
                      <a:pt x="918972" y="192830"/>
                      <a:pt x="713254" y="330544"/>
                      <a:pt x="459488" y="330544"/>
                    </a:cubicBezTo>
                    <a:cubicBezTo>
                      <a:pt x="205720" y="330544"/>
                      <a:pt x="0" y="192830"/>
                      <a:pt x="0" y="22952"/>
                    </a:cubicBezTo>
                    <a:lnTo>
                      <a:pt x="660" y="18569"/>
                    </a:lnTo>
                    <a:lnTo>
                      <a:pt x="37926" y="29647"/>
                    </a:lnTo>
                    <a:cubicBezTo>
                      <a:pt x="160788" y="60683"/>
                      <a:pt x="291416" y="77402"/>
                      <a:pt x="426854" y="77402"/>
                    </a:cubicBezTo>
                    <a:cubicBezTo>
                      <a:pt x="562292" y="77402"/>
                      <a:pt x="692920" y="60683"/>
                      <a:pt x="815782" y="29647"/>
                    </a:cubicBezTo>
                    <a:close/>
                  </a:path>
                </a:pathLst>
              </a:custGeom>
              <a:solidFill>
                <a:srgbClr val="43474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3" name="Freeform: Shape 186">
                <a:extLst>
                  <a:ext uri="{FF2B5EF4-FFF2-40B4-BE49-F238E27FC236}">
                    <a16:creationId xmlns:a16="http://schemas.microsoft.com/office/drawing/2014/main" id="{69C91D7D-F32E-D317-0297-B9DAAF813D36}"/>
                  </a:ext>
                </a:extLst>
              </p:cNvPr>
              <p:cNvSpPr/>
              <p:nvPr/>
            </p:nvSpPr>
            <p:spPr>
              <a:xfrm>
                <a:off x="15523013" y="-2833894"/>
                <a:ext cx="2754686" cy="3125570"/>
              </a:xfrm>
              <a:custGeom>
                <a:avLst/>
                <a:gdLst>
                  <a:gd name="connsiteX0" fmla="*/ 1520387 w 2754686"/>
                  <a:gd name="connsiteY0" fmla="*/ 1665494 h 3125570"/>
                  <a:gd name="connsiteX1" fmla="*/ 1431487 w 2754686"/>
                  <a:gd name="connsiteY1" fmla="*/ 1665494 h 3125570"/>
                  <a:gd name="connsiteX2" fmla="*/ 2472887 w 2754686"/>
                  <a:gd name="connsiteY2" fmla="*/ 1144794 h 3125570"/>
                  <a:gd name="connsiteX3" fmla="*/ 2752287 w 2754686"/>
                  <a:gd name="connsiteY3" fmla="*/ 636794 h 3125570"/>
                  <a:gd name="connsiteX4" fmla="*/ 2574487 w 2754686"/>
                  <a:gd name="connsiteY4" fmla="*/ 179594 h 3125570"/>
                  <a:gd name="connsiteX5" fmla="*/ 2028387 w 2754686"/>
                  <a:gd name="connsiteY5" fmla="*/ 1794 h 3125570"/>
                  <a:gd name="connsiteX6" fmla="*/ 1418787 w 2754686"/>
                  <a:gd name="connsiteY6" fmla="*/ 116094 h 3125570"/>
                  <a:gd name="connsiteX7" fmla="*/ 720287 w 2754686"/>
                  <a:gd name="connsiteY7" fmla="*/ 535194 h 3125570"/>
                  <a:gd name="connsiteX8" fmla="*/ 186887 w 2754686"/>
                  <a:gd name="connsiteY8" fmla="*/ 1182894 h 3125570"/>
                  <a:gd name="connsiteX9" fmla="*/ 9087 w 2754686"/>
                  <a:gd name="connsiteY9" fmla="*/ 2148094 h 3125570"/>
                  <a:gd name="connsiteX10" fmla="*/ 72587 w 2754686"/>
                  <a:gd name="connsiteY10" fmla="*/ 2744994 h 3125570"/>
                  <a:gd name="connsiteX11" fmla="*/ 466287 w 2754686"/>
                  <a:gd name="connsiteY11" fmla="*/ 3100594 h 3125570"/>
                  <a:gd name="connsiteX12" fmla="*/ 1012387 w 2754686"/>
                  <a:gd name="connsiteY12" fmla="*/ 3024394 h 3125570"/>
                  <a:gd name="connsiteX13" fmla="*/ 1291787 w 2754686"/>
                  <a:gd name="connsiteY13" fmla="*/ 2452894 h 3125570"/>
                  <a:gd name="connsiteX14" fmla="*/ 1393387 w 2754686"/>
                  <a:gd name="connsiteY14" fmla="*/ 2008394 h 3125570"/>
                  <a:gd name="connsiteX15" fmla="*/ 1507687 w 2754686"/>
                  <a:gd name="connsiteY15" fmla="*/ 1741694 h 3125570"/>
                  <a:gd name="connsiteX16" fmla="*/ 1736287 w 2754686"/>
                  <a:gd name="connsiteY16" fmla="*/ 1551194 h 3125570"/>
                  <a:gd name="connsiteX17" fmla="*/ 1901387 w 2754686"/>
                  <a:gd name="connsiteY17" fmla="*/ 1436894 h 3125570"/>
                  <a:gd name="connsiteX0" fmla="*/ 1520387 w 2754686"/>
                  <a:gd name="connsiteY0" fmla="*/ 1665494 h 3125570"/>
                  <a:gd name="connsiteX1" fmla="*/ 2472887 w 2754686"/>
                  <a:gd name="connsiteY1" fmla="*/ 1144794 h 3125570"/>
                  <a:gd name="connsiteX2" fmla="*/ 2752287 w 2754686"/>
                  <a:gd name="connsiteY2" fmla="*/ 636794 h 3125570"/>
                  <a:gd name="connsiteX3" fmla="*/ 2574487 w 2754686"/>
                  <a:gd name="connsiteY3" fmla="*/ 179594 h 3125570"/>
                  <a:gd name="connsiteX4" fmla="*/ 2028387 w 2754686"/>
                  <a:gd name="connsiteY4" fmla="*/ 1794 h 3125570"/>
                  <a:gd name="connsiteX5" fmla="*/ 1418787 w 2754686"/>
                  <a:gd name="connsiteY5" fmla="*/ 116094 h 3125570"/>
                  <a:gd name="connsiteX6" fmla="*/ 720287 w 2754686"/>
                  <a:gd name="connsiteY6" fmla="*/ 535194 h 3125570"/>
                  <a:gd name="connsiteX7" fmla="*/ 186887 w 2754686"/>
                  <a:gd name="connsiteY7" fmla="*/ 1182894 h 3125570"/>
                  <a:gd name="connsiteX8" fmla="*/ 9087 w 2754686"/>
                  <a:gd name="connsiteY8" fmla="*/ 2148094 h 3125570"/>
                  <a:gd name="connsiteX9" fmla="*/ 72587 w 2754686"/>
                  <a:gd name="connsiteY9" fmla="*/ 2744994 h 3125570"/>
                  <a:gd name="connsiteX10" fmla="*/ 466287 w 2754686"/>
                  <a:gd name="connsiteY10" fmla="*/ 3100594 h 3125570"/>
                  <a:gd name="connsiteX11" fmla="*/ 1012387 w 2754686"/>
                  <a:gd name="connsiteY11" fmla="*/ 3024394 h 3125570"/>
                  <a:gd name="connsiteX12" fmla="*/ 1291787 w 2754686"/>
                  <a:gd name="connsiteY12" fmla="*/ 2452894 h 3125570"/>
                  <a:gd name="connsiteX13" fmla="*/ 1393387 w 2754686"/>
                  <a:gd name="connsiteY13" fmla="*/ 2008394 h 3125570"/>
                  <a:gd name="connsiteX14" fmla="*/ 1507687 w 2754686"/>
                  <a:gd name="connsiteY14" fmla="*/ 1741694 h 3125570"/>
                  <a:gd name="connsiteX15" fmla="*/ 1736287 w 2754686"/>
                  <a:gd name="connsiteY15" fmla="*/ 1551194 h 3125570"/>
                  <a:gd name="connsiteX16" fmla="*/ 1901387 w 2754686"/>
                  <a:gd name="connsiteY16" fmla="*/ 1436894 h 3125570"/>
                  <a:gd name="connsiteX0" fmla="*/ 2472887 w 2754686"/>
                  <a:gd name="connsiteY0" fmla="*/ 1144794 h 3125570"/>
                  <a:gd name="connsiteX1" fmla="*/ 2752287 w 2754686"/>
                  <a:gd name="connsiteY1" fmla="*/ 636794 h 3125570"/>
                  <a:gd name="connsiteX2" fmla="*/ 2574487 w 2754686"/>
                  <a:gd name="connsiteY2" fmla="*/ 179594 h 3125570"/>
                  <a:gd name="connsiteX3" fmla="*/ 2028387 w 2754686"/>
                  <a:gd name="connsiteY3" fmla="*/ 1794 h 3125570"/>
                  <a:gd name="connsiteX4" fmla="*/ 1418787 w 2754686"/>
                  <a:gd name="connsiteY4" fmla="*/ 116094 h 3125570"/>
                  <a:gd name="connsiteX5" fmla="*/ 720287 w 2754686"/>
                  <a:gd name="connsiteY5" fmla="*/ 535194 h 3125570"/>
                  <a:gd name="connsiteX6" fmla="*/ 186887 w 2754686"/>
                  <a:gd name="connsiteY6" fmla="*/ 1182894 h 3125570"/>
                  <a:gd name="connsiteX7" fmla="*/ 9087 w 2754686"/>
                  <a:gd name="connsiteY7" fmla="*/ 2148094 h 3125570"/>
                  <a:gd name="connsiteX8" fmla="*/ 72587 w 2754686"/>
                  <a:gd name="connsiteY8" fmla="*/ 2744994 h 3125570"/>
                  <a:gd name="connsiteX9" fmla="*/ 466287 w 2754686"/>
                  <a:gd name="connsiteY9" fmla="*/ 3100594 h 3125570"/>
                  <a:gd name="connsiteX10" fmla="*/ 1012387 w 2754686"/>
                  <a:gd name="connsiteY10" fmla="*/ 3024394 h 3125570"/>
                  <a:gd name="connsiteX11" fmla="*/ 1291787 w 2754686"/>
                  <a:gd name="connsiteY11" fmla="*/ 2452894 h 3125570"/>
                  <a:gd name="connsiteX12" fmla="*/ 1393387 w 2754686"/>
                  <a:gd name="connsiteY12" fmla="*/ 2008394 h 3125570"/>
                  <a:gd name="connsiteX13" fmla="*/ 1507687 w 2754686"/>
                  <a:gd name="connsiteY13" fmla="*/ 1741694 h 3125570"/>
                  <a:gd name="connsiteX14" fmla="*/ 1736287 w 2754686"/>
                  <a:gd name="connsiteY14" fmla="*/ 1551194 h 3125570"/>
                  <a:gd name="connsiteX15" fmla="*/ 1901387 w 2754686"/>
                  <a:gd name="connsiteY15" fmla="*/ 1436894 h 3125570"/>
                  <a:gd name="connsiteX0" fmla="*/ 2472887 w 2754686"/>
                  <a:gd name="connsiteY0" fmla="*/ 1144794 h 3125570"/>
                  <a:gd name="connsiteX1" fmla="*/ 2752287 w 2754686"/>
                  <a:gd name="connsiteY1" fmla="*/ 636794 h 3125570"/>
                  <a:gd name="connsiteX2" fmla="*/ 2574487 w 2754686"/>
                  <a:gd name="connsiteY2" fmla="*/ 179594 h 3125570"/>
                  <a:gd name="connsiteX3" fmla="*/ 2028387 w 2754686"/>
                  <a:gd name="connsiteY3" fmla="*/ 1794 h 3125570"/>
                  <a:gd name="connsiteX4" fmla="*/ 1418787 w 2754686"/>
                  <a:gd name="connsiteY4" fmla="*/ 116094 h 3125570"/>
                  <a:gd name="connsiteX5" fmla="*/ 720287 w 2754686"/>
                  <a:gd name="connsiteY5" fmla="*/ 535194 h 3125570"/>
                  <a:gd name="connsiteX6" fmla="*/ 186887 w 2754686"/>
                  <a:gd name="connsiteY6" fmla="*/ 1182894 h 3125570"/>
                  <a:gd name="connsiteX7" fmla="*/ 9087 w 2754686"/>
                  <a:gd name="connsiteY7" fmla="*/ 2148094 h 3125570"/>
                  <a:gd name="connsiteX8" fmla="*/ 72587 w 2754686"/>
                  <a:gd name="connsiteY8" fmla="*/ 2744994 h 3125570"/>
                  <a:gd name="connsiteX9" fmla="*/ 466287 w 2754686"/>
                  <a:gd name="connsiteY9" fmla="*/ 3100594 h 3125570"/>
                  <a:gd name="connsiteX10" fmla="*/ 1012387 w 2754686"/>
                  <a:gd name="connsiteY10" fmla="*/ 3024394 h 3125570"/>
                  <a:gd name="connsiteX11" fmla="*/ 1291787 w 2754686"/>
                  <a:gd name="connsiteY11" fmla="*/ 2452894 h 3125570"/>
                  <a:gd name="connsiteX12" fmla="*/ 1393387 w 2754686"/>
                  <a:gd name="connsiteY12" fmla="*/ 2008394 h 3125570"/>
                  <a:gd name="connsiteX13" fmla="*/ 1507687 w 2754686"/>
                  <a:gd name="connsiteY13" fmla="*/ 1741694 h 3125570"/>
                  <a:gd name="connsiteX14" fmla="*/ 1736287 w 2754686"/>
                  <a:gd name="connsiteY14" fmla="*/ 1551194 h 3125570"/>
                  <a:gd name="connsiteX15" fmla="*/ 1901387 w 2754686"/>
                  <a:gd name="connsiteY15" fmla="*/ 1436894 h 3125570"/>
                  <a:gd name="connsiteX16" fmla="*/ 2472887 w 2754686"/>
                  <a:gd name="connsiteY16" fmla="*/ 1144794 h 3125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54686" h="3125570">
                    <a:moveTo>
                      <a:pt x="2472887" y="1144794"/>
                    </a:moveTo>
                    <a:cubicBezTo>
                      <a:pt x="2678204" y="973344"/>
                      <a:pt x="2735354" y="797661"/>
                      <a:pt x="2752287" y="636794"/>
                    </a:cubicBezTo>
                    <a:cubicBezTo>
                      <a:pt x="2769220" y="475927"/>
                      <a:pt x="2695137" y="285427"/>
                      <a:pt x="2574487" y="179594"/>
                    </a:cubicBezTo>
                    <a:cubicBezTo>
                      <a:pt x="2453837" y="73761"/>
                      <a:pt x="2221004" y="12377"/>
                      <a:pt x="2028387" y="1794"/>
                    </a:cubicBezTo>
                    <a:cubicBezTo>
                      <a:pt x="1835770" y="-8789"/>
                      <a:pt x="1636804" y="27194"/>
                      <a:pt x="1418787" y="116094"/>
                    </a:cubicBezTo>
                    <a:cubicBezTo>
                      <a:pt x="1200770" y="204994"/>
                      <a:pt x="925604" y="357394"/>
                      <a:pt x="720287" y="535194"/>
                    </a:cubicBezTo>
                    <a:cubicBezTo>
                      <a:pt x="514970" y="712994"/>
                      <a:pt x="305420" y="914077"/>
                      <a:pt x="186887" y="1182894"/>
                    </a:cubicBezTo>
                    <a:cubicBezTo>
                      <a:pt x="68354" y="1451711"/>
                      <a:pt x="28137" y="1887744"/>
                      <a:pt x="9087" y="2148094"/>
                    </a:cubicBezTo>
                    <a:cubicBezTo>
                      <a:pt x="-9963" y="2408444"/>
                      <a:pt x="-3613" y="2586244"/>
                      <a:pt x="72587" y="2744994"/>
                    </a:cubicBezTo>
                    <a:cubicBezTo>
                      <a:pt x="148787" y="2903744"/>
                      <a:pt x="309654" y="3054027"/>
                      <a:pt x="466287" y="3100594"/>
                    </a:cubicBezTo>
                    <a:cubicBezTo>
                      <a:pt x="622920" y="3147161"/>
                      <a:pt x="874804" y="3132344"/>
                      <a:pt x="1012387" y="3024394"/>
                    </a:cubicBezTo>
                    <a:cubicBezTo>
                      <a:pt x="1149970" y="2916444"/>
                      <a:pt x="1228287" y="2622227"/>
                      <a:pt x="1291787" y="2452894"/>
                    </a:cubicBezTo>
                    <a:cubicBezTo>
                      <a:pt x="1355287" y="2283561"/>
                      <a:pt x="1357404" y="2126927"/>
                      <a:pt x="1393387" y="2008394"/>
                    </a:cubicBezTo>
                    <a:cubicBezTo>
                      <a:pt x="1429370" y="1889861"/>
                      <a:pt x="1450537" y="1817894"/>
                      <a:pt x="1507687" y="1741694"/>
                    </a:cubicBezTo>
                    <a:cubicBezTo>
                      <a:pt x="1564837" y="1665494"/>
                      <a:pt x="1670670" y="1601994"/>
                      <a:pt x="1736287" y="1551194"/>
                    </a:cubicBezTo>
                    <a:cubicBezTo>
                      <a:pt x="1801904" y="1500394"/>
                      <a:pt x="1851645" y="1468644"/>
                      <a:pt x="1901387" y="1436894"/>
                    </a:cubicBezTo>
                    <a:lnTo>
                      <a:pt x="2472887" y="1144794"/>
                    </a:lnTo>
                    <a:close/>
                  </a:path>
                </a:pathLst>
              </a:cu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tx1"/>
                  </a:solidFill>
                  <a:latin typeface="DM Sans" pitchFamily="2" charset="77"/>
                </a:endParaRPr>
              </a:p>
            </p:txBody>
          </p:sp>
          <p:sp>
            <p:nvSpPr>
              <p:cNvPr id="2034" name="Freeform: Shape 187">
                <a:extLst>
                  <a:ext uri="{FF2B5EF4-FFF2-40B4-BE49-F238E27FC236}">
                    <a16:creationId xmlns:a16="http://schemas.microsoft.com/office/drawing/2014/main" id="{A88A2FED-D7FE-C48E-17B2-DB9EE55CD028}"/>
                  </a:ext>
                </a:extLst>
              </p:cNvPr>
              <p:cNvSpPr/>
              <p:nvPr/>
            </p:nvSpPr>
            <p:spPr>
              <a:xfrm>
                <a:off x="16997912" y="5189408"/>
                <a:ext cx="2552152" cy="662242"/>
              </a:xfrm>
              <a:custGeom>
                <a:avLst/>
                <a:gdLst>
                  <a:gd name="connsiteX0" fmla="*/ 2549090 w 2552152"/>
                  <a:gd name="connsiteY0" fmla="*/ 0 h 662242"/>
                  <a:gd name="connsiteX1" fmla="*/ 2552152 w 2552152"/>
                  <a:gd name="connsiteY1" fmla="*/ 30036 h 662242"/>
                  <a:gd name="connsiteX2" fmla="*/ 1276076 w 2552152"/>
                  <a:gd name="connsiteY2" fmla="*/ 662242 h 662242"/>
                  <a:gd name="connsiteX3" fmla="*/ 0 w 2552152"/>
                  <a:gd name="connsiteY3" fmla="*/ 30036 h 662242"/>
                  <a:gd name="connsiteX4" fmla="*/ 3062 w 2552152"/>
                  <a:gd name="connsiteY4" fmla="*/ 4 h 662242"/>
                  <a:gd name="connsiteX5" fmla="*/ 46534 w 2552152"/>
                  <a:gd name="connsiteY5" fmla="*/ 45938 h 662242"/>
                  <a:gd name="connsiteX6" fmla="*/ 1276074 w 2552152"/>
                  <a:gd name="connsiteY6" fmla="*/ 465593 h 662242"/>
                  <a:gd name="connsiteX7" fmla="*/ 2505616 w 2552152"/>
                  <a:gd name="connsiteY7" fmla="*/ 45938 h 66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2152" h="662242">
                    <a:moveTo>
                      <a:pt x="2549090" y="0"/>
                    </a:moveTo>
                    <a:lnTo>
                      <a:pt x="2552152" y="30036"/>
                    </a:lnTo>
                    <a:cubicBezTo>
                      <a:pt x="2552152" y="379194"/>
                      <a:pt x="1980832" y="662242"/>
                      <a:pt x="1276076" y="662242"/>
                    </a:cubicBezTo>
                    <a:cubicBezTo>
                      <a:pt x="571318" y="662242"/>
                      <a:pt x="0" y="379194"/>
                      <a:pt x="0" y="30036"/>
                    </a:cubicBezTo>
                    <a:lnTo>
                      <a:pt x="3062" y="4"/>
                    </a:lnTo>
                    <a:lnTo>
                      <a:pt x="46534" y="45938"/>
                    </a:lnTo>
                    <a:cubicBezTo>
                      <a:pt x="312998" y="299128"/>
                      <a:pt x="764252" y="465593"/>
                      <a:pt x="1276074" y="465593"/>
                    </a:cubicBezTo>
                    <a:cubicBezTo>
                      <a:pt x="1787896" y="465593"/>
                      <a:pt x="2239150" y="299128"/>
                      <a:pt x="2505616" y="45938"/>
                    </a:cubicBezTo>
                    <a:close/>
                  </a:path>
                </a:pathLst>
              </a:custGeom>
              <a:solidFill>
                <a:srgbClr val="7C858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5" name="Freeform: Shape 188">
                <a:extLst>
                  <a:ext uri="{FF2B5EF4-FFF2-40B4-BE49-F238E27FC236}">
                    <a16:creationId xmlns:a16="http://schemas.microsoft.com/office/drawing/2014/main" id="{4D728BE9-4998-3CE5-C698-8280972633FC}"/>
                  </a:ext>
                </a:extLst>
              </p:cNvPr>
              <p:cNvSpPr/>
              <p:nvPr/>
            </p:nvSpPr>
            <p:spPr>
              <a:xfrm>
                <a:off x="16997912" y="5494747"/>
                <a:ext cx="2552152" cy="662242"/>
              </a:xfrm>
              <a:custGeom>
                <a:avLst/>
                <a:gdLst>
                  <a:gd name="connsiteX0" fmla="*/ 2549090 w 2552152"/>
                  <a:gd name="connsiteY0" fmla="*/ 0 h 662242"/>
                  <a:gd name="connsiteX1" fmla="*/ 2552152 w 2552152"/>
                  <a:gd name="connsiteY1" fmla="*/ 30036 h 662242"/>
                  <a:gd name="connsiteX2" fmla="*/ 1276076 w 2552152"/>
                  <a:gd name="connsiteY2" fmla="*/ 662242 h 662242"/>
                  <a:gd name="connsiteX3" fmla="*/ 0 w 2552152"/>
                  <a:gd name="connsiteY3" fmla="*/ 30036 h 662242"/>
                  <a:gd name="connsiteX4" fmla="*/ 3062 w 2552152"/>
                  <a:gd name="connsiteY4" fmla="*/ 4 h 662242"/>
                  <a:gd name="connsiteX5" fmla="*/ 46534 w 2552152"/>
                  <a:gd name="connsiteY5" fmla="*/ 45938 h 662242"/>
                  <a:gd name="connsiteX6" fmla="*/ 1276074 w 2552152"/>
                  <a:gd name="connsiteY6" fmla="*/ 465593 h 662242"/>
                  <a:gd name="connsiteX7" fmla="*/ 2505616 w 2552152"/>
                  <a:gd name="connsiteY7" fmla="*/ 45938 h 662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52152" h="662242">
                    <a:moveTo>
                      <a:pt x="2549090" y="0"/>
                    </a:moveTo>
                    <a:lnTo>
                      <a:pt x="2552152" y="30036"/>
                    </a:lnTo>
                    <a:cubicBezTo>
                      <a:pt x="2552152" y="379194"/>
                      <a:pt x="1980832" y="662242"/>
                      <a:pt x="1276076" y="662242"/>
                    </a:cubicBezTo>
                    <a:cubicBezTo>
                      <a:pt x="571318" y="662242"/>
                      <a:pt x="0" y="379194"/>
                      <a:pt x="0" y="30036"/>
                    </a:cubicBezTo>
                    <a:lnTo>
                      <a:pt x="3062" y="4"/>
                    </a:lnTo>
                    <a:lnTo>
                      <a:pt x="46534" y="45938"/>
                    </a:lnTo>
                    <a:cubicBezTo>
                      <a:pt x="312998" y="299128"/>
                      <a:pt x="764252" y="465593"/>
                      <a:pt x="1276074" y="465593"/>
                    </a:cubicBezTo>
                    <a:cubicBezTo>
                      <a:pt x="1787896" y="465593"/>
                      <a:pt x="2239150" y="299128"/>
                      <a:pt x="2505616" y="45938"/>
                    </a:cubicBezTo>
                    <a:close/>
                  </a:path>
                </a:pathLst>
              </a:custGeom>
              <a:solidFill>
                <a:srgbClr val="7C858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6" name="Freeform: Shape 189">
                <a:extLst>
                  <a:ext uri="{FF2B5EF4-FFF2-40B4-BE49-F238E27FC236}">
                    <a16:creationId xmlns:a16="http://schemas.microsoft.com/office/drawing/2014/main" id="{A9282634-4218-49E7-1334-DCCA3EBDA454}"/>
                  </a:ext>
                </a:extLst>
              </p:cNvPr>
              <p:cNvSpPr/>
              <p:nvPr/>
            </p:nvSpPr>
            <p:spPr>
              <a:xfrm>
                <a:off x="16966092" y="4937781"/>
                <a:ext cx="2615792" cy="772458"/>
              </a:xfrm>
              <a:custGeom>
                <a:avLst/>
                <a:gdLst>
                  <a:gd name="connsiteX0" fmla="*/ 39444 w 2615792"/>
                  <a:gd name="connsiteY0" fmla="*/ 0 h 772458"/>
                  <a:gd name="connsiteX1" fmla="*/ 57746 w 2615792"/>
                  <a:gd name="connsiteY1" fmla="*/ 59411 h 772458"/>
                  <a:gd name="connsiteX2" fmla="*/ 1307896 w 2615792"/>
                  <a:gd name="connsiteY2" fmla="*/ 564205 h 772458"/>
                  <a:gd name="connsiteX3" fmla="*/ 2558046 w 2615792"/>
                  <a:gd name="connsiteY3" fmla="*/ 59411 h 772458"/>
                  <a:gd name="connsiteX4" fmla="*/ 2576348 w 2615792"/>
                  <a:gd name="connsiteY4" fmla="*/ 0 h 772458"/>
                  <a:gd name="connsiteX5" fmla="*/ 2589220 w 2615792"/>
                  <a:gd name="connsiteY5" fmla="*/ 19859 h 772458"/>
                  <a:gd name="connsiteX6" fmla="*/ 2615792 w 2615792"/>
                  <a:gd name="connsiteY6" fmla="*/ 146093 h 772458"/>
                  <a:gd name="connsiteX7" fmla="*/ 1307896 w 2615792"/>
                  <a:gd name="connsiteY7" fmla="*/ 772458 h 772458"/>
                  <a:gd name="connsiteX8" fmla="*/ 0 w 2615792"/>
                  <a:gd name="connsiteY8" fmla="*/ 146093 h 772458"/>
                  <a:gd name="connsiteX9" fmla="*/ 26572 w 2615792"/>
                  <a:gd name="connsiteY9" fmla="*/ 19859 h 772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15792" h="772458">
                    <a:moveTo>
                      <a:pt x="39444" y="0"/>
                    </a:moveTo>
                    <a:lnTo>
                      <a:pt x="57746" y="59411"/>
                    </a:lnTo>
                    <a:cubicBezTo>
                      <a:pt x="176734" y="347497"/>
                      <a:pt x="691232" y="564205"/>
                      <a:pt x="1307896" y="564205"/>
                    </a:cubicBezTo>
                    <a:cubicBezTo>
                      <a:pt x="1924558" y="564205"/>
                      <a:pt x="2439058" y="347497"/>
                      <a:pt x="2558046" y="59411"/>
                    </a:cubicBezTo>
                    <a:lnTo>
                      <a:pt x="2576348" y="0"/>
                    </a:lnTo>
                    <a:lnTo>
                      <a:pt x="2589220" y="19859"/>
                    </a:lnTo>
                    <a:cubicBezTo>
                      <a:pt x="2606642" y="60634"/>
                      <a:pt x="2615792" y="102852"/>
                      <a:pt x="2615792" y="146093"/>
                    </a:cubicBezTo>
                    <a:cubicBezTo>
                      <a:pt x="2615792" y="492025"/>
                      <a:pt x="2030226" y="772458"/>
                      <a:pt x="1307896" y="772458"/>
                    </a:cubicBezTo>
                    <a:cubicBezTo>
                      <a:pt x="585564" y="772458"/>
                      <a:pt x="0" y="492025"/>
                      <a:pt x="0" y="146093"/>
                    </a:cubicBezTo>
                    <a:cubicBezTo>
                      <a:pt x="0" y="102852"/>
                      <a:pt x="9150" y="60634"/>
                      <a:pt x="26572" y="19859"/>
                    </a:cubicBezTo>
                    <a:close/>
                  </a:path>
                </a:pathLst>
              </a:custGeom>
              <a:solidFill>
                <a:srgbClr val="929BA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sp>
            <p:nvSpPr>
              <p:cNvPr id="2037" name="Freeform: Shape 190">
                <a:extLst>
                  <a:ext uri="{FF2B5EF4-FFF2-40B4-BE49-F238E27FC236}">
                    <a16:creationId xmlns:a16="http://schemas.microsoft.com/office/drawing/2014/main" id="{33B4A094-6CB1-20FA-C2FB-D04C3FEB28A5}"/>
                  </a:ext>
                </a:extLst>
              </p:cNvPr>
              <p:cNvSpPr/>
              <p:nvPr/>
            </p:nvSpPr>
            <p:spPr>
              <a:xfrm>
                <a:off x="16966088" y="5227860"/>
                <a:ext cx="2615796" cy="818560"/>
              </a:xfrm>
              <a:custGeom>
                <a:avLst/>
                <a:gdLst>
                  <a:gd name="connsiteX0" fmla="*/ 37546 w 2615796"/>
                  <a:gd name="connsiteY0" fmla="*/ 0 h 818560"/>
                  <a:gd name="connsiteX1" fmla="*/ 58804 w 2615796"/>
                  <a:gd name="connsiteY1" fmla="*/ 48556 h 818560"/>
                  <a:gd name="connsiteX2" fmla="*/ 1307900 w 2615796"/>
                  <a:gd name="connsiteY2" fmla="*/ 588250 h 818560"/>
                  <a:gd name="connsiteX3" fmla="*/ 2556996 w 2615796"/>
                  <a:gd name="connsiteY3" fmla="*/ 48556 h 818560"/>
                  <a:gd name="connsiteX4" fmla="*/ 2578254 w 2615796"/>
                  <a:gd name="connsiteY4" fmla="*/ 4 h 818560"/>
                  <a:gd name="connsiteX5" fmla="*/ 2589224 w 2615796"/>
                  <a:gd name="connsiteY5" fmla="*/ 21641 h 818560"/>
                  <a:gd name="connsiteX6" fmla="*/ 2615796 w 2615796"/>
                  <a:gd name="connsiteY6" fmla="*/ 155309 h 818560"/>
                  <a:gd name="connsiteX7" fmla="*/ 1307898 w 2615796"/>
                  <a:gd name="connsiteY7" fmla="*/ 818560 h 818560"/>
                  <a:gd name="connsiteX8" fmla="*/ 0 w 2615796"/>
                  <a:gd name="connsiteY8" fmla="*/ 155309 h 818560"/>
                  <a:gd name="connsiteX9" fmla="*/ 26572 w 2615796"/>
                  <a:gd name="connsiteY9" fmla="*/ 21641 h 81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15796" h="818560">
                    <a:moveTo>
                      <a:pt x="37546" y="0"/>
                    </a:moveTo>
                    <a:lnTo>
                      <a:pt x="58804" y="48556"/>
                    </a:lnTo>
                    <a:cubicBezTo>
                      <a:pt x="224398" y="361228"/>
                      <a:pt x="721006" y="588250"/>
                      <a:pt x="1307900" y="588250"/>
                    </a:cubicBezTo>
                    <a:cubicBezTo>
                      <a:pt x="1894794" y="588250"/>
                      <a:pt x="2391400" y="361228"/>
                      <a:pt x="2556996" y="48556"/>
                    </a:cubicBezTo>
                    <a:lnTo>
                      <a:pt x="2578254" y="4"/>
                    </a:lnTo>
                    <a:lnTo>
                      <a:pt x="2589224" y="21641"/>
                    </a:lnTo>
                    <a:cubicBezTo>
                      <a:pt x="2606646" y="64817"/>
                      <a:pt x="2615796" y="109521"/>
                      <a:pt x="2615796" y="155309"/>
                    </a:cubicBezTo>
                    <a:cubicBezTo>
                      <a:pt x="2615796" y="521612"/>
                      <a:pt x="2030230" y="818560"/>
                      <a:pt x="1307898" y="818560"/>
                    </a:cubicBezTo>
                    <a:cubicBezTo>
                      <a:pt x="585566" y="818560"/>
                      <a:pt x="0" y="521612"/>
                      <a:pt x="0" y="155309"/>
                    </a:cubicBezTo>
                    <a:cubicBezTo>
                      <a:pt x="0" y="109521"/>
                      <a:pt x="9150" y="64817"/>
                      <a:pt x="26572" y="21641"/>
                    </a:cubicBezTo>
                    <a:close/>
                  </a:path>
                </a:pathLst>
              </a:custGeom>
              <a:solidFill>
                <a:srgbClr val="929BA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chorCtr="0">
                <a:noAutofit/>
              </a:bodyPr>
              <a:lstStyle/>
              <a:p>
                <a:pPr algn="l"/>
                <a:endParaRPr lang="en-US" sz="900" dirty="0" err="1">
                  <a:solidFill>
                    <a:schemeClr val="tx1"/>
                  </a:solidFill>
                  <a:latin typeface="DM Sans" pitchFamily="2" charset="77"/>
                </a:endParaRPr>
              </a:p>
            </p:txBody>
          </p:sp>
        </p:grpSp>
      </p:grpSp>
    </p:spTree>
    <p:extLst>
      <p:ext uri="{BB962C8B-B14F-4D97-AF65-F5344CB8AC3E}">
        <p14:creationId xmlns:p14="http://schemas.microsoft.com/office/powerpoint/2010/main" val="27703972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YNAMICLOCATIONTITLE" val="T"/>
</p:tagLst>
</file>

<file path=ppt/tags/tag2.xml><?xml version="1.0" encoding="utf-8"?>
<p:tagLst xmlns:a="http://schemas.openxmlformats.org/drawingml/2006/main" xmlns:r="http://schemas.openxmlformats.org/officeDocument/2006/relationships" xmlns:p="http://schemas.openxmlformats.org/presentationml/2006/main">
  <p:tag name="DYNAMICLOCATIONTITLE" val="T"/>
</p:tagLst>
</file>

<file path=ppt/tags/tag3.xml><?xml version="1.0" encoding="utf-8"?>
<p:tagLst xmlns:a="http://schemas.openxmlformats.org/drawingml/2006/main" xmlns:r="http://schemas.openxmlformats.org/officeDocument/2006/relationships" xmlns:p="http://schemas.openxmlformats.org/presentationml/2006/main">
  <p:tag name="DYNAMICLOCATIONTITLE" val="T"/>
</p:tagLst>
</file>

<file path=ppt/tags/tag4.xml><?xml version="1.0" encoding="utf-8"?>
<p:tagLst xmlns:a="http://schemas.openxmlformats.org/drawingml/2006/main" xmlns:r="http://schemas.openxmlformats.org/officeDocument/2006/relationships" xmlns:p="http://schemas.openxmlformats.org/presentationml/2006/main">
  <p:tag name="SYMBOLCOLOR" val="single"/>
  <p:tag name="DYNAMICSHAPE" val="Text box (fixed width)"/>
  <p:tag name="SYMBOL" val="Text box (fixed width)"/>
  <p:tag name="FIXEDPOSITION" val="T"/>
</p:tagLst>
</file>

<file path=ppt/theme/theme1.xml><?xml version="1.0" encoding="utf-8"?>
<a:theme xmlns:a="http://schemas.openxmlformats.org/drawingml/2006/main" name="FlashDocs">
  <a:themeElements>
    <a:clrScheme name="Custom">
      <a:dk1>
        <a:srgbClr val="030612"/>
      </a:dk1>
      <a:lt1>
        <a:srgbClr val="FFFFFF"/>
      </a:lt1>
      <a:dk2>
        <a:srgbClr val="696D79"/>
      </a:dk2>
      <a:lt2>
        <a:srgbClr val="F7F8FC"/>
      </a:lt2>
      <a:accent1>
        <a:srgbClr val="1634EF"/>
      </a:accent1>
      <a:accent2>
        <a:srgbClr val="E0E2FF"/>
      </a:accent2>
      <a:accent3>
        <a:srgbClr val="7385F5"/>
      </a:accent3>
      <a:accent4>
        <a:srgbClr val="4AE6B6"/>
      </a:accent4>
      <a:accent5>
        <a:srgbClr val="D20504"/>
      </a:accent5>
      <a:accent6>
        <a:srgbClr val="FBE6E6"/>
      </a:accent6>
      <a:hlink>
        <a:srgbClr val="1634E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1350</Words>
  <Application>Microsoft Macintosh PowerPoint</Application>
  <PresentationFormat>On-screen Show (16:9)</PresentationFormat>
  <Paragraphs>197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DM Sans</vt:lpstr>
      <vt:lpstr>Helvetica Light</vt:lpstr>
      <vt:lpstr>Arial</vt:lpstr>
      <vt:lpstr>Poppins</vt:lpstr>
      <vt:lpstr>FlashDocs</vt:lpstr>
      <vt:lpstr>AI Masterclass</vt:lpstr>
      <vt:lpstr>Learning Journey Roadmap </vt:lpstr>
      <vt:lpstr>Chapter 1:   Technical Generative AI Foundations  </vt:lpstr>
      <vt:lpstr>What is Generative AI?</vt:lpstr>
      <vt:lpstr>Demystifying Generative AI Concepts</vt:lpstr>
      <vt:lpstr>How do AI Chatbots work?</vt:lpstr>
      <vt:lpstr>Neural Networks</vt:lpstr>
      <vt:lpstr>Illustrating Neural Network Layers</vt:lpstr>
      <vt:lpstr>Large Language Models (LLMs)</vt:lpstr>
      <vt:lpstr>Visualizing a Large Language Model</vt:lpstr>
      <vt:lpstr>Natural Language Processing (NLP)</vt:lpstr>
      <vt:lpstr>Limited Context</vt:lpstr>
      <vt:lpstr>Tokenization</vt:lpstr>
      <vt:lpstr>Transformer Architecture</vt:lpstr>
      <vt:lpstr>HOW LARGE</vt:lpstr>
      <vt:lpstr>HOW LARGE</vt:lpstr>
      <vt:lpstr>AI Energy Consumption</vt:lpstr>
      <vt:lpstr>Model Optimization</vt:lpstr>
      <vt:lpstr>Strengths and Challenges of Generative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Esteban Lopez</cp:lastModifiedBy>
  <cp:revision>8</cp:revision>
  <dcterms:modified xsi:type="dcterms:W3CDTF">2025-09-11T06:18:05Z</dcterms:modified>
</cp:coreProperties>
</file>