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B00D-5A09-C611-08FF-2C310E702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96465-3A7F-7346-52CB-8A42D009A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81D6E-B2F3-F444-6E9E-72156B2E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68B-06A5-4E95-885B-D9637537824D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4A889-A509-3C29-9EFA-2B4F8B46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C34A6-B2DF-DA0B-21ED-DA90F61A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8666-1B41-4A0C-B0F1-3D600FB46C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672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C53C-FE9E-3470-BEC0-75B32FBC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EB2B7-5F2D-E253-42A9-22D9E25EB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AB202-0A90-10E7-913E-3FB60AD7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68B-06A5-4E95-885B-D9637537824D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C7675-CBEB-30F4-9B8F-6929D0C3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2AF41-716B-4640-289E-EAE3178A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8666-1B41-4A0C-B0F1-3D600FB46C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308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86903-4B3E-B6ED-696A-668E1D3E9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DA8E0-5094-56BB-A217-AA482BEBD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15B1-7425-D193-4EB7-B56A2E1B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68B-06A5-4E95-885B-D9637537824D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ECA6F-FB0D-7BF0-E5E1-1D247782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93F4A-9062-BB24-88C6-D7ED3B8D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8666-1B41-4A0C-B0F1-3D600FB46C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908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1B66-D170-3C69-73D4-776DC3A5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817B-B1F3-FF60-54DF-266ECE56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57910-0A27-9C25-367B-16EB01D8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68B-06A5-4E95-885B-D9637537824D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A4C6E-159C-8179-EC15-F5F14C89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6E52-B5CF-2F00-F2A7-7916A301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8666-1B41-4A0C-B0F1-3D600FB46C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399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B20E-B047-300D-385B-886B4729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B0245-58E1-7F7F-BA6C-C5887D3F1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8D709-18E7-C528-0714-C2240CD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68B-06A5-4E95-885B-D9637537824D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75FE9-B54C-A10A-7E3C-0BBD5A0A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1A2E2-E219-4E0F-D439-0D8C04FE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8666-1B41-4A0C-B0F1-3D600FB46C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061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164F-8F65-A602-21FB-D7611792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5E9C-C60C-BFC2-2799-89743E888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3C2B9-0BBF-34BD-10D3-F4359BB7B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25689-4036-0F81-237B-D587BB8B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68B-06A5-4E95-885B-D9637537824D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A496E-570A-68D5-7885-B119FF1C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E9F45-4ADD-593C-EB40-F088C73C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8666-1B41-4A0C-B0F1-3D600FB46C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115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BA78-72EC-4E0B-DE73-09575378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FA249-7FD1-3E6C-7C6A-2FBEA0C2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3F19A-5267-B05F-7ED8-3C209332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886BB-2F42-AB93-5F05-94AE12CF3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CA6BE-4758-97BC-C9B9-7F4B6DF93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85F4E-E2E6-6A07-FD34-F128F61E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68B-06A5-4E95-885B-D9637537824D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39132-13A4-A0C1-D88A-1042B88B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5F3A3-919C-1074-8A84-3D82E017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8666-1B41-4A0C-B0F1-3D600FB46C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484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98BA-E23A-37A6-5166-5FEF425F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615CA-0DAF-A627-A8E3-183946AB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68B-06A5-4E95-885B-D9637537824D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60B6E-BA46-8935-E13B-1172FEBD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832D3-BFB5-406F-F163-30A8422C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8666-1B41-4A0C-B0F1-3D600FB46C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44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27C3B-6D22-FD01-9952-3B63DCD9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68B-06A5-4E95-885B-D9637537824D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60006-9DF1-14AC-AB33-FB5C0647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EC69F-0D96-A80C-9EC6-6C2276C6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8666-1B41-4A0C-B0F1-3D600FB46C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921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182-94EB-6519-E02C-1706319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97DF-7894-68F4-E658-177D06935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909F-503D-C797-62E2-45F8CD980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C267C-D605-5A6F-843D-A4A850A7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68B-06A5-4E95-885B-D9637537824D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2484F-67D2-D2D2-9908-6F8DCAE3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7DE3A-B5E2-E503-F6E3-65C345FF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8666-1B41-4A0C-B0F1-3D600FB46C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314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9D23-7A12-C9C9-F55A-51C6DEDB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B138E-C260-F84E-ACED-7C958BFB3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9FA1C-32F7-299F-404C-17F2FF6B7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9D13E-3D2B-6D0C-8A9E-4CD66EB8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68B-06A5-4E95-885B-D9637537824D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1D5CD-AFFF-630A-30AB-808CCEC9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8CA52-D860-1275-B52B-0C086CAC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8666-1B41-4A0C-B0F1-3D600FB46C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495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AFCE35-0F21-4249-4BD9-55B56FE0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8D42B-2DA3-326C-904E-E4ECDADF8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9A98C-4A32-F7C0-2179-6AD179FFD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668B-06A5-4E95-885B-D9637537824D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3584-1DB6-FB4C-513E-5737808E5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18F72-CEA3-948E-7240-DFFFA59A8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98666-1B41-4A0C-B0F1-3D600FB46C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713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veral yellow sticky notes&#10;&#10;Description automatically generated">
            <a:extLst>
              <a:ext uri="{FF2B5EF4-FFF2-40B4-BE49-F238E27FC236}">
                <a16:creationId xmlns:a16="http://schemas.microsoft.com/office/drawing/2014/main" id="{128CC4CB-F300-DC08-F7F6-EDA8241B5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11" y="0"/>
            <a:ext cx="9877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veral sticky notes on a grey background&#10;&#10;Description automatically generated">
            <a:extLst>
              <a:ext uri="{FF2B5EF4-FFF2-40B4-BE49-F238E27FC236}">
                <a16:creationId xmlns:a16="http://schemas.microsoft.com/office/drawing/2014/main" id="{C7B56AD4-2A85-2421-D5EA-8F766382D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54" y="0"/>
            <a:ext cx="97410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0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Esteban Reyes Marcelo</dc:creator>
  <cp:lastModifiedBy>Esteban Reyes Marcelo</cp:lastModifiedBy>
  <cp:revision>1</cp:revision>
  <dcterms:created xsi:type="dcterms:W3CDTF">2024-02-03T19:43:07Z</dcterms:created>
  <dcterms:modified xsi:type="dcterms:W3CDTF">2024-02-03T19:52:44Z</dcterms:modified>
</cp:coreProperties>
</file>