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4"/>
  </p:sldMasterIdLst>
  <p:notesMasterIdLst>
    <p:notesMasterId r:id="rId6"/>
  </p:notesMasterIdLst>
  <p:sldIdLst>
    <p:sldId id="381" r:id="rId5"/>
  </p:sldIdLst>
  <p:sldSz cx="20104100" cy="12147550"/>
  <p:notesSz cx="20104100" cy="1214755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EFF67A-1E13-FC42-ADA5-8FE9B65652C7}">
          <p14:sldIdLst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39" userDrawn="1">
          <p15:clr>
            <a:srgbClr val="A4A3A4"/>
          </p15:clr>
        </p15:guide>
        <p15:guide id="2" pos="8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 Angel Peña Rodriguez" initials="MAPR" lastIdx="1" clrIdx="0">
    <p:extLst>
      <p:ext uri="{19B8F6BF-5375-455C-9EA6-DF929625EA0E}">
        <p15:presenceInfo xmlns:p15="http://schemas.microsoft.com/office/powerpoint/2012/main" userId="Miguel Angel Peña Rodrigu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FF5A00"/>
    <a:srgbClr val="FF00FF"/>
    <a:srgbClr val="00FF00"/>
    <a:srgbClr val="D82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4"/>
    <p:restoredTop sz="96327"/>
  </p:normalViewPr>
  <p:slideViewPr>
    <p:cSldViewPr>
      <p:cViewPr varScale="1">
        <p:scale>
          <a:sx n="41" d="100"/>
          <a:sy n="41" d="100"/>
        </p:scale>
        <p:origin x="1020" y="66"/>
      </p:cViewPr>
      <p:guideLst>
        <p:guide orient="horz" pos="1739"/>
        <p:guide pos="844"/>
      </p:guideLst>
    </p:cSldViewPr>
  </p:slideViewPr>
  <p:notesTextViewPr>
    <p:cViewPr>
      <p:scale>
        <a:sx n="170" d="100"/>
        <a:sy n="17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7541E-5829-9343-8899-673499F5F815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217340-9AB6-8547-87DE-FED915CF07DA}">
      <dgm:prSet phldrT="[Text]" custT="1"/>
      <dgm:spPr>
        <a:solidFill>
          <a:schemeClr val="accent5"/>
        </a:solidFill>
        <a:ln w="76200">
          <a:noFill/>
        </a:ln>
      </dgm:spPr>
      <dgm:t>
        <a:bodyPr/>
        <a:lstStyle/>
        <a:p>
          <a:r>
            <a:rPr lang="en-US" sz="2400" b="0" i="0" dirty="0">
              <a:latin typeface="Bahnschrift" panose="020B0502040204020203" pitchFamily="34" charset="0"/>
            </a:rPr>
            <a:t>¿Por </a:t>
          </a:r>
          <a:r>
            <a:rPr lang="en-US" sz="2400" b="0" i="0" dirty="0" err="1">
              <a:latin typeface="Bahnschrift" panose="020B0502040204020203" pitchFamily="34" charset="0"/>
            </a:rPr>
            <a:t>qué</a:t>
          </a:r>
          <a:r>
            <a:rPr lang="en-US" sz="2400" b="0" i="0" dirty="0">
              <a:latin typeface="Bahnschrift" panose="020B0502040204020203" pitchFamily="34" charset="0"/>
            </a:rPr>
            <a:t>?</a:t>
          </a:r>
        </a:p>
      </dgm:t>
    </dgm:pt>
    <dgm:pt modelId="{DAED6684-2E62-F843-BDF6-7E05335FDF2B}" type="parTrans" cxnId="{A3660CFE-F725-9344-9123-8C98D6A47D30}">
      <dgm:prSet/>
      <dgm:spPr/>
      <dgm:t>
        <a:bodyPr/>
        <a:lstStyle/>
        <a:p>
          <a:endParaRPr lang="en-US" sz="2400" b="0" i="0">
            <a:latin typeface="Bahnschrift" panose="020B0502040204020203" pitchFamily="34" charset="0"/>
          </a:endParaRPr>
        </a:p>
      </dgm:t>
    </dgm:pt>
    <dgm:pt modelId="{E92195DC-CC25-8E47-8E7F-8C34D0DE8203}" type="sibTrans" cxnId="{A3660CFE-F725-9344-9123-8C98D6A47D30}">
      <dgm:prSet/>
      <dgm:spPr/>
      <dgm:t>
        <a:bodyPr/>
        <a:lstStyle/>
        <a:p>
          <a:endParaRPr lang="en-US" sz="2400" b="0" i="0">
            <a:latin typeface="Bahnschrift" panose="020B0502040204020203" pitchFamily="34" charset="0"/>
          </a:endParaRPr>
        </a:p>
      </dgm:t>
    </dgm:pt>
    <dgm:pt modelId="{D0364570-6AFD-AC42-AC92-D785FAF87BA4}">
      <dgm:prSet phldrT="[Text]" custT="1"/>
      <dgm:spPr>
        <a:solidFill>
          <a:schemeClr val="accent5"/>
        </a:solidFill>
        <a:ln w="76200" cap="flat" cmpd="sng" algn="ctr">
          <a:noFill/>
          <a:prstDash val="solid"/>
          <a:miter lim="800000"/>
        </a:ln>
        <a:effectLst/>
      </dgm:spPr>
      <dgm:t>
        <a:bodyPr spcFirstLastPara="0" vert="horz" wrap="square" lIns="133350" tIns="133350" rIns="133350" bIns="133350" numCol="1" spcCol="1270" anchor="ctr" anchorCtr="0"/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prstClr val="white"/>
              </a:solidFill>
              <a:latin typeface="Bahnschrift" panose="020B0502040204020203" pitchFamily="34" charset="0"/>
              <a:ea typeface="+mn-ea"/>
              <a:cs typeface="+mn-cs"/>
            </a:rPr>
            <a:t>¿</a:t>
          </a:r>
          <a:r>
            <a:rPr lang="en-US" sz="2400" b="0" i="0" kern="1200" dirty="0" err="1">
              <a:solidFill>
                <a:prstClr val="white"/>
              </a:solidFill>
              <a:latin typeface="Bahnschrift" panose="020B0502040204020203" pitchFamily="34" charset="0"/>
              <a:ea typeface="+mn-ea"/>
              <a:cs typeface="+mn-cs"/>
            </a:rPr>
            <a:t>Qué</a:t>
          </a:r>
          <a:r>
            <a:rPr lang="en-US" sz="2400" b="0" i="0" kern="1200" dirty="0">
              <a:solidFill>
                <a:prstClr val="white"/>
              </a:solidFill>
              <a:latin typeface="Bahnschrift" panose="020B0502040204020203" pitchFamily="34" charset="0"/>
              <a:ea typeface="+mn-ea"/>
              <a:cs typeface="+mn-cs"/>
            </a:rPr>
            <a:t> </a:t>
          </a:r>
          <a:r>
            <a:rPr lang="en-US" sz="2400" b="0" i="0" kern="1200" dirty="0" err="1">
              <a:solidFill>
                <a:prstClr val="white"/>
              </a:solidFill>
              <a:latin typeface="Bahnschrift" panose="020B0502040204020203" pitchFamily="34" charset="0"/>
              <a:ea typeface="+mn-ea"/>
              <a:cs typeface="+mn-cs"/>
            </a:rPr>
            <a:t>hace</a:t>
          </a:r>
          <a:r>
            <a:rPr lang="en-US" sz="2400" b="0" i="0" kern="1200" dirty="0">
              <a:solidFill>
                <a:prstClr val="white"/>
              </a:solidFill>
              <a:latin typeface="Bahnschrift" panose="020B0502040204020203" pitchFamily="34" charset="0"/>
              <a:ea typeface="+mn-ea"/>
              <a:cs typeface="+mn-cs"/>
            </a:rPr>
            <a:t>?</a:t>
          </a:r>
        </a:p>
      </dgm:t>
    </dgm:pt>
    <dgm:pt modelId="{119B4A46-E49D-A142-853B-42E0C10682D6}" type="parTrans" cxnId="{760213A2-ACA2-2B48-9303-A2649D5F6D9A}">
      <dgm:prSet/>
      <dgm:spPr/>
      <dgm:t>
        <a:bodyPr/>
        <a:lstStyle/>
        <a:p>
          <a:endParaRPr lang="en-US" sz="2400" b="0" i="0">
            <a:latin typeface="Bahnschrift" panose="020B0502040204020203" pitchFamily="34" charset="0"/>
          </a:endParaRPr>
        </a:p>
      </dgm:t>
    </dgm:pt>
    <dgm:pt modelId="{4377DFB2-BAEF-0445-AED8-8380E128ECF6}" type="sibTrans" cxnId="{760213A2-ACA2-2B48-9303-A2649D5F6D9A}">
      <dgm:prSet/>
      <dgm:spPr/>
      <dgm:t>
        <a:bodyPr/>
        <a:lstStyle/>
        <a:p>
          <a:endParaRPr lang="en-US" sz="2400" b="0" i="0">
            <a:latin typeface="Bahnschrift" panose="020B0502040204020203" pitchFamily="34" charset="0"/>
          </a:endParaRPr>
        </a:p>
      </dgm:t>
    </dgm:pt>
    <dgm:pt modelId="{CA2CED59-4CDA-4545-B2D8-917F6C92CEB0}">
      <dgm:prSet phldrT="[Text]" custT="1"/>
      <dgm:spPr>
        <a:solidFill>
          <a:schemeClr val="accent5"/>
        </a:solidFill>
        <a:ln w="76200" cap="flat" cmpd="sng" algn="ctr">
          <a:noFill/>
          <a:prstDash val="solid"/>
          <a:miter lim="800000"/>
        </a:ln>
        <a:effectLst/>
      </dgm:spPr>
      <dgm:t>
        <a:bodyPr spcFirstLastPara="0" vert="horz" wrap="square" lIns="133350" tIns="133350" rIns="133350" bIns="133350" numCol="1" spcCol="1270" anchor="ctr" anchorCtr="0"/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prstClr val="white"/>
              </a:solidFill>
              <a:latin typeface="Bahnschrift"/>
              <a:ea typeface="+mn-ea"/>
              <a:cs typeface="+mn-cs"/>
            </a:rPr>
            <a:t>¿</a:t>
          </a:r>
          <a:r>
            <a:rPr lang="en-US" sz="2400" b="0" i="0" kern="1200" dirty="0" err="1">
              <a:solidFill>
                <a:prstClr val="white"/>
              </a:solidFill>
              <a:latin typeface="Bahnschrift"/>
              <a:ea typeface="+mn-ea"/>
              <a:cs typeface="+mn-cs"/>
            </a:rPr>
            <a:t>Quién</a:t>
          </a:r>
          <a:r>
            <a:rPr lang="en-US" sz="2400" b="0" i="0" kern="1200" dirty="0">
              <a:solidFill>
                <a:prstClr val="white"/>
              </a:solidFill>
              <a:latin typeface="Bahnschrift"/>
              <a:ea typeface="+mn-ea"/>
              <a:cs typeface="+mn-cs"/>
            </a:rPr>
            <a:t>?</a:t>
          </a:r>
        </a:p>
      </dgm:t>
    </dgm:pt>
    <dgm:pt modelId="{0A3BBDF3-1A64-374B-85C7-3D77C14A7F03}" type="parTrans" cxnId="{F50F3E42-6360-4D4D-B5F9-12FB48073357}">
      <dgm:prSet/>
      <dgm:spPr/>
      <dgm:t>
        <a:bodyPr/>
        <a:lstStyle/>
        <a:p>
          <a:endParaRPr lang="en-US" sz="2400"/>
        </a:p>
      </dgm:t>
    </dgm:pt>
    <dgm:pt modelId="{5A8514F9-F570-4845-858C-5C562AD8D006}" type="sibTrans" cxnId="{F50F3E42-6360-4D4D-B5F9-12FB48073357}">
      <dgm:prSet/>
      <dgm:spPr/>
      <dgm:t>
        <a:bodyPr/>
        <a:lstStyle/>
        <a:p>
          <a:endParaRPr lang="en-US" sz="2400"/>
        </a:p>
      </dgm:t>
    </dgm:pt>
    <dgm:pt modelId="{1B180A25-0CA3-3A4A-B585-31E0F8EFC6A5}">
      <dgm:prSet custT="1"/>
      <dgm:spPr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anchor="ctr"/>
        <a:lstStyle/>
        <a:p>
          <a:pPr algn="ctr">
            <a:buNone/>
          </a:pP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Porque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le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permitirá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al cocinero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afrontar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preparaciones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complejas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para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obtener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resultados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satisfactorios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.</a:t>
          </a:r>
          <a:endParaRPr lang="en-US" sz="2000" kern="1200" dirty="0"/>
        </a:p>
      </dgm:t>
    </dgm:pt>
    <dgm:pt modelId="{608BB8C7-FF9C-6C49-BEE2-47DE1DB76B4D}" type="parTrans" cxnId="{B58C7714-1338-EC4C-B17A-7D46BAED0EC7}">
      <dgm:prSet/>
      <dgm:spPr/>
      <dgm:t>
        <a:bodyPr/>
        <a:lstStyle/>
        <a:p>
          <a:endParaRPr lang="en-US"/>
        </a:p>
      </dgm:t>
    </dgm:pt>
    <dgm:pt modelId="{5F900DCA-995A-404C-AAA8-E12F9C7AC272}" type="sibTrans" cxnId="{B58C7714-1338-EC4C-B17A-7D46BAED0EC7}">
      <dgm:prSet/>
      <dgm:spPr/>
      <dgm:t>
        <a:bodyPr/>
        <a:lstStyle/>
        <a:p>
          <a:endParaRPr lang="en-US"/>
        </a:p>
      </dgm:t>
    </dgm:pt>
    <dgm:pt modelId="{8C0EC83A-E21E-A842-8B56-7F5E8E584557}">
      <dgm:prSet custT="1"/>
      <dgm:spPr>
        <a:solidFill>
          <a:schemeClr val="accent5">
            <a:lumMod val="60000"/>
            <a:lumOff val="40000"/>
          </a:schemeClr>
        </a:solidFill>
      </dgm:spPr>
      <dgm:t>
        <a:bodyPr anchor="ctr"/>
        <a:lstStyle/>
        <a:p>
          <a:pPr algn="ctr">
            <a:buNone/>
          </a:pP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Personas que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cocinan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en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su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vida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diaria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de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manera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recurrente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o social</a:t>
          </a:r>
        </a:p>
      </dgm:t>
    </dgm:pt>
    <dgm:pt modelId="{F2A56BB2-3B58-4B4E-AB1F-C1C7A0437B67}" type="parTrans" cxnId="{54FBB2FA-3758-374D-9EE6-3CAC7EC56A88}">
      <dgm:prSet/>
      <dgm:spPr/>
      <dgm:t>
        <a:bodyPr/>
        <a:lstStyle/>
        <a:p>
          <a:endParaRPr lang="en-US"/>
        </a:p>
      </dgm:t>
    </dgm:pt>
    <dgm:pt modelId="{288E119A-AD47-F249-9C59-248C6151E9B0}" type="sibTrans" cxnId="{54FBB2FA-3758-374D-9EE6-3CAC7EC56A88}">
      <dgm:prSet/>
      <dgm:spPr/>
      <dgm:t>
        <a:bodyPr/>
        <a:lstStyle/>
        <a:p>
          <a:endParaRPr lang="en-US"/>
        </a:p>
      </dgm:t>
    </dgm:pt>
    <dgm:pt modelId="{08494E87-0B0D-5244-A6AD-5DA3A84DFE4A}">
      <dgm:prSet custT="1"/>
      <dgm:spPr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anchor="ctr"/>
        <a:lstStyle/>
        <a:p>
          <a:pPr algn="ctr" rtl="0">
            <a:buNone/>
          </a:pP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Deben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poder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interactuar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con un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asistente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de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cocina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, gestor de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recetas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inteligente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, que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permita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notificar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mediante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alarmas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el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tiempo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de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cocción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o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preparación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de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cada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paso que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contenga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una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1">
                  <a:lumMod val="50000"/>
                </a:schemeClr>
              </a:solidFill>
            </a:rPr>
            <a:t>receta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.</a:t>
          </a:r>
        </a:p>
      </dgm:t>
    </dgm:pt>
    <dgm:pt modelId="{5ED25521-1992-1B4C-B5C1-3C869707AE11}" type="parTrans" cxnId="{8BA66799-220F-AF44-815F-32A526BE13B3}">
      <dgm:prSet/>
      <dgm:spPr/>
      <dgm:t>
        <a:bodyPr/>
        <a:lstStyle/>
        <a:p>
          <a:endParaRPr lang="en-US"/>
        </a:p>
      </dgm:t>
    </dgm:pt>
    <dgm:pt modelId="{0DA049A2-C113-1040-BADB-A532EDB05838}" type="sibTrans" cxnId="{8BA66799-220F-AF44-815F-32A526BE13B3}">
      <dgm:prSet/>
      <dgm:spPr/>
      <dgm:t>
        <a:bodyPr/>
        <a:lstStyle/>
        <a:p>
          <a:endParaRPr lang="en-US"/>
        </a:p>
      </dgm:t>
    </dgm:pt>
    <dgm:pt modelId="{267A4518-5AAF-4F1C-92D7-C31350A9AF87}">
      <dgm:prSet custT="1"/>
      <dgm:spPr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anchor="ctr"/>
        <a:lstStyle/>
        <a:p>
          <a:pPr algn="ctr">
            <a:buNone/>
          </a:pP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Además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le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facilita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al cocinero la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optimización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de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los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tiempos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en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la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cocina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,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permitiendo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que se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realicen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otras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actividades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en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paralelo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,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utilizando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alarmas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con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comando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de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voz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,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gestos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o de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manera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manual de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acuerdo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con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su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necesidad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.</a:t>
          </a:r>
        </a:p>
      </dgm:t>
    </dgm:pt>
    <dgm:pt modelId="{3B22CAE6-E35F-47AE-9101-119494D7129C}" type="parTrans" cxnId="{78D94E7B-3E84-447C-A824-BC0DEDA49CAE}">
      <dgm:prSet/>
      <dgm:spPr/>
      <dgm:t>
        <a:bodyPr/>
        <a:lstStyle/>
        <a:p>
          <a:endParaRPr lang="es-CO"/>
        </a:p>
      </dgm:t>
    </dgm:pt>
    <dgm:pt modelId="{904061DB-769B-4DB4-9872-4F4ED156F9BE}" type="sibTrans" cxnId="{78D94E7B-3E84-447C-A824-BC0DEDA49CAE}">
      <dgm:prSet/>
      <dgm:spPr/>
      <dgm:t>
        <a:bodyPr/>
        <a:lstStyle/>
        <a:p>
          <a:endParaRPr lang="es-CO"/>
        </a:p>
      </dgm:t>
    </dgm:pt>
    <dgm:pt modelId="{90A5D14F-1A83-DA46-AB42-A8408CF5BB70}" type="pres">
      <dgm:prSet presAssocID="{7E17541E-5829-9343-8899-673499F5F815}" presName="Name0" presStyleCnt="0">
        <dgm:presLayoutVars>
          <dgm:dir/>
          <dgm:animLvl val="lvl"/>
          <dgm:resizeHandles val="exact"/>
        </dgm:presLayoutVars>
      </dgm:prSet>
      <dgm:spPr/>
    </dgm:pt>
    <dgm:pt modelId="{B66F3301-7D9B-3141-9AE9-B8ECD32AEEE6}" type="pres">
      <dgm:prSet presAssocID="{CA2CED59-4CDA-4545-B2D8-917F6C92CEB0}" presName="composite" presStyleCnt="0"/>
      <dgm:spPr/>
    </dgm:pt>
    <dgm:pt modelId="{EFCF30CB-E8AA-7F45-B187-2EEA14439A9B}" type="pres">
      <dgm:prSet presAssocID="{CA2CED59-4CDA-4545-B2D8-917F6C92CEB0}" presName="parTx" presStyleLbl="alignNode1" presStyleIdx="0" presStyleCnt="3" custScaleY="90909">
        <dgm:presLayoutVars>
          <dgm:chMax val="0"/>
          <dgm:chPref val="0"/>
          <dgm:bulletEnabled val="1"/>
        </dgm:presLayoutVars>
      </dgm:prSet>
      <dgm:spPr/>
    </dgm:pt>
    <dgm:pt modelId="{F95FE436-915E-A14D-8AC3-3F6A2E61B7DF}" type="pres">
      <dgm:prSet presAssocID="{CA2CED59-4CDA-4545-B2D8-917F6C92CEB0}" presName="desTx" presStyleLbl="alignAccFollowNode1" presStyleIdx="0" presStyleCnt="3" custScaleY="110000" custLinFactNeighborY="4391">
        <dgm:presLayoutVars>
          <dgm:bulletEnabled val="1"/>
        </dgm:presLayoutVars>
      </dgm:prSet>
      <dgm:spPr/>
    </dgm:pt>
    <dgm:pt modelId="{75B40D3D-1060-B246-AED8-F9A10991525E}" type="pres">
      <dgm:prSet presAssocID="{5A8514F9-F570-4845-858C-5C562AD8D006}" presName="space" presStyleCnt="0"/>
      <dgm:spPr/>
    </dgm:pt>
    <dgm:pt modelId="{F191B211-FA91-2141-967C-DDB713195E71}" type="pres">
      <dgm:prSet presAssocID="{D0364570-6AFD-AC42-AC92-D785FAF87BA4}" presName="composite" presStyleCnt="0"/>
      <dgm:spPr/>
    </dgm:pt>
    <dgm:pt modelId="{14949E6D-EB0D-BE43-832C-72AEF6D78B79}" type="pres">
      <dgm:prSet presAssocID="{D0364570-6AFD-AC42-AC92-D785FAF87BA4}" presName="parTx" presStyleLbl="alignNode1" presStyleIdx="1" presStyleCnt="3" custScaleY="90909">
        <dgm:presLayoutVars>
          <dgm:chMax val="0"/>
          <dgm:chPref val="0"/>
          <dgm:bulletEnabled val="1"/>
        </dgm:presLayoutVars>
      </dgm:prSet>
      <dgm:spPr/>
    </dgm:pt>
    <dgm:pt modelId="{C1593E31-B426-194B-B91C-6535AE4CBEA9}" type="pres">
      <dgm:prSet presAssocID="{D0364570-6AFD-AC42-AC92-D785FAF87BA4}" presName="desTx" presStyleLbl="alignAccFollowNode1" presStyleIdx="1" presStyleCnt="3" custScaleY="110000" custLinFactNeighborY="4391">
        <dgm:presLayoutVars>
          <dgm:bulletEnabled val="1"/>
        </dgm:presLayoutVars>
      </dgm:prSet>
      <dgm:spPr>
        <a:xfrm>
          <a:off x="4103402" y="3341636"/>
          <a:ext cx="3596240" cy="2854800"/>
        </a:xfrm>
        <a:prstGeom prst="rect">
          <a:avLst/>
        </a:prstGeom>
      </dgm:spPr>
    </dgm:pt>
    <dgm:pt modelId="{91C32C0C-FEF7-3049-8779-B8CE73F2CFF3}" type="pres">
      <dgm:prSet presAssocID="{4377DFB2-BAEF-0445-AED8-8380E128ECF6}" presName="space" presStyleCnt="0"/>
      <dgm:spPr/>
    </dgm:pt>
    <dgm:pt modelId="{75B911E6-81C4-6E45-8A97-EDE58794AA7F}" type="pres">
      <dgm:prSet presAssocID="{D4217340-9AB6-8547-87DE-FED915CF07DA}" presName="composite" presStyleCnt="0"/>
      <dgm:spPr/>
    </dgm:pt>
    <dgm:pt modelId="{F5DBD6CC-F506-6046-BA1E-C7F8D4359B2B}" type="pres">
      <dgm:prSet presAssocID="{D4217340-9AB6-8547-87DE-FED915CF07DA}" presName="parTx" presStyleLbl="alignNode1" presStyleIdx="2" presStyleCnt="3" custScaleY="90909">
        <dgm:presLayoutVars>
          <dgm:chMax val="0"/>
          <dgm:chPref val="0"/>
          <dgm:bulletEnabled val="1"/>
        </dgm:presLayoutVars>
      </dgm:prSet>
      <dgm:spPr/>
    </dgm:pt>
    <dgm:pt modelId="{F9A7D410-CB20-8247-B048-8EF8A46A50A4}" type="pres">
      <dgm:prSet presAssocID="{D4217340-9AB6-8547-87DE-FED915CF07DA}" presName="desTx" presStyleLbl="alignAccFollowNode1" presStyleIdx="2" presStyleCnt="3" custScaleY="110000" custLinFactNeighborY="4391">
        <dgm:presLayoutVars>
          <dgm:bulletEnabled val="1"/>
        </dgm:presLayoutVars>
      </dgm:prSet>
      <dgm:spPr>
        <a:xfrm>
          <a:off x="8203116" y="3341636"/>
          <a:ext cx="3596240" cy="2854800"/>
        </a:xfrm>
        <a:prstGeom prst="rect">
          <a:avLst/>
        </a:prstGeom>
      </dgm:spPr>
    </dgm:pt>
  </dgm:ptLst>
  <dgm:cxnLst>
    <dgm:cxn modelId="{AA53680B-F6C7-4F4F-9177-3CCD66268D0D}" type="presOf" srcId="{08494E87-0B0D-5244-A6AD-5DA3A84DFE4A}" destId="{C1593E31-B426-194B-B91C-6535AE4CBEA9}" srcOrd="0" destOrd="0" presId="urn:microsoft.com/office/officeart/2005/8/layout/hList1"/>
    <dgm:cxn modelId="{B58C7714-1338-EC4C-B17A-7D46BAED0EC7}" srcId="{D4217340-9AB6-8547-87DE-FED915CF07DA}" destId="{1B180A25-0CA3-3A4A-B585-31E0F8EFC6A5}" srcOrd="0" destOrd="0" parTransId="{608BB8C7-FF9C-6C49-BEE2-47DE1DB76B4D}" sibTransId="{5F900DCA-995A-404C-AAA8-E12F9C7AC272}"/>
    <dgm:cxn modelId="{BF006118-597E-A248-9A05-7E858D8E98FA}" type="presOf" srcId="{D0364570-6AFD-AC42-AC92-D785FAF87BA4}" destId="{14949E6D-EB0D-BE43-832C-72AEF6D78B79}" srcOrd="0" destOrd="0" presId="urn:microsoft.com/office/officeart/2005/8/layout/hList1"/>
    <dgm:cxn modelId="{5BB14829-8FF5-B746-9487-2CBC7B99C4D9}" type="presOf" srcId="{8C0EC83A-E21E-A842-8B56-7F5E8E584557}" destId="{F95FE436-915E-A14D-8AC3-3F6A2E61B7DF}" srcOrd="0" destOrd="0" presId="urn:microsoft.com/office/officeart/2005/8/layout/hList1"/>
    <dgm:cxn modelId="{F50F3E42-6360-4D4D-B5F9-12FB48073357}" srcId="{7E17541E-5829-9343-8899-673499F5F815}" destId="{CA2CED59-4CDA-4545-B2D8-917F6C92CEB0}" srcOrd="0" destOrd="0" parTransId="{0A3BBDF3-1A64-374B-85C7-3D77C14A7F03}" sibTransId="{5A8514F9-F570-4845-858C-5C562AD8D006}"/>
    <dgm:cxn modelId="{78D94E7B-3E84-447C-A824-BC0DEDA49CAE}" srcId="{D4217340-9AB6-8547-87DE-FED915CF07DA}" destId="{267A4518-5AAF-4F1C-92D7-C31350A9AF87}" srcOrd="1" destOrd="0" parTransId="{3B22CAE6-E35F-47AE-9101-119494D7129C}" sibTransId="{904061DB-769B-4DB4-9872-4F4ED156F9BE}"/>
    <dgm:cxn modelId="{1118AF82-049D-0442-BB2E-83EBA95CFF7A}" type="presOf" srcId="{D4217340-9AB6-8547-87DE-FED915CF07DA}" destId="{F5DBD6CC-F506-6046-BA1E-C7F8D4359B2B}" srcOrd="0" destOrd="0" presId="urn:microsoft.com/office/officeart/2005/8/layout/hList1"/>
    <dgm:cxn modelId="{8BA66799-220F-AF44-815F-32A526BE13B3}" srcId="{D0364570-6AFD-AC42-AC92-D785FAF87BA4}" destId="{08494E87-0B0D-5244-A6AD-5DA3A84DFE4A}" srcOrd="0" destOrd="0" parTransId="{5ED25521-1992-1B4C-B5C1-3C869707AE11}" sibTransId="{0DA049A2-C113-1040-BADB-A532EDB05838}"/>
    <dgm:cxn modelId="{760213A2-ACA2-2B48-9303-A2649D5F6D9A}" srcId="{7E17541E-5829-9343-8899-673499F5F815}" destId="{D0364570-6AFD-AC42-AC92-D785FAF87BA4}" srcOrd="1" destOrd="0" parTransId="{119B4A46-E49D-A142-853B-42E0C10682D6}" sibTransId="{4377DFB2-BAEF-0445-AED8-8380E128ECF6}"/>
    <dgm:cxn modelId="{F60A64A6-C1FB-204A-BA7F-3BA91641B518}" type="presOf" srcId="{CA2CED59-4CDA-4545-B2D8-917F6C92CEB0}" destId="{EFCF30CB-E8AA-7F45-B187-2EEA14439A9B}" srcOrd="0" destOrd="0" presId="urn:microsoft.com/office/officeart/2005/8/layout/hList1"/>
    <dgm:cxn modelId="{7DBC9BAE-70F2-A74A-A283-1169CCD21D06}" type="presOf" srcId="{7E17541E-5829-9343-8899-673499F5F815}" destId="{90A5D14F-1A83-DA46-AB42-A8408CF5BB70}" srcOrd="0" destOrd="0" presId="urn:microsoft.com/office/officeart/2005/8/layout/hList1"/>
    <dgm:cxn modelId="{B04B8ACA-87F8-444D-AC39-CA0525CA0489}" type="presOf" srcId="{267A4518-5AAF-4F1C-92D7-C31350A9AF87}" destId="{F9A7D410-CB20-8247-B048-8EF8A46A50A4}" srcOrd="0" destOrd="1" presId="urn:microsoft.com/office/officeart/2005/8/layout/hList1"/>
    <dgm:cxn modelId="{ED5D47D6-B8D7-D242-B68D-8ACBE880CC79}" type="presOf" srcId="{1B180A25-0CA3-3A4A-B585-31E0F8EFC6A5}" destId="{F9A7D410-CB20-8247-B048-8EF8A46A50A4}" srcOrd="0" destOrd="0" presId="urn:microsoft.com/office/officeart/2005/8/layout/hList1"/>
    <dgm:cxn modelId="{54FBB2FA-3758-374D-9EE6-3CAC7EC56A88}" srcId="{CA2CED59-4CDA-4545-B2D8-917F6C92CEB0}" destId="{8C0EC83A-E21E-A842-8B56-7F5E8E584557}" srcOrd="0" destOrd="0" parTransId="{F2A56BB2-3B58-4B4E-AB1F-C1C7A0437B67}" sibTransId="{288E119A-AD47-F249-9C59-248C6151E9B0}"/>
    <dgm:cxn modelId="{A3660CFE-F725-9344-9123-8C98D6A47D30}" srcId="{7E17541E-5829-9343-8899-673499F5F815}" destId="{D4217340-9AB6-8547-87DE-FED915CF07DA}" srcOrd="2" destOrd="0" parTransId="{DAED6684-2E62-F843-BDF6-7E05335FDF2B}" sibTransId="{E92195DC-CC25-8E47-8E7F-8C34D0DE8203}"/>
    <dgm:cxn modelId="{95660162-2E59-1747-A681-1836E7B98E2F}" type="presParOf" srcId="{90A5D14F-1A83-DA46-AB42-A8408CF5BB70}" destId="{B66F3301-7D9B-3141-9AE9-B8ECD32AEEE6}" srcOrd="0" destOrd="0" presId="urn:microsoft.com/office/officeart/2005/8/layout/hList1"/>
    <dgm:cxn modelId="{0B54E6EA-C1AF-D24E-96E8-268B176E715B}" type="presParOf" srcId="{B66F3301-7D9B-3141-9AE9-B8ECD32AEEE6}" destId="{EFCF30CB-E8AA-7F45-B187-2EEA14439A9B}" srcOrd="0" destOrd="0" presId="urn:microsoft.com/office/officeart/2005/8/layout/hList1"/>
    <dgm:cxn modelId="{507FEABA-8AD5-BE4B-8C79-7B468342E675}" type="presParOf" srcId="{B66F3301-7D9B-3141-9AE9-B8ECD32AEEE6}" destId="{F95FE436-915E-A14D-8AC3-3F6A2E61B7DF}" srcOrd="1" destOrd="0" presId="urn:microsoft.com/office/officeart/2005/8/layout/hList1"/>
    <dgm:cxn modelId="{B01E6F3A-5B01-7547-A1D4-4E4B2CFA0892}" type="presParOf" srcId="{90A5D14F-1A83-DA46-AB42-A8408CF5BB70}" destId="{75B40D3D-1060-B246-AED8-F9A10991525E}" srcOrd="1" destOrd="0" presId="urn:microsoft.com/office/officeart/2005/8/layout/hList1"/>
    <dgm:cxn modelId="{59BFDEB5-7016-6A45-9A56-AE1FCE24FE00}" type="presParOf" srcId="{90A5D14F-1A83-DA46-AB42-A8408CF5BB70}" destId="{F191B211-FA91-2141-967C-DDB713195E71}" srcOrd="2" destOrd="0" presId="urn:microsoft.com/office/officeart/2005/8/layout/hList1"/>
    <dgm:cxn modelId="{44FCD042-A061-2948-A247-30D427DC5959}" type="presParOf" srcId="{F191B211-FA91-2141-967C-DDB713195E71}" destId="{14949E6D-EB0D-BE43-832C-72AEF6D78B79}" srcOrd="0" destOrd="0" presId="urn:microsoft.com/office/officeart/2005/8/layout/hList1"/>
    <dgm:cxn modelId="{0DB8EC8E-CC89-FD4D-B760-1675B0122093}" type="presParOf" srcId="{F191B211-FA91-2141-967C-DDB713195E71}" destId="{C1593E31-B426-194B-B91C-6535AE4CBEA9}" srcOrd="1" destOrd="0" presId="urn:microsoft.com/office/officeart/2005/8/layout/hList1"/>
    <dgm:cxn modelId="{7F6B8059-ACD9-7D4E-8084-8DACCC2B41E4}" type="presParOf" srcId="{90A5D14F-1A83-DA46-AB42-A8408CF5BB70}" destId="{91C32C0C-FEF7-3049-8779-B8CE73F2CFF3}" srcOrd="3" destOrd="0" presId="urn:microsoft.com/office/officeart/2005/8/layout/hList1"/>
    <dgm:cxn modelId="{B2419017-6E07-1647-8121-5DCB7AD5388E}" type="presParOf" srcId="{90A5D14F-1A83-DA46-AB42-A8408CF5BB70}" destId="{75B911E6-81C4-6E45-8A97-EDE58794AA7F}" srcOrd="4" destOrd="0" presId="urn:microsoft.com/office/officeart/2005/8/layout/hList1"/>
    <dgm:cxn modelId="{39A10447-16AA-2946-AFF2-311B08A17857}" type="presParOf" srcId="{75B911E6-81C4-6E45-8A97-EDE58794AA7F}" destId="{F5DBD6CC-F506-6046-BA1E-C7F8D4359B2B}" srcOrd="0" destOrd="0" presId="urn:microsoft.com/office/officeart/2005/8/layout/hList1"/>
    <dgm:cxn modelId="{88AA2C8D-68BB-CE41-9B78-849C8F6E009D}" type="presParOf" srcId="{75B911E6-81C4-6E45-8A97-EDE58794AA7F}" destId="{F9A7D410-CB20-8247-B048-8EF8A46A50A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F30CB-E8AA-7F45-B187-2EEA14439A9B}">
      <dsp:nvSpPr>
        <dsp:cNvPr id="0" name=""/>
        <dsp:cNvSpPr/>
      </dsp:nvSpPr>
      <dsp:spPr>
        <a:xfrm>
          <a:off x="3688" y="1193605"/>
          <a:ext cx="3596240" cy="738170"/>
        </a:xfrm>
        <a:prstGeom prst="rect">
          <a:avLst/>
        </a:prstGeom>
        <a:solidFill>
          <a:schemeClr val="accent5"/>
        </a:solid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prstClr val="white"/>
              </a:solidFill>
              <a:latin typeface="Bahnschrift"/>
              <a:ea typeface="+mn-ea"/>
              <a:cs typeface="+mn-cs"/>
            </a:rPr>
            <a:t>¿</a:t>
          </a:r>
          <a:r>
            <a:rPr lang="en-US" sz="2400" b="0" i="0" kern="1200" dirty="0" err="1">
              <a:solidFill>
                <a:prstClr val="white"/>
              </a:solidFill>
              <a:latin typeface="Bahnschrift"/>
              <a:ea typeface="+mn-ea"/>
              <a:cs typeface="+mn-cs"/>
            </a:rPr>
            <a:t>Quién</a:t>
          </a:r>
          <a:r>
            <a:rPr lang="en-US" sz="2400" b="0" i="0" kern="1200" dirty="0">
              <a:solidFill>
                <a:prstClr val="white"/>
              </a:solidFill>
              <a:latin typeface="Bahnschrift"/>
              <a:ea typeface="+mn-ea"/>
              <a:cs typeface="+mn-cs"/>
            </a:rPr>
            <a:t>?</a:t>
          </a:r>
        </a:p>
      </dsp:txBody>
      <dsp:txXfrm>
        <a:off x="3688" y="1193605"/>
        <a:ext cx="3596240" cy="738170"/>
      </dsp:txXfrm>
    </dsp:sp>
    <dsp:sp modelId="{F95FE436-915E-A14D-8AC3-3F6A2E61B7DF}">
      <dsp:nvSpPr>
        <dsp:cNvPr id="0" name=""/>
        <dsp:cNvSpPr/>
      </dsp:nvSpPr>
      <dsp:spPr>
        <a:xfrm>
          <a:off x="3688" y="1940049"/>
          <a:ext cx="3596240" cy="5172394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Personas que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cocinan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en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su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vida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diaria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de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manera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recurrente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o social</a:t>
          </a:r>
        </a:p>
      </dsp:txBody>
      <dsp:txXfrm>
        <a:off x="3688" y="1940049"/>
        <a:ext cx="3596240" cy="5172394"/>
      </dsp:txXfrm>
    </dsp:sp>
    <dsp:sp modelId="{14949E6D-EB0D-BE43-832C-72AEF6D78B79}">
      <dsp:nvSpPr>
        <dsp:cNvPr id="0" name=""/>
        <dsp:cNvSpPr/>
      </dsp:nvSpPr>
      <dsp:spPr>
        <a:xfrm>
          <a:off x="4103402" y="1193605"/>
          <a:ext cx="3596240" cy="738170"/>
        </a:xfrm>
        <a:prstGeom prst="rect">
          <a:avLst/>
        </a:prstGeom>
        <a:solidFill>
          <a:schemeClr val="accent5"/>
        </a:solid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prstClr val="white"/>
              </a:solidFill>
              <a:latin typeface="Bahnschrift" panose="020B0502040204020203" pitchFamily="34" charset="0"/>
              <a:ea typeface="+mn-ea"/>
              <a:cs typeface="+mn-cs"/>
            </a:rPr>
            <a:t>¿</a:t>
          </a:r>
          <a:r>
            <a:rPr lang="en-US" sz="2400" b="0" i="0" kern="1200" dirty="0" err="1">
              <a:solidFill>
                <a:prstClr val="white"/>
              </a:solidFill>
              <a:latin typeface="Bahnschrift" panose="020B0502040204020203" pitchFamily="34" charset="0"/>
              <a:ea typeface="+mn-ea"/>
              <a:cs typeface="+mn-cs"/>
            </a:rPr>
            <a:t>Qué</a:t>
          </a:r>
          <a:r>
            <a:rPr lang="en-US" sz="2400" b="0" i="0" kern="1200" dirty="0">
              <a:solidFill>
                <a:prstClr val="white"/>
              </a:solidFill>
              <a:latin typeface="Bahnschrift" panose="020B0502040204020203" pitchFamily="34" charset="0"/>
              <a:ea typeface="+mn-ea"/>
              <a:cs typeface="+mn-cs"/>
            </a:rPr>
            <a:t> </a:t>
          </a:r>
          <a:r>
            <a:rPr lang="en-US" sz="2400" b="0" i="0" kern="1200" dirty="0" err="1">
              <a:solidFill>
                <a:prstClr val="white"/>
              </a:solidFill>
              <a:latin typeface="Bahnschrift" panose="020B0502040204020203" pitchFamily="34" charset="0"/>
              <a:ea typeface="+mn-ea"/>
              <a:cs typeface="+mn-cs"/>
            </a:rPr>
            <a:t>hace</a:t>
          </a:r>
          <a:r>
            <a:rPr lang="en-US" sz="2400" b="0" i="0" kern="1200" dirty="0">
              <a:solidFill>
                <a:prstClr val="white"/>
              </a:solidFill>
              <a:latin typeface="Bahnschrift" panose="020B0502040204020203" pitchFamily="34" charset="0"/>
              <a:ea typeface="+mn-ea"/>
              <a:cs typeface="+mn-cs"/>
            </a:rPr>
            <a:t>?</a:t>
          </a:r>
        </a:p>
      </dsp:txBody>
      <dsp:txXfrm>
        <a:off x="4103402" y="1193605"/>
        <a:ext cx="3596240" cy="738170"/>
      </dsp:txXfrm>
    </dsp:sp>
    <dsp:sp modelId="{C1593E31-B426-194B-B91C-6535AE4CBEA9}">
      <dsp:nvSpPr>
        <dsp:cNvPr id="0" name=""/>
        <dsp:cNvSpPr/>
      </dsp:nvSpPr>
      <dsp:spPr>
        <a:xfrm>
          <a:off x="4103402" y="1940049"/>
          <a:ext cx="3596240" cy="5172394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ctr" anchorCtr="0">
          <a:noAutofit/>
        </a:bodyPr>
        <a:lstStyle/>
        <a:p>
          <a:pPr marL="228600" lvl="1" indent="-228600" algn="ctr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Deben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poder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interactuar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con un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asistente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de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cocina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, gestor de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recetas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inteligente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, que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permita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notificar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mediante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alarmas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el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tiempo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de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cocción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o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preparación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de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cada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paso que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contenga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una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receta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.</a:t>
          </a:r>
        </a:p>
      </dsp:txBody>
      <dsp:txXfrm>
        <a:off x="4103402" y="1940049"/>
        <a:ext cx="3596240" cy="5172394"/>
      </dsp:txXfrm>
    </dsp:sp>
    <dsp:sp modelId="{F5DBD6CC-F506-6046-BA1E-C7F8D4359B2B}">
      <dsp:nvSpPr>
        <dsp:cNvPr id="0" name=""/>
        <dsp:cNvSpPr/>
      </dsp:nvSpPr>
      <dsp:spPr>
        <a:xfrm>
          <a:off x="8203116" y="1228837"/>
          <a:ext cx="3596240" cy="671063"/>
        </a:xfrm>
        <a:prstGeom prst="rect">
          <a:avLst/>
        </a:prstGeom>
        <a:solidFill>
          <a:schemeClr val="accent5"/>
        </a:solid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Bahnschrift" panose="020B0502040204020203" pitchFamily="34" charset="0"/>
            </a:rPr>
            <a:t>¿Por </a:t>
          </a:r>
          <a:r>
            <a:rPr lang="en-US" sz="2400" b="0" i="0" kern="1200" dirty="0" err="1">
              <a:latin typeface="Bahnschrift" panose="020B0502040204020203" pitchFamily="34" charset="0"/>
            </a:rPr>
            <a:t>qué</a:t>
          </a:r>
          <a:r>
            <a:rPr lang="en-US" sz="2400" b="0" i="0" kern="1200" dirty="0">
              <a:latin typeface="Bahnschrift" panose="020B0502040204020203" pitchFamily="34" charset="0"/>
            </a:rPr>
            <a:t>?</a:t>
          </a:r>
        </a:p>
      </dsp:txBody>
      <dsp:txXfrm>
        <a:off x="8203116" y="1228837"/>
        <a:ext cx="3596240" cy="671063"/>
      </dsp:txXfrm>
    </dsp:sp>
    <dsp:sp modelId="{F9A7D410-CB20-8247-B048-8EF8A46A50A4}">
      <dsp:nvSpPr>
        <dsp:cNvPr id="0" name=""/>
        <dsp:cNvSpPr/>
      </dsp:nvSpPr>
      <dsp:spPr>
        <a:xfrm>
          <a:off x="8203116" y="1904818"/>
          <a:ext cx="3596240" cy="5172394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Porque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le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permitirá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al cocinero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afrontar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preparaciones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complejas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para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obtener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resultados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1">
                  <a:lumMod val="50000"/>
                </a:schemeClr>
              </a:solidFill>
            </a:rPr>
            <a:t>satisfactorios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.</a:t>
          </a:r>
          <a:endParaRPr lang="en-US" sz="2000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Además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le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facilita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al cocinero la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optimización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de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los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tiempos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en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la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cocina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,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permitiendo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que se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realicen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otras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actividades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en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paralelo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,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utilizando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alarmas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con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comando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de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voz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,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gestos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o de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manera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manual de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acuerdo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con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su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necesidad</a:t>
          </a:r>
          <a:r>
            <a:rPr lang="en-US" sz="2000" kern="1200" dirty="0">
              <a:solidFill>
                <a:srgbClr val="4472C4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.</a:t>
          </a:r>
        </a:p>
      </dsp:txBody>
      <dsp:txXfrm>
        <a:off x="8203116" y="1904818"/>
        <a:ext cx="3596240" cy="5172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609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609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49D83-1A90-8942-AC43-B7DBB65688FD}" type="datetimeFigureOut">
              <a:rPr lang="en-CO" smtClean="0"/>
              <a:t>02/03/2024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519238"/>
            <a:ext cx="6784975" cy="4098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846763"/>
            <a:ext cx="16084550" cy="47831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537950"/>
            <a:ext cx="8712200" cy="609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1537950"/>
            <a:ext cx="8712200" cy="609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3718B-D835-F148-82E1-40B785C0C816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68968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A5F9A-F12B-4C43-8A40-4495A570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10489A-718D-964B-B7F3-E80047E4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3/02/2024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87923E-689E-3344-8FB2-74B6631B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2F9E35-D875-BF4E-978A-46B7B688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E00E3-32E6-CA85-19A2-642F8D923B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2978" y="1125456"/>
            <a:ext cx="13493873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22140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26">
          <p15:clr>
            <a:srgbClr val="FBAE40"/>
          </p15:clr>
        </p15:guide>
        <p15:guide id="2" pos="63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ED9A32-D28B-5141-B30C-304C2210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3/02/2024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C8FA8D-54C5-094E-8EF8-6905637B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D7E897-2792-3447-B6EF-FD54145D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08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00F60983-5679-FD4D-9A28-EC56522C34D1}"/>
              </a:ext>
            </a:extLst>
          </p:cNvPr>
          <p:cNvGrpSpPr/>
          <p:nvPr userDrawn="1"/>
        </p:nvGrpSpPr>
        <p:grpSpPr>
          <a:xfrm>
            <a:off x="0" y="0"/>
            <a:ext cx="10818308" cy="12145713"/>
            <a:chOff x="0" y="0"/>
            <a:chExt cx="10818308" cy="12145713"/>
          </a:xfrm>
        </p:grpSpPr>
        <p:sp>
          <p:nvSpPr>
            <p:cNvPr id="9" name="object 2">
              <a:extLst>
                <a:ext uri="{FF2B5EF4-FFF2-40B4-BE49-F238E27FC236}">
                  <a16:creationId xmlns:a16="http://schemas.microsoft.com/office/drawing/2014/main" id="{28858E2C-E237-C346-8554-C1E12B13DA06}"/>
                </a:ext>
              </a:extLst>
            </p:cNvPr>
            <p:cNvSpPr/>
            <p:nvPr/>
          </p:nvSpPr>
          <p:spPr>
            <a:xfrm>
              <a:off x="0" y="6067113"/>
              <a:ext cx="10528935" cy="6078220"/>
            </a:xfrm>
            <a:custGeom>
              <a:avLst/>
              <a:gdLst/>
              <a:ahLst/>
              <a:cxnLst/>
              <a:rect l="l" t="t" r="r" b="b"/>
              <a:pathLst>
                <a:path w="10528935" h="6078220">
                  <a:moveTo>
                    <a:pt x="5208665" y="0"/>
                  </a:moveTo>
                  <a:lnTo>
                    <a:pt x="0" y="2996764"/>
                  </a:lnTo>
                  <a:lnTo>
                    <a:pt x="0" y="3042484"/>
                  </a:lnTo>
                  <a:lnTo>
                    <a:pt x="5153283" y="6077980"/>
                  </a:lnTo>
                  <a:lnTo>
                    <a:pt x="5264806" y="6077980"/>
                  </a:lnTo>
                  <a:lnTo>
                    <a:pt x="10528500" y="3019355"/>
                  </a:lnTo>
                  <a:lnTo>
                    <a:pt x="5208665" y="0"/>
                  </a:lnTo>
                  <a:close/>
                </a:path>
              </a:pathLst>
            </a:custGeom>
            <a:solidFill>
              <a:srgbClr val="2BAAE1">
                <a:alpha val="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CB261AA0-DB3E-9B4E-BB06-D9454E3CE59C}"/>
                </a:ext>
              </a:extLst>
            </p:cNvPr>
            <p:cNvSpPr/>
            <p:nvPr/>
          </p:nvSpPr>
          <p:spPr>
            <a:xfrm>
              <a:off x="0" y="6067114"/>
              <a:ext cx="10528935" cy="6078220"/>
            </a:xfrm>
            <a:custGeom>
              <a:avLst/>
              <a:gdLst/>
              <a:ahLst/>
              <a:cxnLst/>
              <a:rect l="l" t="t" r="r" b="b"/>
              <a:pathLst>
                <a:path w="10528935" h="6078220">
                  <a:moveTo>
                    <a:pt x="0" y="2996764"/>
                  </a:moveTo>
                  <a:lnTo>
                    <a:pt x="5208665" y="0"/>
                  </a:lnTo>
                  <a:lnTo>
                    <a:pt x="10528499" y="3019355"/>
                  </a:lnTo>
                  <a:lnTo>
                    <a:pt x="5264806" y="6077980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D01AFBB5-3929-8C46-B7B6-60567DF300E4}"/>
                </a:ext>
              </a:extLst>
            </p:cNvPr>
            <p:cNvSpPr/>
            <p:nvPr/>
          </p:nvSpPr>
          <p:spPr>
            <a:xfrm>
              <a:off x="0" y="9109598"/>
              <a:ext cx="5153660" cy="3035935"/>
            </a:xfrm>
            <a:custGeom>
              <a:avLst/>
              <a:gdLst/>
              <a:ahLst/>
              <a:cxnLst/>
              <a:rect l="l" t="t" r="r" b="b"/>
              <a:pathLst>
                <a:path w="5153660" h="3035934">
                  <a:moveTo>
                    <a:pt x="5153283" y="3035496"/>
                  </a:moveTo>
                  <a:lnTo>
                    <a:pt x="0" y="0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D1F3FCED-58BA-5240-AA2D-58256E4AF2EE}"/>
                </a:ext>
              </a:extLst>
            </p:cNvPr>
            <p:cNvSpPr/>
            <p:nvPr/>
          </p:nvSpPr>
          <p:spPr>
            <a:xfrm>
              <a:off x="0" y="3982319"/>
              <a:ext cx="10528935" cy="6110605"/>
            </a:xfrm>
            <a:custGeom>
              <a:avLst/>
              <a:gdLst/>
              <a:ahLst/>
              <a:cxnLst/>
              <a:rect l="l" t="t" r="r" b="b"/>
              <a:pathLst>
                <a:path w="10528935" h="6110605">
                  <a:moveTo>
                    <a:pt x="5208665" y="0"/>
                  </a:moveTo>
                  <a:lnTo>
                    <a:pt x="0" y="2996764"/>
                  </a:lnTo>
                  <a:lnTo>
                    <a:pt x="0" y="3042484"/>
                  </a:lnTo>
                  <a:lnTo>
                    <a:pt x="5208665" y="6110602"/>
                  </a:lnTo>
                  <a:lnTo>
                    <a:pt x="10528500" y="3019355"/>
                  </a:lnTo>
                  <a:lnTo>
                    <a:pt x="5208665" y="0"/>
                  </a:lnTo>
                  <a:close/>
                </a:path>
              </a:pathLst>
            </a:custGeom>
            <a:solidFill>
              <a:srgbClr val="2BAAE1">
                <a:alpha val="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BB4B2868-236B-094F-8807-D33192A21ADE}"/>
                </a:ext>
              </a:extLst>
            </p:cNvPr>
            <p:cNvSpPr/>
            <p:nvPr/>
          </p:nvSpPr>
          <p:spPr>
            <a:xfrm>
              <a:off x="0" y="3982319"/>
              <a:ext cx="10528935" cy="6110605"/>
            </a:xfrm>
            <a:custGeom>
              <a:avLst/>
              <a:gdLst/>
              <a:ahLst/>
              <a:cxnLst/>
              <a:rect l="l" t="t" r="r" b="b"/>
              <a:pathLst>
                <a:path w="10528935" h="6110605">
                  <a:moveTo>
                    <a:pt x="0" y="2996764"/>
                  </a:moveTo>
                  <a:lnTo>
                    <a:pt x="5208665" y="0"/>
                  </a:lnTo>
                  <a:lnTo>
                    <a:pt x="10528499" y="3019355"/>
                  </a:lnTo>
                  <a:lnTo>
                    <a:pt x="5208665" y="6110602"/>
                  </a:lnTo>
                  <a:lnTo>
                    <a:pt x="0" y="3042484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7D914089-7D2A-1041-93C8-94586058F814}"/>
                </a:ext>
              </a:extLst>
            </p:cNvPr>
            <p:cNvSpPr/>
            <p:nvPr/>
          </p:nvSpPr>
          <p:spPr>
            <a:xfrm>
              <a:off x="0" y="1969410"/>
              <a:ext cx="10528935" cy="6110605"/>
            </a:xfrm>
            <a:custGeom>
              <a:avLst/>
              <a:gdLst/>
              <a:ahLst/>
              <a:cxnLst/>
              <a:rect l="l" t="t" r="r" b="b"/>
              <a:pathLst>
                <a:path w="10528935" h="6110605">
                  <a:moveTo>
                    <a:pt x="5208665" y="0"/>
                  </a:moveTo>
                  <a:lnTo>
                    <a:pt x="0" y="2996764"/>
                  </a:lnTo>
                  <a:lnTo>
                    <a:pt x="0" y="3042484"/>
                  </a:lnTo>
                  <a:lnTo>
                    <a:pt x="5208665" y="6110602"/>
                  </a:lnTo>
                  <a:lnTo>
                    <a:pt x="10528500" y="3019355"/>
                  </a:lnTo>
                  <a:lnTo>
                    <a:pt x="5208665" y="0"/>
                  </a:lnTo>
                  <a:close/>
                </a:path>
              </a:pathLst>
            </a:custGeom>
            <a:solidFill>
              <a:srgbClr val="2BAAE1">
                <a:alpha val="2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4B8A6D27-074E-8444-987C-382A2124707B}"/>
                </a:ext>
              </a:extLst>
            </p:cNvPr>
            <p:cNvSpPr/>
            <p:nvPr/>
          </p:nvSpPr>
          <p:spPr>
            <a:xfrm>
              <a:off x="0" y="1969410"/>
              <a:ext cx="10528935" cy="6110605"/>
            </a:xfrm>
            <a:custGeom>
              <a:avLst/>
              <a:gdLst/>
              <a:ahLst/>
              <a:cxnLst/>
              <a:rect l="l" t="t" r="r" b="b"/>
              <a:pathLst>
                <a:path w="10528935" h="6110605">
                  <a:moveTo>
                    <a:pt x="0" y="2996764"/>
                  </a:moveTo>
                  <a:lnTo>
                    <a:pt x="5208665" y="0"/>
                  </a:lnTo>
                  <a:lnTo>
                    <a:pt x="10528499" y="3019355"/>
                  </a:lnTo>
                  <a:lnTo>
                    <a:pt x="5208665" y="6110602"/>
                  </a:lnTo>
                  <a:lnTo>
                    <a:pt x="0" y="3042484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5C55AA5D-E363-1342-B232-2908331D7721}"/>
                </a:ext>
              </a:extLst>
            </p:cNvPr>
            <p:cNvSpPr/>
            <p:nvPr/>
          </p:nvSpPr>
          <p:spPr>
            <a:xfrm>
              <a:off x="5264812" y="9086469"/>
              <a:ext cx="5264150" cy="3058795"/>
            </a:xfrm>
            <a:custGeom>
              <a:avLst/>
              <a:gdLst/>
              <a:ahLst/>
              <a:cxnLst/>
              <a:rect l="l" t="t" r="r" b="b"/>
              <a:pathLst>
                <a:path w="5264150" h="3058795">
                  <a:moveTo>
                    <a:pt x="5263682" y="0"/>
                  </a:moveTo>
                  <a:lnTo>
                    <a:pt x="0" y="3058625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BB6EBE55-EE5B-FA47-B967-B6D3E344FF97}"/>
                </a:ext>
              </a:extLst>
            </p:cNvPr>
            <p:cNvSpPr/>
            <p:nvPr/>
          </p:nvSpPr>
          <p:spPr>
            <a:xfrm>
              <a:off x="0" y="9109601"/>
              <a:ext cx="5153660" cy="3035935"/>
            </a:xfrm>
            <a:custGeom>
              <a:avLst/>
              <a:gdLst/>
              <a:ahLst/>
              <a:cxnLst/>
              <a:rect l="l" t="t" r="r" b="b"/>
              <a:pathLst>
                <a:path w="5153660" h="3035934">
                  <a:moveTo>
                    <a:pt x="5153289" y="3035493"/>
                  </a:move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746704DD-A63D-F24C-BC12-1B037F449258}"/>
                </a:ext>
              </a:extLst>
            </p:cNvPr>
            <p:cNvSpPr/>
            <p:nvPr/>
          </p:nvSpPr>
          <p:spPr>
            <a:xfrm>
              <a:off x="0" y="4988765"/>
              <a:ext cx="10528935" cy="3091815"/>
            </a:xfrm>
            <a:custGeom>
              <a:avLst/>
              <a:gdLst/>
              <a:ahLst/>
              <a:cxnLst/>
              <a:rect l="l" t="t" r="r" b="b"/>
              <a:pathLst>
                <a:path w="10528935" h="3091815">
                  <a:moveTo>
                    <a:pt x="10528494" y="0"/>
                  </a:moveTo>
                  <a:lnTo>
                    <a:pt x="5208671" y="3091247"/>
                  </a:lnTo>
                  <a:lnTo>
                    <a:pt x="0" y="23131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>
              <a:extLst>
                <a:ext uri="{FF2B5EF4-FFF2-40B4-BE49-F238E27FC236}">
                  <a16:creationId xmlns:a16="http://schemas.microsoft.com/office/drawing/2014/main" id="{C204D770-21F5-CD46-9EF6-A0B053FADE8A}"/>
                </a:ext>
              </a:extLst>
            </p:cNvPr>
            <p:cNvSpPr/>
            <p:nvPr/>
          </p:nvSpPr>
          <p:spPr>
            <a:xfrm>
              <a:off x="0" y="7001674"/>
              <a:ext cx="10528935" cy="3091815"/>
            </a:xfrm>
            <a:custGeom>
              <a:avLst/>
              <a:gdLst/>
              <a:ahLst/>
              <a:cxnLst/>
              <a:rect l="l" t="t" r="r" b="b"/>
              <a:pathLst>
                <a:path w="10528935" h="3091815">
                  <a:moveTo>
                    <a:pt x="10528494" y="0"/>
                  </a:moveTo>
                  <a:lnTo>
                    <a:pt x="5208671" y="3091247"/>
                  </a:lnTo>
                  <a:lnTo>
                    <a:pt x="0" y="23131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3">
              <a:extLst>
                <a:ext uri="{FF2B5EF4-FFF2-40B4-BE49-F238E27FC236}">
                  <a16:creationId xmlns:a16="http://schemas.microsoft.com/office/drawing/2014/main" id="{DED78CAC-4C2D-3F41-B6C9-49F22B6F644A}"/>
                </a:ext>
              </a:extLst>
            </p:cNvPr>
            <p:cNvSpPr/>
            <p:nvPr/>
          </p:nvSpPr>
          <p:spPr>
            <a:xfrm>
              <a:off x="0" y="0"/>
              <a:ext cx="5133340" cy="2953385"/>
            </a:xfrm>
            <a:custGeom>
              <a:avLst/>
              <a:gdLst/>
              <a:ahLst/>
              <a:cxnLst/>
              <a:rect l="l" t="t" r="r" b="b"/>
              <a:pathLst>
                <a:path w="5133340" h="2953385">
                  <a:moveTo>
                    <a:pt x="0" y="2953275"/>
                  </a:moveTo>
                  <a:lnTo>
                    <a:pt x="5133077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4">
              <a:extLst>
                <a:ext uri="{FF2B5EF4-FFF2-40B4-BE49-F238E27FC236}">
                  <a16:creationId xmlns:a16="http://schemas.microsoft.com/office/drawing/2014/main" id="{1473E899-A1D4-2C42-B912-B347D041AE4B}"/>
                </a:ext>
              </a:extLst>
            </p:cNvPr>
            <p:cNvSpPr/>
            <p:nvPr/>
          </p:nvSpPr>
          <p:spPr>
            <a:xfrm>
              <a:off x="0" y="0"/>
              <a:ext cx="10528935" cy="6067425"/>
            </a:xfrm>
            <a:custGeom>
              <a:avLst/>
              <a:gdLst/>
              <a:ahLst/>
              <a:cxnLst/>
              <a:rect l="l" t="t" r="r" b="b"/>
              <a:pathLst>
                <a:path w="10528935" h="6067425">
                  <a:moveTo>
                    <a:pt x="5285289" y="0"/>
                  </a:moveTo>
                  <a:lnTo>
                    <a:pt x="10528499" y="2975866"/>
                  </a:lnTo>
                  <a:lnTo>
                    <a:pt x="5208665" y="6067113"/>
                  </a:lnTo>
                  <a:lnTo>
                    <a:pt x="0" y="2998995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5">
              <a:extLst>
                <a:ext uri="{FF2B5EF4-FFF2-40B4-BE49-F238E27FC236}">
                  <a16:creationId xmlns:a16="http://schemas.microsoft.com/office/drawing/2014/main" id="{E06C4A0A-5B35-BB41-94BD-62EC653F767F}"/>
                </a:ext>
              </a:extLst>
            </p:cNvPr>
            <p:cNvSpPr/>
            <p:nvPr/>
          </p:nvSpPr>
          <p:spPr>
            <a:xfrm>
              <a:off x="0" y="0"/>
              <a:ext cx="10528935" cy="6067425"/>
            </a:xfrm>
            <a:custGeom>
              <a:avLst/>
              <a:gdLst/>
              <a:ahLst/>
              <a:cxnLst/>
              <a:rect l="l" t="t" r="r" b="b"/>
              <a:pathLst>
                <a:path w="10528935" h="6067425">
                  <a:moveTo>
                    <a:pt x="5285290" y="0"/>
                  </a:moveTo>
                  <a:lnTo>
                    <a:pt x="5133077" y="0"/>
                  </a:lnTo>
                  <a:lnTo>
                    <a:pt x="0" y="2953275"/>
                  </a:lnTo>
                  <a:lnTo>
                    <a:pt x="0" y="2998995"/>
                  </a:lnTo>
                  <a:lnTo>
                    <a:pt x="5208665" y="6067113"/>
                  </a:lnTo>
                  <a:lnTo>
                    <a:pt x="10528500" y="2975866"/>
                  </a:lnTo>
                  <a:lnTo>
                    <a:pt x="5285290" y="0"/>
                  </a:lnTo>
                  <a:close/>
                </a:path>
              </a:pathLst>
            </a:custGeom>
            <a:solidFill>
              <a:srgbClr val="2BAAE1">
                <a:alpha val="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16">
              <a:extLst>
                <a:ext uri="{FF2B5EF4-FFF2-40B4-BE49-F238E27FC236}">
                  <a16:creationId xmlns:a16="http://schemas.microsoft.com/office/drawing/2014/main" id="{361A6BFD-B236-8742-88F8-A33B252AFB5D}"/>
                </a:ext>
              </a:extLst>
            </p:cNvPr>
            <p:cNvSpPr/>
            <p:nvPr/>
          </p:nvSpPr>
          <p:spPr>
            <a:xfrm>
              <a:off x="0" y="0"/>
              <a:ext cx="5133340" cy="2953385"/>
            </a:xfrm>
            <a:custGeom>
              <a:avLst/>
              <a:gdLst/>
              <a:ahLst/>
              <a:cxnLst/>
              <a:rect l="l" t="t" r="r" b="b"/>
              <a:pathLst>
                <a:path w="5133340" h="2953385">
                  <a:moveTo>
                    <a:pt x="0" y="2953275"/>
                  </a:moveTo>
                  <a:lnTo>
                    <a:pt x="5133077" y="0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7">
              <a:extLst>
                <a:ext uri="{FF2B5EF4-FFF2-40B4-BE49-F238E27FC236}">
                  <a16:creationId xmlns:a16="http://schemas.microsoft.com/office/drawing/2014/main" id="{D7703287-2B40-B049-AE8D-61F2C4B99CA8}"/>
                </a:ext>
              </a:extLst>
            </p:cNvPr>
            <p:cNvSpPr/>
            <p:nvPr/>
          </p:nvSpPr>
          <p:spPr>
            <a:xfrm>
              <a:off x="0" y="0"/>
              <a:ext cx="10528935" cy="6067425"/>
            </a:xfrm>
            <a:custGeom>
              <a:avLst/>
              <a:gdLst/>
              <a:ahLst/>
              <a:cxnLst/>
              <a:rect l="l" t="t" r="r" b="b"/>
              <a:pathLst>
                <a:path w="10528935" h="6067425">
                  <a:moveTo>
                    <a:pt x="5285289" y="0"/>
                  </a:moveTo>
                  <a:lnTo>
                    <a:pt x="10528499" y="2975866"/>
                  </a:lnTo>
                  <a:lnTo>
                    <a:pt x="5208665" y="6067113"/>
                  </a:lnTo>
                  <a:lnTo>
                    <a:pt x="0" y="2998995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49EF71F3-63B6-0C49-90E8-9B9F596E2C2E}"/>
                </a:ext>
              </a:extLst>
            </p:cNvPr>
            <p:cNvSpPr/>
            <p:nvPr/>
          </p:nvSpPr>
          <p:spPr>
            <a:xfrm>
              <a:off x="5309949" y="0"/>
              <a:ext cx="5231765" cy="9123680"/>
            </a:xfrm>
            <a:custGeom>
              <a:avLst/>
              <a:gdLst/>
              <a:ahLst/>
              <a:cxnLst/>
              <a:rect l="l" t="t" r="r" b="b"/>
              <a:pathLst>
                <a:path w="5231765" h="9123680">
                  <a:moveTo>
                    <a:pt x="5231733" y="9123112"/>
                  </a:moveTo>
                  <a:lnTo>
                    <a:pt x="5231733" y="3020545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AF6B6E10-016A-F64C-8FD3-049D27157781}"/>
                </a:ext>
              </a:extLst>
            </p:cNvPr>
            <p:cNvSpPr/>
            <p:nvPr/>
          </p:nvSpPr>
          <p:spPr>
            <a:xfrm>
              <a:off x="0" y="0"/>
              <a:ext cx="5203825" cy="3004820"/>
            </a:xfrm>
            <a:custGeom>
              <a:avLst/>
              <a:gdLst/>
              <a:ahLst/>
              <a:cxnLst/>
              <a:rect l="l" t="t" r="r" b="b"/>
              <a:pathLst>
                <a:path w="5203825" h="3004820">
                  <a:moveTo>
                    <a:pt x="5203486" y="0"/>
                  </a:moveTo>
                  <a:lnTo>
                    <a:pt x="0" y="300423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0">
              <a:extLst>
                <a:ext uri="{FF2B5EF4-FFF2-40B4-BE49-F238E27FC236}">
                  <a16:creationId xmlns:a16="http://schemas.microsoft.com/office/drawing/2014/main" id="{A29D3690-F6DB-3E42-B21C-0DFE5DE05E10}"/>
                </a:ext>
              </a:extLst>
            </p:cNvPr>
            <p:cNvSpPr/>
            <p:nvPr/>
          </p:nvSpPr>
          <p:spPr>
            <a:xfrm>
              <a:off x="0" y="9139427"/>
              <a:ext cx="5206365" cy="3006090"/>
            </a:xfrm>
            <a:custGeom>
              <a:avLst/>
              <a:gdLst/>
              <a:ahLst/>
              <a:cxnLst/>
              <a:rect l="l" t="t" r="r" b="b"/>
              <a:pathLst>
                <a:path w="5206365" h="3006090">
                  <a:moveTo>
                    <a:pt x="0" y="0"/>
                  </a:moveTo>
                  <a:lnTo>
                    <a:pt x="5205992" y="3005666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1">
              <a:extLst>
                <a:ext uri="{FF2B5EF4-FFF2-40B4-BE49-F238E27FC236}">
                  <a16:creationId xmlns:a16="http://schemas.microsoft.com/office/drawing/2014/main" id="{B4E0CB2E-B4E0-004B-877D-43DAE4263AD3}"/>
                </a:ext>
              </a:extLst>
            </p:cNvPr>
            <p:cNvSpPr/>
            <p:nvPr/>
          </p:nvSpPr>
          <p:spPr>
            <a:xfrm>
              <a:off x="5307444" y="9123113"/>
              <a:ext cx="5234305" cy="3022600"/>
            </a:xfrm>
            <a:custGeom>
              <a:avLst/>
              <a:gdLst/>
              <a:ahLst/>
              <a:cxnLst/>
              <a:rect l="l" t="t" r="r" b="b"/>
              <a:pathLst>
                <a:path w="5234305" h="3022600">
                  <a:moveTo>
                    <a:pt x="0" y="3021980"/>
                  </a:moveTo>
                  <a:lnTo>
                    <a:pt x="5234238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B7C34E77-B798-D84F-A8C3-6E7348F8BC06}"/>
                </a:ext>
              </a:extLst>
            </p:cNvPr>
            <p:cNvSpPr/>
            <p:nvPr/>
          </p:nvSpPr>
          <p:spPr>
            <a:xfrm>
              <a:off x="5259995" y="6030871"/>
              <a:ext cx="0" cy="6114415"/>
            </a:xfrm>
            <a:custGeom>
              <a:avLst/>
              <a:gdLst/>
              <a:ahLst/>
              <a:cxnLst/>
              <a:rect l="l" t="t" r="r" b="b"/>
              <a:pathLst>
                <a:path h="6114415">
                  <a:moveTo>
                    <a:pt x="0" y="0"/>
                  </a:moveTo>
                  <a:lnTo>
                    <a:pt x="0" y="6114223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EF782042-0DDB-6C48-A1B0-452FE99B46E1}"/>
                </a:ext>
              </a:extLst>
            </p:cNvPr>
            <p:cNvSpPr/>
            <p:nvPr/>
          </p:nvSpPr>
          <p:spPr>
            <a:xfrm>
              <a:off x="8741858" y="11207296"/>
              <a:ext cx="2076450" cy="0"/>
            </a:xfrm>
            <a:custGeom>
              <a:avLst/>
              <a:gdLst/>
              <a:ahLst/>
              <a:cxnLst/>
              <a:rect l="l" t="t" r="r" b="b"/>
              <a:pathLst>
                <a:path w="2076450">
                  <a:moveTo>
                    <a:pt x="0" y="0"/>
                  </a:moveTo>
                  <a:lnTo>
                    <a:pt x="2076050" y="0"/>
                  </a:lnTo>
                </a:path>
              </a:pathLst>
            </a:custGeom>
            <a:ln w="21713">
              <a:solidFill>
                <a:srgbClr val="F09C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F455AA3D-DECE-9243-82A3-41BA08E44E93}"/>
              </a:ext>
            </a:extLst>
          </p:cNvPr>
          <p:cNvSpPr/>
          <p:nvPr userDrawn="1"/>
        </p:nvSpPr>
        <p:spPr>
          <a:xfrm>
            <a:off x="-158750" y="-98425"/>
            <a:ext cx="20421600" cy="122459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</a:t>
            </a:r>
            <a:endParaRPr lang="es-419" dirty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F49763-8C42-8E45-ABC2-FE3AFE25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78" y="146256"/>
            <a:ext cx="17338675" cy="979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A8D521-A805-7A4E-83F2-DBD1AE7F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978" y="1153576"/>
            <a:ext cx="17497944" cy="2027374"/>
          </a:xfrm>
          <a:prstGeom prst="rect">
            <a:avLst/>
          </a:prstGeom>
        </p:spPr>
        <p:txBody>
          <a:bodyPr vert="horz" lIns="91440" tIns="45720" rIns="91440" bIns="45720" numCol="1" spcCol="504000" rtlCol="0" anchor="t"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3B46D1-8383-EE4F-A31E-58630F906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82713" y="11258550"/>
            <a:ext cx="4522787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BE953-DEDE-0D49-BABA-174565CF85C6}" type="datetimeFigureOut">
              <a:rPr lang="es-CO" smtClean="0"/>
              <a:t>3/02/2024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E70C36-1AED-F54B-B8E3-D7DD8B51C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9563" y="11258550"/>
            <a:ext cx="6784975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287B39-0FA2-554B-8A4A-F8435D618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98600" y="11258550"/>
            <a:ext cx="4522788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D650-0B9B-FA46-A913-5A1058FDC3E9}" type="slidenum">
              <a:rPr lang="es-CO" smtClean="0"/>
              <a:t>‹Nº›</a:t>
            </a:fld>
            <a:endParaRPr lang="es-CO"/>
          </a:p>
        </p:txBody>
      </p:sp>
      <p:sp>
        <p:nvSpPr>
          <p:cNvPr id="48" name="bk object 16">
            <a:extLst>
              <a:ext uri="{FF2B5EF4-FFF2-40B4-BE49-F238E27FC236}">
                <a16:creationId xmlns:a16="http://schemas.microsoft.com/office/drawing/2014/main" id="{CFB08DF1-BEB4-8343-BA40-23B1BFF826C1}"/>
              </a:ext>
            </a:extLst>
          </p:cNvPr>
          <p:cNvSpPr/>
          <p:nvPr userDrawn="1"/>
        </p:nvSpPr>
        <p:spPr>
          <a:xfrm>
            <a:off x="17221967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17">
            <a:extLst>
              <a:ext uri="{FF2B5EF4-FFF2-40B4-BE49-F238E27FC236}">
                <a16:creationId xmlns:a16="http://schemas.microsoft.com/office/drawing/2014/main" id="{7AC9B09B-F5E5-AB40-AC31-FE20AFA15D16}"/>
              </a:ext>
            </a:extLst>
          </p:cNvPr>
          <p:cNvSpPr/>
          <p:nvPr userDrawn="1"/>
        </p:nvSpPr>
        <p:spPr>
          <a:xfrm>
            <a:off x="15140044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18">
            <a:extLst>
              <a:ext uri="{FF2B5EF4-FFF2-40B4-BE49-F238E27FC236}">
                <a16:creationId xmlns:a16="http://schemas.microsoft.com/office/drawing/2014/main" id="{147C52D7-44EC-0A40-A0DF-44D594DD203F}"/>
              </a:ext>
            </a:extLst>
          </p:cNvPr>
          <p:cNvSpPr/>
          <p:nvPr userDrawn="1"/>
        </p:nvSpPr>
        <p:spPr>
          <a:xfrm>
            <a:off x="13058113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19">
            <a:extLst>
              <a:ext uri="{FF2B5EF4-FFF2-40B4-BE49-F238E27FC236}">
                <a16:creationId xmlns:a16="http://schemas.microsoft.com/office/drawing/2014/main" id="{6B9DC14B-0617-974B-A489-EE03D18DB8F6}"/>
              </a:ext>
            </a:extLst>
          </p:cNvPr>
          <p:cNvSpPr/>
          <p:nvPr userDrawn="1"/>
        </p:nvSpPr>
        <p:spPr>
          <a:xfrm>
            <a:off x="10976191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20">
            <a:extLst>
              <a:ext uri="{FF2B5EF4-FFF2-40B4-BE49-F238E27FC236}">
                <a16:creationId xmlns:a16="http://schemas.microsoft.com/office/drawing/2014/main" id="{F6569A97-F25D-EF48-B1A9-3ACBFB304363}"/>
              </a:ext>
            </a:extLst>
          </p:cNvPr>
          <p:cNvSpPr/>
          <p:nvPr userDrawn="1"/>
        </p:nvSpPr>
        <p:spPr>
          <a:xfrm>
            <a:off x="8894258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Grupo 30">
            <a:extLst>
              <a:ext uri="{FF2B5EF4-FFF2-40B4-BE49-F238E27FC236}">
                <a16:creationId xmlns:a16="http://schemas.microsoft.com/office/drawing/2014/main" id="{7FB9CD98-7BC7-800A-A496-CDA9A80EFDA1}"/>
              </a:ext>
            </a:extLst>
          </p:cNvPr>
          <p:cNvGrpSpPr/>
          <p:nvPr userDrawn="1"/>
        </p:nvGrpSpPr>
        <p:grpSpPr>
          <a:xfrm>
            <a:off x="14156506" y="206375"/>
            <a:ext cx="743727" cy="859515"/>
            <a:chOff x="16389774" y="706727"/>
            <a:chExt cx="743727" cy="859515"/>
          </a:xfrm>
        </p:grpSpPr>
        <p:sp>
          <p:nvSpPr>
            <p:cNvPr id="54" name="object 30">
              <a:extLst>
                <a:ext uri="{FF2B5EF4-FFF2-40B4-BE49-F238E27FC236}">
                  <a16:creationId xmlns:a16="http://schemas.microsoft.com/office/drawing/2014/main" id="{6291CC98-CD92-B445-8582-566FE47766D9}"/>
                </a:ext>
              </a:extLst>
            </p:cNvPr>
            <p:cNvSpPr/>
            <p:nvPr/>
          </p:nvSpPr>
          <p:spPr>
            <a:xfrm>
              <a:off x="16389774" y="113620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29"/>
                  </a:lnTo>
                  <a:lnTo>
                    <a:pt x="368865" y="429492"/>
                  </a:lnTo>
                  <a:lnTo>
                    <a:pt x="742764" y="212229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31">
              <a:extLst>
                <a:ext uri="{FF2B5EF4-FFF2-40B4-BE49-F238E27FC236}">
                  <a16:creationId xmlns:a16="http://schemas.microsoft.com/office/drawing/2014/main" id="{2B8E65D5-6523-2229-9DA9-F543C81CA590}"/>
                </a:ext>
              </a:extLst>
            </p:cNvPr>
            <p:cNvSpPr/>
            <p:nvPr/>
          </p:nvSpPr>
          <p:spPr>
            <a:xfrm>
              <a:off x="16389774" y="113620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29"/>
                  </a:moveTo>
                  <a:lnTo>
                    <a:pt x="368865" y="0"/>
                  </a:lnTo>
                  <a:lnTo>
                    <a:pt x="742764" y="212229"/>
                  </a:lnTo>
                  <a:lnTo>
                    <a:pt x="368865" y="429492"/>
                  </a:lnTo>
                  <a:lnTo>
                    <a:pt x="0" y="212229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32">
              <a:extLst>
                <a:ext uri="{FF2B5EF4-FFF2-40B4-BE49-F238E27FC236}">
                  <a16:creationId xmlns:a16="http://schemas.microsoft.com/office/drawing/2014/main" id="{553C22D8-F432-5233-826A-279B2C1F807C}"/>
                </a:ext>
              </a:extLst>
            </p:cNvPr>
            <p:cNvSpPr/>
            <p:nvPr/>
          </p:nvSpPr>
          <p:spPr>
            <a:xfrm>
              <a:off x="16389774" y="98967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29"/>
                  </a:lnTo>
                  <a:lnTo>
                    <a:pt x="368865" y="429492"/>
                  </a:lnTo>
                  <a:lnTo>
                    <a:pt x="742764" y="212229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33">
              <a:extLst>
                <a:ext uri="{FF2B5EF4-FFF2-40B4-BE49-F238E27FC236}">
                  <a16:creationId xmlns:a16="http://schemas.microsoft.com/office/drawing/2014/main" id="{5CF1555B-6674-1D3F-A1C0-0618E94919E0}"/>
                </a:ext>
              </a:extLst>
            </p:cNvPr>
            <p:cNvSpPr/>
            <p:nvPr/>
          </p:nvSpPr>
          <p:spPr>
            <a:xfrm>
              <a:off x="16389774" y="98967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29"/>
                  </a:moveTo>
                  <a:lnTo>
                    <a:pt x="368865" y="0"/>
                  </a:lnTo>
                  <a:lnTo>
                    <a:pt x="742764" y="212229"/>
                  </a:lnTo>
                  <a:lnTo>
                    <a:pt x="368865" y="429492"/>
                  </a:lnTo>
                  <a:lnTo>
                    <a:pt x="0" y="212229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34">
              <a:extLst>
                <a:ext uri="{FF2B5EF4-FFF2-40B4-BE49-F238E27FC236}">
                  <a16:creationId xmlns:a16="http://schemas.microsoft.com/office/drawing/2014/main" id="{37F76186-0696-8BFC-FE14-DB530C1AE17C}"/>
                </a:ext>
              </a:extLst>
            </p:cNvPr>
            <p:cNvSpPr/>
            <p:nvPr/>
          </p:nvSpPr>
          <p:spPr>
            <a:xfrm>
              <a:off x="16389774" y="848202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18"/>
                  </a:lnTo>
                  <a:lnTo>
                    <a:pt x="368865" y="429492"/>
                  </a:lnTo>
                  <a:lnTo>
                    <a:pt x="742764" y="212218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35">
              <a:extLst>
                <a:ext uri="{FF2B5EF4-FFF2-40B4-BE49-F238E27FC236}">
                  <a16:creationId xmlns:a16="http://schemas.microsoft.com/office/drawing/2014/main" id="{F8220FA8-8C7E-3E29-4194-699A1C9A34F9}"/>
                </a:ext>
              </a:extLst>
            </p:cNvPr>
            <p:cNvSpPr/>
            <p:nvPr/>
          </p:nvSpPr>
          <p:spPr>
            <a:xfrm>
              <a:off x="16389774" y="848202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92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36">
              <a:extLst>
                <a:ext uri="{FF2B5EF4-FFF2-40B4-BE49-F238E27FC236}">
                  <a16:creationId xmlns:a16="http://schemas.microsoft.com/office/drawing/2014/main" id="{2345B3B2-7A48-6D61-1CB2-C7A1CE270949}"/>
                </a:ext>
              </a:extLst>
            </p:cNvPr>
            <p:cNvSpPr/>
            <p:nvPr/>
          </p:nvSpPr>
          <p:spPr>
            <a:xfrm>
              <a:off x="16389779" y="1348438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63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37">
              <a:extLst>
                <a:ext uri="{FF2B5EF4-FFF2-40B4-BE49-F238E27FC236}">
                  <a16:creationId xmlns:a16="http://schemas.microsoft.com/office/drawing/2014/main" id="{70044059-118B-9FA9-B0C9-73CE49C52E40}"/>
                </a:ext>
              </a:extLst>
            </p:cNvPr>
            <p:cNvSpPr/>
            <p:nvPr/>
          </p:nvSpPr>
          <p:spPr>
            <a:xfrm>
              <a:off x="16389779" y="1060421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74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38">
              <a:extLst>
                <a:ext uri="{FF2B5EF4-FFF2-40B4-BE49-F238E27FC236}">
                  <a16:creationId xmlns:a16="http://schemas.microsoft.com/office/drawing/2014/main" id="{78DFFA26-0D11-EE0D-3D41-A6E1380555E8}"/>
                </a:ext>
              </a:extLst>
            </p:cNvPr>
            <p:cNvSpPr/>
            <p:nvPr/>
          </p:nvSpPr>
          <p:spPr>
            <a:xfrm>
              <a:off x="16389779" y="1201907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63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39">
              <a:extLst>
                <a:ext uri="{FF2B5EF4-FFF2-40B4-BE49-F238E27FC236}">
                  <a16:creationId xmlns:a16="http://schemas.microsoft.com/office/drawing/2014/main" id="{883FB503-2B7D-3623-25FE-2F5EB55D5209}"/>
                </a:ext>
              </a:extLst>
            </p:cNvPr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81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40">
              <a:extLst>
                <a:ext uri="{FF2B5EF4-FFF2-40B4-BE49-F238E27FC236}">
                  <a16:creationId xmlns:a16="http://schemas.microsoft.com/office/drawing/2014/main" id="{3BD3CAF3-F444-A480-6C4A-A3A0552478B1}"/>
                </a:ext>
              </a:extLst>
            </p:cNvPr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18"/>
                  </a:lnTo>
                  <a:lnTo>
                    <a:pt x="368865" y="429481"/>
                  </a:lnTo>
                  <a:lnTo>
                    <a:pt x="742764" y="212218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41">
              <a:extLst>
                <a:ext uri="{FF2B5EF4-FFF2-40B4-BE49-F238E27FC236}">
                  <a16:creationId xmlns:a16="http://schemas.microsoft.com/office/drawing/2014/main" id="{5E957553-87BA-9BC7-2869-C703977B9A2C}"/>
                </a:ext>
              </a:extLst>
            </p:cNvPr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81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42">
              <a:extLst>
                <a:ext uri="{FF2B5EF4-FFF2-40B4-BE49-F238E27FC236}">
                  <a16:creationId xmlns:a16="http://schemas.microsoft.com/office/drawing/2014/main" id="{0A8AA660-9D7F-5D47-4DF6-02F08E16479A}"/>
                </a:ext>
              </a:extLst>
            </p:cNvPr>
            <p:cNvSpPr/>
            <p:nvPr/>
          </p:nvSpPr>
          <p:spPr>
            <a:xfrm>
              <a:off x="16390551" y="707621"/>
              <a:ext cx="742950" cy="857885"/>
            </a:xfrm>
            <a:custGeom>
              <a:avLst/>
              <a:gdLst/>
              <a:ahLst/>
              <a:cxnLst/>
              <a:rect l="l" t="t" r="r" b="b"/>
              <a:pathLst>
                <a:path w="742950" h="857885">
                  <a:moveTo>
                    <a:pt x="742916" y="643385"/>
                  </a:moveTo>
                  <a:lnTo>
                    <a:pt x="742916" y="214469"/>
                  </a:lnTo>
                  <a:lnTo>
                    <a:pt x="371463" y="0"/>
                  </a:lnTo>
                  <a:lnTo>
                    <a:pt x="0" y="214469"/>
                  </a:lnTo>
                  <a:lnTo>
                    <a:pt x="0" y="643385"/>
                  </a:lnTo>
                  <a:lnTo>
                    <a:pt x="371463" y="857854"/>
                  </a:lnTo>
                  <a:lnTo>
                    <a:pt x="742916" y="643385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43">
              <a:extLst>
                <a:ext uri="{FF2B5EF4-FFF2-40B4-BE49-F238E27FC236}">
                  <a16:creationId xmlns:a16="http://schemas.microsoft.com/office/drawing/2014/main" id="{90304E16-8EBD-65F1-7DA7-154534365865}"/>
                </a:ext>
              </a:extLst>
            </p:cNvPr>
            <p:cNvSpPr/>
            <p:nvPr/>
          </p:nvSpPr>
          <p:spPr>
            <a:xfrm>
              <a:off x="16762235" y="1133664"/>
              <a:ext cx="0" cy="430530"/>
            </a:xfrm>
            <a:custGeom>
              <a:avLst/>
              <a:gdLst/>
              <a:ahLst/>
              <a:cxnLst/>
              <a:rect l="l" t="t" r="r" b="b"/>
              <a:pathLst>
                <a:path h="430530">
                  <a:moveTo>
                    <a:pt x="0" y="0"/>
                  </a:moveTo>
                  <a:lnTo>
                    <a:pt x="0" y="430416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45">
            <a:extLst>
              <a:ext uri="{FF2B5EF4-FFF2-40B4-BE49-F238E27FC236}">
                <a16:creationId xmlns:a16="http://schemas.microsoft.com/office/drawing/2014/main" id="{494935CF-1F0F-A3CB-ABCC-20F4437A4E27}"/>
              </a:ext>
            </a:extLst>
          </p:cNvPr>
          <p:cNvSpPr/>
          <p:nvPr userDrawn="1"/>
        </p:nvSpPr>
        <p:spPr>
          <a:xfrm>
            <a:off x="8894257" y="619562"/>
            <a:ext cx="5040000" cy="0"/>
          </a:xfrm>
          <a:custGeom>
            <a:avLst/>
            <a:gdLst/>
            <a:ahLst/>
            <a:cxnLst/>
            <a:rect l="l" t="t" r="r" b="b"/>
            <a:pathLst>
              <a:path w="6980555">
                <a:moveTo>
                  <a:pt x="0" y="0"/>
                </a:moveTo>
                <a:lnTo>
                  <a:pt x="6980439" y="0"/>
                </a:lnTo>
              </a:path>
            </a:pathLst>
          </a:custGeom>
          <a:ln w="25400">
            <a:solidFill>
              <a:srgbClr val="2BA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9" name="Gráfico 46">
            <a:extLst>
              <a:ext uri="{FF2B5EF4-FFF2-40B4-BE49-F238E27FC236}">
                <a16:creationId xmlns:a16="http://schemas.microsoft.com/office/drawing/2014/main" id="{F03F907A-DBAD-BCDA-658D-95DD6862854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53644" y="239423"/>
            <a:ext cx="2406325" cy="77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CO" sz="4400" b="1" i="0" kern="1200" baseline="0" dirty="0">
          <a:solidFill>
            <a:srgbClr val="2E75B5"/>
          </a:solidFill>
          <a:latin typeface="Bahnschrift Ligh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lang="es-ES" sz="3200" b="0" i="0" kern="1200">
          <a:solidFill>
            <a:schemeClr val="accent1">
              <a:lumMod val="75000"/>
            </a:schemeClr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es-ES" sz="3200" b="0" i="0" kern="1200">
          <a:solidFill>
            <a:schemeClr val="accent1">
              <a:lumMod val="75000"/>
            </a:schemeClr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es-ES" sz="2800" b="0" i="0" kern="1200">
          <a:solidFill>
            <a:schemeClr val="accent1">
              <a:lumMod val="75000"/>
            </a:schemeClr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es-ES" sz="2800" b="0" i="0" kern="1200">
          <a:solidFill>
            <a:schemeClr val="accent1">
              <a:lumMod val="75000"/>
            </a:schemeClr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es-CO" sz="2400" b="0" i="0" kern="1200">
          <a:solidFill>
            <a:schemeClr val="accent1">
              <a:lumMod val="75000"/>
            </a:schemeClr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22AE-60CE-9114-5F06-6B340FAC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79" y="146256"/>
            <a:ext cx="8136904" cy="97920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CO" sz="4400" b="1" dirty="0">
                <a:latin typeface="+mj-lt"/>
              </a:rPr>
              <a:t>Definición de requerimientos de un proyecto de Diseño: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20C152A-C0A0-5872-AB50-93E18B9146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287177"/>
              </p:ext>
            </p:extLst>
          </p:nvPr>
        </p:nvGraphicFramePr>
        <p:xfrm>
          <a:off x="4150652" y="2104656"/>
          <a:ext cx="11803046" cy="809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AB8664A-0B36-2000-0D11-258FF4944384}"/>
              </a:ext>
            </a:extLst>
          </p:cNvPr>
          <p:cNvGrpSpPr/>
          <p:nvPr/>
        </p:nvGrpSpPr>
        <p:grpSpPr>
          <a:xfrm>
            <a:off x="383647" y="7000759"/>
            <a:ext cx="3420458" cy="4833656"/>
            <a:chOff x="8598251" y="4674732"/>
            <a:chExt cx="2123835" cy="1694167"/>
          </a:xfrm>
        </p:grpSpPr>
        <p:sp>
          <p:nvSpPr>
            <p:cNvPr id="24" name="Left Arrow 23">
              <a:extLst>
                <a:ext uri="{FF2B5EF4-FFF2-40B4-BE49-F238E27FC236}">
                  <a16:creationId xmlns:a16="http://schemas.microsoft.com/office/drawing/2014/main" id="{7E511896-B3FA-D11C-DBDA-86A5F82B25F2}"/>
                </a:ext>
              </a:extLst>
            </p:cNvPr>
            <p:cNvSpPr/>
            <p:nvPr/>
          </p:nvSpPr>
          <p:spPr>
            <a:xfrm rot="18900000" flipH="1">
              <a:off x="9846569" y="4868274"/>
              <a:ext cx="875517" cy="401785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0070C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t"/>
            <a:lstStyle/>
            <a:p>
              <a:endParaRPr lang="en-CO" dirty="0">
                <a:latin typeface="+mj-lt"/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FFA3837B-F2D8-FC46-F9F1-C53632188E01}"/>
                </a:ext>
              </a:extLst>
            </p:cNvPr>
            <p:cNvSpPr/>
            <p:nvPr/>
          </p:nvSpPr>
          <p:spPr>
            <a:xfrm>
              <a:off x="8598251" y="4674732"/>
              <a:ext cx="1725811" cy="169416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spcFirstLastPara="0" vert="horz" wrap="square" lIns="133350" tIns="133350" rIns="133350" bIns="133350" numCol="1" spcCol="1270" anchor="t" anchorCtr="0">
              <a:noAutofit/>
            </a:bodyPr>
            <a:lstStyle/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O" sz="1600" b="1" dirty="0">
                  <a:solidFill>
                    <a:schemeClr val="accent1"/>
                  </a:solidFill>
                  <a:latin typeface="+mj-lt"/>
                </a:rPr>
                <a:t>Contexto social</a:t>
              </a:r>
            </a:p>
            <a:p>
              <a:pPr marL="342900" indent="-34290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Vive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con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su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pareja y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una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mascota</a:t>
              </a:r>
              <a:endParaRPr lang="en-US" dirty="0">
                <a:solidFill>
                  <a:srgbClr val="4472C4">
                    <a:lumMod val="50000"/>
                  </a:srgbClr>
                </a:solidFill>
                <a:latin typeface="Arial" panose="020B0604020202020204"/>
              </a:endParaRPr>
            </a:p>
            <a:p>
              <a:pPr marL="342900" indent="-34290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Le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gustan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los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eventos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sociales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en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el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hogar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con la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familia</a:t>
              </a:r>
              <a:endParaRPr lang="en-US" dirty="0">
                <a:solidFill>
                  <a:srgbClr val="4472C4">
                    <a:lumMod val="50000"/>
                  </a:srgbClr>
                </a:solidFill>
                <a:latin typeface="Arial" panose="020B0604020202020204"/>
              </a:endParaRPr>
            </a:p>
            <a:p>
              <a:pPr marL="342900" indent="-34290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Le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gustan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los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eventos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sociales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con amigos,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preferiblemente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fuera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del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hogar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para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salir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de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su</a:t>
              </a:r>
              <a:r>
                <a:rPr lang="en-US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zona de </a:t>
              </a:r>
              <a:r>
                <a:rPr lang="en-US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confort</a:t>
              </a:r>
              <a:endParaRPr lang="en-US" dirty="0">
                <a:solidFill>
                  <a:srgbClr val="4472C4">
                    <a:lumMod val="50000"/>
                  </a:srgbClr>
                </a:solidFill>
                <a:latin typeface="Arial" panose="020B0604020202020204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3D2DCB-0BED-ECBB-6F01-D8C7DC09F07E}"/>
              </a:ext>
            </a:extLst>
          </p:cNvPr>
          <p:cNvGrpSpPr/>
          <p:nvPr/>
        </p:nvGrpSpPr>
        <p:grpSpPr>
          <a:xfrm>
            <a:off x="383649" y="1857299"/>
            <a:ext cx="3884178" cy="4833660"/>
            <a:chOff x="11852251" y="1974915"/>
            <a:chExt cx="2652945" cy="1863583"/>
          </a:xfrm>
        </p:grpSpPr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3C41F477-3A57-AEEE-BDD0-448B1D413129}"/>
                </a:ext>
              </a:extLst>
            </p:cNvPr>
            <p:cNvSpPr/>
            <p:nvPr/>
          </p:nvSpPr>
          <p:spPr>
            <a:xfrm rot="2687211" flipH="1">
              <a:off x="13014044" y="3222155"/>
              <a:ext cx="1491152" cy="266814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0070C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O" dirty="0">
                <a:latin typeface="+mj-lt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BF24495F-479D-EC65-58AB-4D31501C287A}"/>
                </a:ext>
              </a:extLst>
            </p:cNvPr>
            <p:cNvSpPr/>
            <p:nvPr/>
          </p:nvSpPr>
          <p:spPr>
            <a:xfrm>
              <a:off x="11852251" y="1974915"/>
              <a:ext cx="1898392" cy="18635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spcFirstLastPara="0" vert="horz" wrap="square" lIns="133350" tIns="133350" rIns="133350" bIns="133350" numCol="1" spcCol="1270" anchor="t" anchorCtr="0">
              <a:noAutofit/>
            </a:bodyPr>
            <a:lstStyle/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O" sz="1600" b="1" dirty="0">
                  <a:solidFill>
                    <a:schemeClr val="accent1"/>
                  </a:solidFill>
                </a:rPr>
                <a:t>Contexto del entorno</a:t>
              </a:r>
              <a:endParaRPr lang="es-CO" sz="1600" b="1" dirty="0">
                <a:solidFill>
                  <a:schemeClr val="accent1"/>
                </a:solidFill>
              </a:endParaRPr>
            </a:p>
            <a:p>
              <a:pPr marL="342900" indent="-34290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r>
                <a:rPr lang="es-CO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Pasa bastante tiempo en casa, cuando le toca trabajar y los fines de semana.</a:t>
              </a:r>
            </a:p>
            <a:p>
              <a:pPr marL="342900" indent="-34290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r>
                <a:rPr lang="es-CO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Prefiere los eventos sociales en su propia casa</a:t>
              </a:r>
            </a:p>
            <a:p>
              <a:pPr marL="342900" indent="-34290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r>
                <a:rPr lang="es-CO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Vive en Bogotá en estrato 3, por lo tanto, desea ahorrar dinero cocinando en casa</a:t>
              </a:r>
            </a:p>
            <a:p>
              <a:pPr marL="342900" indent="-34290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endParaRPr lang="es-CO" dirty="0">
                <a:solidFill>
                  <a:srgbClr val="4472C4">
                    <a:lumMod val="50000"/>
                  </a:srgbClr>
                </a:solidFill>
                <a:latin typeface="Arial" panose="020B0604020202020204"/>
              </a:endParaRPr>
            </a:p>
            <a:p>
              <a:pPr marL="342900" indent="-34290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endParaRPr lang="en-CO" sz="1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7E5B85E-0087-AE5A-5FC4-8B19113D6F3A}"/>
              </a:ext>
            </a:extLst>
          </p:cNvPr>
          <p:cNvGrpSpPr/>
          <p:nvPr/>
        </p:nvGrpSpPr>
        <p:grpSpPr>
          <a:xfrm>
            <a:off x="16763983" y="6063772"/>
            <a:ext cx="2822217" cy="4930847"/>
            <a:chOff x="8571687" y="4257186"/>
            <a:chExt cx="1752375" cy="1901055"/>
          </a:xfrm>
        </p:grpSpPr>
        <p:sp>
          <p:nvSpPr>
            <p:cNvPr id="30" name="Left Arrow 29">
              <a:extLst>
                <a:ext uri="{FF2B5EF4-FFF2-40B4-BE49-F238E27FC236}">
                  <a16:creationId xmlns:a16="http://schemas.microsoft.com/office/drawing/2014/main" id="{1B1B0B90-6B9E-36A1-9457-BA77D4957436}"/>
                </a:ext>
              </a:extLst>
            </p:cNvPr>
            <p:cNvSpPr/>
            <p:nvPr/>
          </p:nvSpPr>
          <p:spPr>
            <a:xfrm rot="13500000" flipH="1">
              <a:off x="7991412" y="4837461"/>
              <a:ext cx="1410028" cy="249477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0070C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t"/>
            <a:lstStyle/>
            <a:p>
              <a:endParaRPr lang="en-CO" dirty="0">
                <a:latin typeface="+mj-lt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905AC355-CD5B-3BF7-7858-30C6FB0D10B8}"/>
                </a:ext>
              </a:extLst>
            </p:cNvPr>
            <p:cNvSpPr/>
            <p:nvPr/>
          </p:nvSpPr>
          <p:spPr>
            <a:xfrm>
              <a:off x="8598251" y="4885389"/>
              <a:ext cx="1725811" cy="12728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spcFirstLastPara="0" vert="horz" wrap="square" lIns="133350" tIns="133350" rIns="133350" bIns="133350" numCol="1" spcCol="1270" anchor="t" anchorCtr="0">
              <a:noAutofit/>
            </a:bodyPr>
            <a:lstStyle/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O" sz="1600" b="1" dirty="0">
                  <a:solidFill>
                    <a:schemeClr val="accent1"/>
                  </a:solidFill>
                  <a:latin typeface="+mj-lt"/>
                </a:rPr>
                <a:t>Motivación </a:t>
              </a:r>
              <a:r>
                <a:rPr lang="en-CO" sz="1600" b="1" dirty="0">
                  <a:solidFill>
                    <a:schemeClr val="accent1"/>
                  </a:solidFill>
                </a:rPr>
                <a:t>Racional</a:t>
              </a:r>
            </a:p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/>
                <a:t>Tener un </a:t>
              </a:r>
              <a:r>
                <a:rPr lang="en-US" sz="1600" dirty="0" err="1"/>
                <a:t>asistente</a:t>
              </a:r>
              <a:r>
                <a:rPr lang="en-US" sz="1600" dirty="0"/>
                <a:t> de </a:t>
              </a:r>
              <a:r>
                <a:rPr lang="en-US" sz="1600" dirty="0" err="1"/>
                <a:t>cocina</a:t>
              </a:r>
              <a:r>
                <a:rPr lang="en-US" sz="1600" dirty="0"/>
                <a:t> virtual que le </a:t>
              </a:r>
              <a:r>
                <a:rPr lang="en-US" sz="1600" dirty="0" err="1"/>
                <a:t>permita</a:t>
              </a:r>
              <a:r>
                <a:rPr lang="en-US" sz="1600" dirty="0"/>
                <a:t> </a:t>
              </a:r>
              <a:r>
                <a:rPr lang="en-US" sz="1600" dirty="0" err="1"/>
                <a:t>mejorar</a:t>
              </a:r>
              <a:r>
                <a:rPr lang="en-US" sz="1600" dirty="0"/>
                <a:t> la </a:t>
              </a:r>
              <a:r>
                <a:rPr lang="en-US" sz="1600" dirty="0" err="1"/>
                <a:t>calidad</a:t>
              </a:r>
              <a:r>
                <a:rPr lang="en-US" sz="1600" dirty="0"/>
                <a:t> de las </a:t>
              </a:r>
              <a:r>
                <a:rPr lang="en-US" sz="1600" dirty="0" err="1"/>
                <a:t>preparaciones</a:t>
              </a:r>
              <a:r>
                <a:rPr lang="en-US" sz="1600" dirty="0"/>
                <a:t>.</a:t>
              </a:r>
            </a:p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err="1"/>
                <a:t>Poder</a:t>
              </a:r>
              <a:r>
                <a:rPr lang="en-US" sz="1600" dirty="0"/>
                <a:t> </a:t>
              </a:r>
              <a:r>
                <a:rPr lang="en-US" sz="1600" dirty="0" err="1"/>
                <a:t>optimizar</a:t>
              </a:r>
              <a:r>
                <a:rPr lang="en-US" sz="1600" dirty="0"/>
                <a:t> </a:t>
              </a:r>
              <a:r>
                <a:rPr lang="en-US" sz="1600" dirty="0" err="1"/>
                <a:t>el</a:t>
              </a:r>
              <a:r>
                <a:rPr lang="en-US" sz="1600" dirty="0"/>
                <a:t> </a:t>
              </a:r>
              <a:r>
                <a:rPr lang="en-US" sz="1600" dirty="0" err="1"/>
                <a:t>tiempo</a:t>
              </a:r>
              <a:r>
                <a:rPr lang="en-US" sz="1600" dirty="0"/>
                <a:t> </a:t>
              </a:r>
              <a:r>
                <a:rPr lang="en-US" sz="1600" dirty="0" err="1"/>
                <a:t>empleado</a:t>
              </a:r>
              <a:r>
                <a:rPr lang="en-US" sz="1600" dirty="0"/>
                <a:t> a la hora de </a:t>
              </a:r>
              <a:r>
                <a:rPr lang="en-US" sz="1600" dirty="0" err="1"/>
                <a:t>realizar</a:t>
              </a:r>
              <a:r>
                <a:rPr lang="en-US" sz="1600" dirty="0"/>
                <a:t> las </a:t>
              </a:r>
              <a:r>
                <a:rPr lang="en-US" sz="1600" dirty="0" err="1"/>
                <a:t>preparaciones</a:t>
              </a:r>
              <a:r>
                <a:rPr lang="en-US" sz="1600" dirty="0"/>
                <a:t>.
</a:t>
              </a:r>
              <a:endParaRPr lang="en-CO" sz="1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97BFAE-2CB9-4E10-8038-3D024F6BF0D4}"/>
              </a:ext>
            </a:extLst>
          </p:cNvPr>
          <p:cNvGrpSpPr/>
          <p:nvPr/>
        </p:nvGrpSpPr>
        <p:grpSpPr>
          <a:xfrm>
            <a:off x="16313647" y="2329359"/>
            <a:ext cx="3603496" cy="3953846"/>
            <a:chOff x="11515443" y="2018754"/>
            <a:chExt cx="2461236" cy="1524378"/>
          </a:xfrm>
        </p:grpSpPr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12F57810-2480-CAEE-AE8B-F5792FCC7F60}"/>
                </a:ext>
              </a:extLst>
            </p:cNvPr>
            <p:cNvSpPr/>
            <p:nvPr/>
          </p:nvSpPr>
          <p:spPr>
            <a:xfrm rot="8100000" flipH="1">
              <a:off x="11515443" y="3059709"/>
              <a:ext cx="841716" cy="472677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0070C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O" dirty="0">
                <a:latin typeface="+mj-lt"/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8C63936-F057-482C-3E18-E9C4A05535A6}"/>
                </a:ext>
              </a:extLst>
            </p:cNvPr>
            <p:cNvSpPr/>
            <p:nvPr/>
          </p:nvSpPr>
          <p:spPr>
            <a:xfrm>
              <a:off x="11852251" y="2018754"/>
              <a:ext cx="2124428" cy="15243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spcFirstLastPara="0" vert="horz" wrap="square" lIns="133350" tIns="133350" rIns="133350" bIns="133350" numCol="1" spcCol="1270" anchor="t" anchorCtr="0">
              <a:noAutofit/>
            </a:bodyPr>
            <a:lstStyle/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O" sz="1600" b="1" dirty="0">
                  <a:solidFill>
                    <a:schemeClr val="accent1"/>
                  </a:solidFill>
                </a:rPr>
                <a:t>Motivación</a:t>
              </a:r>
              <a:r>
                <a:rPr lang="en-CO" sz="1600" b="1" dirty="0">
                  <a:solidFill>
                    <a:schemeClr val="accent1"/>
                  </a:solidFill>
                  <a:latin typeface="+mj-lt"/>
                </a:rPr>
                <a:t> emocional</a:t>
              </a:r>
            </a:p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err="1"/>
                <a:t>Realizar</a:t>
              </a:r>
              <a:r>
                <a:rPr lang="en-US" sz="1600" dirty="0"/>
                <a:t> </a:t>
              </a:r>
              <a:r>
                <a:rPr lang="en-US" sz="1600" dirty="0" err="1"/>
                <a:t>preparaciones</a:t>
              </a:r>
              <a:r>
                <a:rPr lang="en-US" sz="1600" dirty="0"/>
                <a:t> </a:t>
              </a:r>
              <a:r>
                <a:rPr lang="en-US" sz="1600" dirty="0" err="1"/>
                <a:t>complejas</a:t>
              </a:r>
              <a:r>
                <a:rPr lang="en-US" sz="1600" dirty="0"/>
                <a:t> </a:t>
              </a:r>
              <a:r>
                <a:rPr lang="en-US" sz="1600" dirty="0" err="1"/>
                <a:t>obteniendo</a:t>
              </a:r>
              <a:r>
                <a:rPr lang="en-US" sz="1600" dirty="0"/>
                <a:t> </a:t>
              </a:r>
              <a:r>
                <a:rPr lang="en-US" sz="1600" dirty="0" err="1"/>
                <a:t>resultados</a:t>
              </a:r>
              <a:r>
                <a:rPr lang="en-US" sz="1600" dirty="0"/>
                <a:t> </a:t>
              </a:r>
              <a:r>
                <a:rPr lang="en-US" sz="1600" dirty="0" err="1"/>
                <a:t>satisfactorios</a:t>
              </a:r>
              <a:r>
                <a:rPr lang="en-US" sz="1600" dirty="0"/>
                <a:t> que le </a:t>
              </a:r>
              <a:r>
                <a:rPr lang="en-US" sz="1600" dirty="0" err="1"/>
                <a:t>permita</a:t>
              </a:r>
              <a:r>
                <a:rPr lang="en-US" sz="1600" dirty="0"/>
                <a:t> </a:t>
              </a:r>
              <a:r>
                <a:rPr lang="en-US" sz="1600" dirty="0" err="1"/>
                <a:t>compartir</a:t>
              </a:r>
              <a:r>
                <a:rPr lang="en-US" sz="1600" dirty="0"/>
                <a:t> </a:t>
              </a:r>
              <a:r>
                <a:rPr lang="en-US" sz="1600" dirty="0" err="1"/>
                <a:t>durante</a:t>
              </a:r>
              <a:r>
                <a:rPr lang="en-US" sz="1600" dirty="0"/>
                <a:t> </a:t>
              </a:r>
              <a:r>
                <a:rPr lang="en-US" sz="1600" dirty="0" err="1"/>
                <a:t>su</a:t>
              </a:r>
              <a:r>
                <a:rPr lang="en-US" sz="1600" dirty="0"/>
                <a:t> reunion social.</a:t>
              </a:r>
            </a:p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/>
                <a:t>Le </a:t>
              </a:r>
              <a:r>
                <a:rPr lang="en-US" sz="1600" dirty="0" err="1"/>
                <a:t>gustaría</a:t>
              </a:r>
              <a:r>
                <a:rPr lang="en-US" sz="1600" dirty="0"/>
                <a:t> </a:t>
              </a:r>
              <a:r>
                <a:rPr lang="en-US" sz="1600" dirty="0" err="1"/>
                <a:t>sentirse</a:t>
              </a:r>
              <a:r>
                <a:rPr lang="en-US" sz="1600" dirty="0"/>
                <a:t> </a:t>
              </a:r>
              <a:r>
                <a:rPr lang="en-US" sz="1600" dirty="0" err="1"/>
                <a:t>productiva</a:t>
              </a:r>
              <a:r>
                <a:rPr lang="en-US" sz="1600" dirty="0"/>
                <a:t> </a:t>
              </a:r>
              <a:r>
                <a:rPr lang="en-US" sz="1600" dirty="0" err="1"/>
                <a:t>en</a:t>
              </a:r>
              <a:r>
                <a:rPr lang="en-US" sz="1600" dirty="0"/>
                <a:t> </a:t>
              </a:r>
              <a:r>
                <a:rPr lang="en-US" sz="1600" dirty="0" err="1"/>
                <a:t>su</a:t>
              </a:r>
              <a:r>
                <a:rPr lang="en-US" sz="1600" dirty="0"/>
                <a:t> </a:t>
              </a:r>
              <a:r>
                <a:rPr lang="en-US" sz="1600" dirty="0" err="1"/>
                <a:t>vida</a:t>
              </a:r>
              <a:r>
                <a:rPr lang="en-US" sz="1600" dirty="0"/>
                <a:t> </a:t>
              </a:r>
              <a:r>
                <a:rPr lang="en-US" sz="1600" dirty="0" err="1"/>
                <a:t>diaria</a:t>
              </a:r>
              <a:r>
                <a:rPr lang="en-US" sz="1600" dirty="0"/>
                <a:t>, </a:t>
              </a:r>
              <a:r>
                <a:rPr lang="en-US" sz="1600" dirty="0" err="1"/>
                <a:t>turnando</a:t>
              </a:r>
              <a:r>
                <a:rPr lang="en-US" sz="1600" dirty="0"/>
                <a:t> </a:t>
              </a:r>
              <a:r>
                <a:rPr lang="en-US" sz="1600" dirty="0" err="1"/>
                <a:t>tareas</a:t>
              </a:r>
              <a:r>
                <a:rPr lang="en-US" sz="1600" dirty="0"/>
                <a:t> de la </a:t>
              </a:r>
              <a:r>
                <a:rPr lang="en-US" sz="1600" dirty="0" err="1"/>
                <a:t>cocina</a:t>
              </a:r>
              <a:r>
                <a:rPr lang="en-US" sz="1600" dirty="0"/>
                <a:t> con </a:t>
              </a:r>
              <a:r>
                <a:rPr lang="en-US" sz="1600" dirty="0" err="1"/>
                <a:t>otras</a:t>
              </a:r>
              <a:r>
                <a:rPr lang="en-US" sz="1600" dirty="0"/>
                <a:t> </a:t>
              </a:r>
              <a:r>
                <a:rPr lang="en-US" sz="1600" dirty="0" err="1"/>
                <a:t>actividades</a:t>
              </a:r>
              <a:r>
                <a:rPr lang="en-US" sz="1600" dirty="0"/>
                <a:t> sin </a:t>
              </a:r>
              <a:r>
                <a:rPr lang="en-US" sz="1600" dirty="0" err="1"/>
                <a:t>preocuparse</a:t>
              </a:r>
              <a:r>
                <a:rPr lang="en-US" sz="1600" dirty="0"/>
                <a:t> </a:t>
              </a:r>
              <a:r>
                <a:rPr lang="en-US" sz="1600" dirty="0" err="1"/>
                <a:t>por</a:t>
              </a:r>
              <a:r>
                <a:rPr lang="en-US" sz="1600" dirty="0"/>
                <a:t> </a:t>
              </a:r>
              <a:r>
                <a:rPr lang="en-US" sz="1600" dirty="0" err="1"/>
                <a:t>el</a:t>
              </a:r>
              <a:r>
                <a:rPr lang="en-US" sz="1600" dirty="0"/>
                <a:t> </a:t>
              </a:r>
              <a:r>
                <a:rPr lang="en-US" sz="1600" dirty="0" err="1"/>
                <a:t>tiempo</a:t>
              </a:r>
              <a:r>
                <a:rPr lang="en-US" sz="1600" dirty="0"/>
                <a:t> de la </a:t>
              </a:r>
              <a:r>
                <a:rPr lang="en-US" sz="1600" dirty="0" err="1"/>
                <a:t>preparación</a:t>
              </a:r>
              <a:r>
                <a:rPr lang="en-US" sz="1600"/>
                <a:t>.</a:t>
              </a:r>
              <a:r>
                <a:rPr lang="en-US" sz="1600" dirty="0"/>
                <a:t>
</a:t>
              </a:r>
              <a:endParaRPr lang="en-CO" sz="16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F954585-63A7-0AC3-9079-7154638FC581}"/>
              </a:ext>
            </a:extLst>
          </p:cNvPr>
          <p:cNvGrpSpPr/>
          <p:nvPr/>
        </p:nvGrpSpPr>
        <p:grpSpPr>
          <a:xfrm>
            <a:off x="5695566" y="8564863"/>
            <a:ext cx="8712968" cy="3358479"/>
            <a:chOff x="6045297" y="4671132"/>
            <a:chExt cx="8712968" cy="3358479"/>
          </a:xfrm>
        </p:grpSpPr>
        <p:sp>
          <p:nvSpPr>
            <p:cNvPr id="36" name="Left Arrow 35">
              <a:extLst>
                <a:ext uri="{FF2B5EF4-FFF2-40B4-BE49-F238E27FC236}">
                  <a16:creationId xmlns:a16="http://schemas.microsoft.com/office/drawing/2014/main" id="{7C51A3D2-40BB-2F40-7846-6CEAC455863A}"/>
                </a:ext>
              </a:extLst>
            </p:cNvPr>
            <p:cNvSpPr/>
            <p:nvPr/>
          </p:nvSpPr>
          <p:spPr>
            <a:xfrm rot="16200000" flipH="1">
              <a:off x="9986167" y="4907998"/>
              <a:ext cx="875517" cy="401785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0070C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O" dirty="0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3467C966-1E98-FC90-0A04-FEAE7581B74D}"/>
                </a:ext>
              </a:extLst>
            </p:cNvPr>
            <p:cNvSpPr/>
            <p:nvPr/>
          </p:nvSpPr>
          <p:spPr>
            <a:xfrm>
              <a:off x="6045297" y="5116876"/>
              <a:ext cx="8712968" cy="291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spcFirstLastPara="0" vert="horz" wrap="square" lIns="133350" tIns="133350" rIns="133350" bIns="133350" numCol="1" spcCol="1270" anchor="t" anchorCtr="0">
              <a:noAutofit/>
            </a:bodyPr>
            <a:lstStyle/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O" sz="1600" b="1" dirty="0">
                  <a:solidFill>
                    <a:schemeClr val="accent1"/>
                  </a:solidFill>
                </a:rPr>
                <a:t>Actividades</a:t>
              </a:r>
            </a:p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Actualmente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para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realizar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preparaciones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y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manejar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el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tiempo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de las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mismas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,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suele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apoyarse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con la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alarma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del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celular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, es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decir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, pone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una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alarma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con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el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tiempo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que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considera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necesario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de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acuerdo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con la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preparación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que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está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revisando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,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una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vez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esta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alarma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suena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,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revisa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la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preparación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y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si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necesita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colocar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más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tiempo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,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ajusta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la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alarma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y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sino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finaliza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con la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aplicación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.</a:t>
              </a:r>
            </a:p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El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usuario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require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gestionar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los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tiempos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de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una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preparación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, de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tal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manera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que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si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el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tiempo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colocado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previamente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es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incorrecto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,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pueda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almacenar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un nuevo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tiempo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para la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próxima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vez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que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realice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la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misma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preparación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;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eso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quiere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decir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le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gusataría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un gestor de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recetas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en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el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cual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pueda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almaccenar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la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preparación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con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los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tiempos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y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recordatorios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importantes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 para la </a:t>
              </a:r>
              <a:r>
                <a:rPr lang="en-US" sz="1600" dirty="0" err="1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misma</a:t>
              </a:r>
              <a:r>
                <a:rPr lang="en-US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.</a:t>
              </a:r>
              <a:endParaRPr lang="es-CO" sz="1600" dirty="0">
                <a:solidFill>
                  <a:srgbClr val="4472C4">
                    <a:lumMod val="50000"/>
                  </a:srgbClr>
                </a:solidFill>
                <a:latin typeface="Arial" panose="020B0604020202020204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655ADC2-12AF-612A-1AC4-F5839C28F597}"/>
              </a:ext>
            </a:extLst>
          </p:cNvPr>
          <p:cNvGrpSpPr/>
          <p:nvPr/>
        </p:nvGrpSpPr>
        <p:grpSpPr>
          <a:xfrm>
            <a:off x="6739682" y="1242995"/>
            <a:ext cx="9001000" cy="2551461"/>
            <a:chOff x="7219209" y="2504747"/>
            <a:chExt cx="7920879" cy="2551461"/>
          </a:xfrm>
        </p:grpSpPr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B9DB3E05-BF8F-F1E4-FCFE-80C2A763380E}"/>
                </a:ext>
              </a:extLst>
            </p:cNvPr>
            <p:cNvSpPr/>
            <p:nvPr/>
          </p:nvSpPr>
          <p:spPr>
            <a:xfrm rot="5400000" flipH="1">
              <a:off x="10741891" y="4417557"/>
              <a:ext cx="875517" cy="401785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0070C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BEA42220-15C8-0A8A-2969-0A8E0BA63C16}"/>
                </a:ext>
              </a:extLst>
            </p:cNvPr>
            <p:cNvSpPr/>
            <p:nvPr/>
          </p:nvSpPr>
          <p:spPr>
            <a:xfrm>
              <a:off x="7219209" y="2504747"/>
              <a:ext cx="7920879" cy="15653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spcFirstLastPara="0" vert="horz" wrap="square" lIns="133350" tIns="133350" rIns="133350" bIns="133350" numCol="1" spcCol="1270" anchor="t" anchorCtr="0">
              <a:noAutofit/>
            </a:bodyPr>
            <a:lstStyle/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O" sz="1600" b="1" dirty="0">
                  <a:solidFill>
                    <a:schemeClr val="accent1"/>
                  </a:solidFill>
                </a:rPr>
                <a:t>Objetos</a:t>
              </a:r>
            </a:p>
            <a:p>
              <a:pPr marL="342900" indent="-34290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r>
                <a:rPr lang="es-CO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Usar el dispositivo móvil para la actividad de cocina</a:t>
              </a:r>
            </a:p>
            <a:p>
              <a:pPr marL="342900" indent="-34290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r>
                <a:rPr lang="es-CO" sz="1600" dirty="0">
                  <a:solidFill>
                    <a:srgbClr val="4472C4">
                      <a:lumMod val="50000"/>
                    </a:srgbClr>
                  </a:solidFill>
                  <a:latin typeface="Arial" panose="020B0604020202020204"/>
                </a:rPr>
                <a:t>El manejo de aparatos inteligentes para pedir acciones por medio de voz o gestual</a:t>
              </a:r>
              <a:endParaRPr lang="en-CO" sz="1600" dirty="0">
                <a:solidFill>
                  <a:srgbClr val="4472C4">
                    <a:lumMod val="50000"/>
                  </a:srgbClr>
                </a:solidFill>
                <a:latin typeface="Arial" panose="020B0604020202020204"/>
              </a:endParaRPr>
            </a:p>
            <a:p>
              <a:pPr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CO" sz="16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311014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ara recursos no vide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 Mt2" id="{F715E0DD-3ABA-3F42-B775-2C89D42958E4}" vid="{EC4F4104-DAC1-C047-AD77-443F5E724F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7BE91498F9A044B26741FE12698A35" ma:contentTypeVersion="18" ma:contentTypeDescription="Crear nuevo documento." ma:contentTypeScope="" ma:versionID="0594835fd35d39b406d6a90dedc92799">
  <xsd:schema xmlns:xsd="http://www.w3.org/2001/XMLSchema" xmlns:xs="http://www.w3.org/2001/XMLSchema" xmlns:p="http://schemas.microsoft.com/office/2006/metadata/properties" xmlns:ns2="12cbf040-f84f-4655-9571-655f54da210a" xmlns:ns3="1b39491d-f095-48a9-bc30-bbf42388be4a" xmlns:ns4="79eae5ae-32ad-4043-b7f5-c8e337074731" xmlns:ns5="46c87129-2922-41e0-9915-4492c14b85cf" targetNamespace="http://schemas.microsoft.com/office/2006/metadata/properties" ma:root="true" ma:fieldsID="155da1fd1bc480edcbeedb2868b1b334" ns2:_="" ns3:_="" ns4:_="" ns5:_="">
    <xsd:import namespace="12cbf040-f84f-4655-9571-655f54da210a"/>
    <xsd:import namespace="1b39491d-f095-48a9-bc30-bbf42388be4a"/>
    <xsd:import namespace="79eae5ae-32ad-4043-b7f5-c8e337074731"/>
    <xsd:import namespace="46c87129-2922-41e0-9915-4492c14b85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5:TaxCatchAll" minOccurs="0"/>
                <xsd:element ref="ns4:lcf76f155ced4ddcb4097134ff3c332f" minOccurs="0"/>
                <xsd:element ref="ns4:MediaServiceDateTaken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cbf040-f84f-4655-9571-655f54da21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39491d-f095-48a9-bc30-bbf42388be4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eae5ae-32ad-4043-b7f5-c8e337074731" elementFormDefault="qualified">
    <xsd:import namespace="http://schemas.microsoft.com/office/2006/documentManagement/types"/>
    <xsd:import namespace="http://schemas.microsoft.com/office/infopath/2007/PartnerControls"/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a38e7027-190f-4f90-8839-9f8250567d8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c87129-2922-41e0-9915-4492c14b85c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64E2D571-626F-48F9-B855-D9C80DB8D8B3}" ma:internalName="TaxCatchAll" ma:showField="CatchAllData" ma:web="{1b39491d-f095-48a9-bc30-bbf42388be4a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9eae5ae-32ad-4043-b7f5-c8e337074731">
      <Terms xmlns="http://schemas.microsoft.com/office/infopath/2007/PartnerControls"/>
    </lcf76f155ced4ddcb4097134ff3c332f>
    <TaxCatchAll xmlns="46c87129-2922-41e0-9915-4492c14b85cf" xsi:nil="true"/>
  </documentManagement>
</p:properties>
</file>

<file path=customXml/itemProps1.xml><?xml version="1.0" encoding="utf-8"?>
<ds:datastoreItem xmlns:ds="http://schemas.openxmlformats.org/officeDocument/2006/customXml" ds:itemID="{F00F8CB7-AF4C-4428-AD12-008E90F71B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cbf040-f84f-4655-9571-655f54da210a"/>
    <ds:schemaRef ds:uri="1b39491d-f095-48a9-bc30-bbf42388be4a"/>
    <ds:schemaRef ds:uri="79eae5ae-32ad-4043-b7f5-c8e337074731"/>
    <ds:schemaRef ds:uri="46c87129-2922-41e0-9915-4492c14b85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F917CA-E4E0-4FBB-B894-1703671A54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A6CF3-F6C0-4731-9B95-70CE16DAFB09}">
  <ds:schemaRefs>
    <ds:schemaRef ds:uri="http://www.w3.org/XML/1998/namespace"/>
    <ds:schemaRef ds:uri="12cbf040-f84f-4655-9571-655f54da210a"/>
    <ds:schemaRef ds:uri="79eae5ae-32ad-4043-b7f5-c8e33707473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1b39491d-f095-48a9-bc30-bbf42388be4a"/>
    <ds:schemaRef ds:uri="http://purl.org/dc/elements/1.1/"/>
    <ds:schemaRef ds:uri="46c87129-2922-41e0-9915-4492c14b85c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 para MISO Virtual 2021 (1)</Template>
  <TotalTime>8176</TotalTime>
  <Words>433</Words>
  <Application>Microsoft Office PowerPoint</Application>
  <PresentationFormat>Personalizado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Bahnschrift</vt:lpstr>
      <vt:lpstr>Bahnschrift Light</vt:lpstr>
      <vt:lpstr>Calibri</vt:lpstr>
      <vt:lpstr>Diseño para recursos no videos</vt:lpstr>
      <vt:lpstr>Definición de requerimientos de un proyecto de Diseño: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del curso</dc:title>
  <dc:creator>Miguel Angel Peña Rodriguez</dc:creator>
  <cp:lastModifiedBy>Johanna Andrea Beltran Grisales</cp:lastModifiedBy>
  <cp:revision>352</cp:revision>
  <dcterms:created xsi:type="dcterms:W3CDTF">2022-08-22T13:35:29Z</dcterms:created>
  <dcterms:modified xsi:type="dcterms:W3CDTF">2024-02-03T16:37:05Z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2020-11-26T00:00:00Z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2020-11-26T00:00:00Z</vt:filetime>
  </property>
  <property fmtid="{D5CDD505-2E9C-101B-9397-08002B2CF9AE}" pid="5" name="ContentTypeId">
    <vt:lpwstr>0x010100A17BE91498F9A044B26741FE12698A35</vt:lpwstr>
  </property>
  <property fmtid="{D5CDD505-2E9C-101B-9397-08002B2CF9AE}" pid="6" name="MediaServiceImageTags">
    <vt:lpwstr/>
  </property>
</Properties>
</file>