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99B35-C7F8-0ECE-7886-8C6A801B5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675" y="596644"/>
            <a:ext cx="5500125" cy="3435606"/>
          </a:xfrm>
        </p:spPr>
        <p:txBody>
          <a:bodyPr anchor="b">
            <a:normAutofit/>
          </a:bodyPr>
          <a:lstStyle/>
          <a:p>
            <a:pPr algn="r"/>
            <a:r>
              <a:rPr lang="es-CO"/>
              <a:t>Investigación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A440D-F87C-770D-E628-A01AB3C6F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675" y="4298950"/>
            <a:ext cx="5500125" cy="1962406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Enlace de la entrevista a Viviana </a:t>
            </a:r>
            <a:r>
              <a:rPr lang="es-CO"/>
              <a:t>Ramirez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F04AC-A124-7670-B4D7-801A86D5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09" y="3613155"/>
            <a:ext cx="3790374" cy="2653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53AB3-89FD-3506-1D78-9670205D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10" y="596644"/>
            <a:ext cx="3790374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8653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Aharoni</vt:lpstr>
      <vt:lpstr>Arial</vt:lpstr>
      <vt:lpstr>Avenir Next LT Pro</vt:lpstr>
      <vt:lpstr>FadeVTI</vt:lpstr>
      <vt:lpstr>Investigación del problema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del problema</dc:title>
  <dc:creator>Johanna Andrea Beltran Grisales</dc:creator>
  <cp:lastModifiedBy>Johanna Andrea Beltran Grisales</cp:lastModifiedBy>
  <cp:revision>1</cp:revision>
  <dcterms:created xsi:type="dcterms:W3CDTF">2024-02-03T16:32:50Z</dcterms:created>
  <dcterms:modified xsi:type="dcterms:W3CDTF">2024-02-03T16:41:47Z</dcterms:modified>
</cp:coreProperties>
</file>