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87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76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7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8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99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9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42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7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CDyuWyS0m-TlM9T0TMFmNyPgN3O6Bva/view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áfico, Patrón de fondo&#10;&#10;Descripción generada automáticamente">
            <a:extLst>
              <a:ext uri="{FF2B5EF4-FFF2-40B4-BE49-F238E27FC236}">
                <a16:creationId xmlns:a16="http://schemas.microsoft.com/office/drawing/2014/main" id="{252F04AC-A124-7670-B4D7-801A86D5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599B35-C7F8-0ECE-7886-8C6A801B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s-CO">
                <a:solidFill>
                  <a:srgbClr val="FFFFFF"/>
                </a:solidFill>
              </a:rPr>
              <a:t>Investigación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A440D-F87C-770D-E628-A01AB3C6F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s-CO">
                <a:solidFill>
                  <a:srgbClr val="FFFFFF"/>
                </a:solidFill>
              </a:rPr>
              <a:t>Enlace de la entrevista a Viviana Ramirez: </a:t>
            </a:r>
            <a:r>
              <a:rPr lang="es-CO">
                <a:solidFill>
                  <a:srgbClr val="FFFFFF"/>
                </a:solidFill>
                <a:hlinkClick r:id="rId3" tooltip="https://drive.google.com/file/d/1_cdyuwys0m-tlm9t0tmfmnypgn3o6bva/view?usp=sharing"/>
              </a:rPr>
              <a:t>https://drive.google.com/file/d/1_CDyuWyS0m-TlM9T0TMFmNyPgN3O6Bva/view?usp=sharing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68653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Investigación del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del problema</dc:title>
  <dc:creator>Johanna Andrea Beltran Grisales</dc:creator>
  <cp:lastModifiedBy>Johanna Andrea Beltran Grisales</cp:lastModifiedBy>
  <cp:revision>2</cp:revision>
  <dcterms:created xsi:type="dcterms:W3CDTF">2024-02-03T16:32:50Z</dcterms:created>
  <dcterms:modified xsi:type="dcterms:W3CDTF">2024-02-03T16:57:10Z</dcterms:modified>
</cp:coreProperties>
</file>