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0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0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7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5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4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972E284-E2E2-C95A-EACF-BA97C68DC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" r="-1" b="-1"/>
          <a:stretch/>
        </p:blipFill>
        <p:spPr>
          <a:xfrm>
            <a:off x="175917" y="168275"/>
            <a:ext cx="11863679" cy="6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7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1674604-9CFE-444A-3BA8-5D3277FFE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962"/>
            <a:ext cx="12192000" cy="47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5466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Posterama</vt:lpstr>
      <vt:lpstr>SineVTI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Johanna Andrea Beltran Grisales</dc:creator>
  <cp:lastModifiedBy>Johanna Andrea Beltran Grisales</cp:lastModifiedBy>
  <cp:revision>1</cp:revision>
  <dcterms:created xsi:type="dcterms:W3CDTF">2024-02-03T18:52:21Z</dcterms:created>
  <dcterms:modified xsi:type="dcterms:W3CDTF">2024-02-03T18:54:57Z</dcterms:modified>
</cp:coreProperties>
</file>