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45863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3854"/>
            <a:ext cx="4819737" cy="5617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Gestion de Desarrollo de Software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E7F34-0A6E-4E36-9EFA-1B9596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812" y="1527592"/>
            <a:ext cx="5693584" cy="19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F82A-BB4F-452D-922F-40F4157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14939"/>
            <a:ext cx="10058400" cy="1371600"/>
          </a:xfrm>
        </p:spPr>
        <p:txBody>
          <a:bodyPr/>
          <a:lstStyle/>
          <a:p>
            <a:r>
              <a:rPr lang="es-CR" dirty="0"/>
              <a:t>¿ Que es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B272-71EA-480B-8BD5-22531A3BE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78" y="3057940"/>
            <a:ext cx="6884504" cy="137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Jira es una </a:t>
            </a:r>
            <a:r>
              <a:rPr lang="en-US" sz="1800" dirty="0" err="1"/>
              <a:t>plataforma</a:t>
            </a:r>
            <a:r>
              <a:rPr lang="en-US" sz="1800" dirty="0"/>
              <a:t> </a:t>
            </a:r>
            <a:r>
              <a:rPr lang="en-US" sz="1800" dirty="0" err="1"/>
              <a:t>cuyo</a:t>
            </a:r>
            <a:r>
              <a:rPr lang="en-US" sz="1800" dirty="0"/>
              <a:t> fin es la </a:t>
            </a:r>
            <a:r>
              <a:rPr lang="en-US" sz="1800" dirty="0" err="1"/>
              <a:t>administacion</a:t>
            </a:r>
            <a:r>
              <a:rPr lang="en-US" sz="1800" dirty="0"/>
              <a:t> y gestion de </a:t>
            </a:r>
            <a:r>
              <a:rPr lang="en-US" sz="1800" dirty="0" err="1"/>
              <a:t>proyectos</a:t>
            </a:r>
            <a:r>
              <a:rPr lang="en-US" sz="1800" dirty="0"/>
              <a:t>, </a:t>
            </a:r>
            <a:r>
              <a:rPr lang="en-US" sz="1800" dirty="0" err="1"/>
              <a:t>asi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el </a:t>
            </a:r>
            <a:r>
              <a:rPr lang="en-US" sz="1800" dirty="0" err="1"/>
              <a:t>seguimineto</a:t>
            </a:r>
            <a:r>
              <a:rPr lang="en-US" sz="1800" dirty="0"/>
              <a:t> de sus </a:t>
            </a:r>
            <a:r>
              <a:rPr lang="en-US" sz="1800" dirty="0" err="1"/>
              <a:t>errores</a:t>
            </a:r>
            <a:r>
              <a:rPr lang="en-US" sz="1800" dirty="0"/>
              <a:t>, </a:t>
            </a:r>
            <a:r>
              <a:rPr lang="en-US" sz="1800" dirty="0" err="1"/>
              <a:t>todo</a:t>
            </a:r>
            <a:r>
              <a:rPr lang="en-US" sz="1800" dirty="0"/>
              <a:t> </a:t>
            </a:r>
            <a:r>
              <a:rPr lang="en-US" sz="1800" dirty="0" err="1"/>
              <a:t>esto</a:t>
            </a:r>
            <a:r>
              <a:rPr lang="en-US" sz="1800" dirty="0"/>
              <a:t> bajo </a:t>
            </a:r>
            <a:r>
              <a:rPr lang="en-US" sz="1800" dirty="0" err="1"/>
              <a:t>cierta</a:t>
            </a:r>
            <a:r>
              <a:rPr lang="en-US" sz="1800" dirty="0"/>
              <a:t> </a:t>
            </a:r>
            <a:r>
              <a:rPr lang="en-US" sz="1800" dirty="0" err="1"/>
              <a:t>facilidad</a:t>
            </a:r>
            <a:r>
              <a:rPr lang="en-US" sz="1800" dirty="0"/>
              <a:t> por la </a:t>
            </a:r>
            <a:r>
              <a:rPr lang="en-US" sz="1800" dirty="0" err="1"/>
              <a:t>organizacion</a:t>
            </a:r>
            <a:r>
              <a:rPr lang="en-US" sz="1800" dirty="0"/>
              <a:t> de </a:t>
            </a:r>
            <a:r>
              <a:rPr lang="en-US" sz="1800" dirty="0" err="1"/>
              <a:t>flujos</a:t>
            </a:r>
            <a:r>
              <a:rPr lang="en-US" sz="1800" dirty="0"/>
              <a:t> de </a:t>
            </a:r>
            <a:r>
              <a:rPr lang="en-US" sz="1800" dirty="0" err="1"/>
              <a:t>trabajo</a:t>
            </a:r>
            <a:r>
              <a:rPr lang="en-US" sz="1800" dirty="0"/>
              <a:t> que </a:t>
            </a:r>
            <a:r>
              <a:rPr lang="en-US" sz="1800" dirty="0" err="1"/>
              <a:t>posee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783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E191-7E83-46E2-979B-A5A3DBB9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1490733"/>
            <a:ext cx="10058400" cy="1371600"/>
          </a:xfrm>
        </p:spPr>
        <p:txBody>
          <a:bodyPr/>
          <a:lstStyle/>
          <a:p>
            <a:r>
              <a:rPr lang="es-CR" dirty="0"/>
              <a:t>¿ Como funciona?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85EB-70E6-4AAB-BB8D-152544EE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574" y="2964511"/>
            <a:ext cx="7215809" cy="2740687"/>
          </a:xfrm>
        </p:spPr>
        <p:txBody>
          <a:bodyPr>
            <a:normAutofit/>
          </a:bodyPr>
          <a:lstStyle/>
          <a:p>
            <a:pPr algn="just"/>
            <a:r>
              <a:rPr lang="es-CR" sz="1800" dirty="0"/>
              <a:t>La plataforma de Jira ayudan a los equipos a planificar, asignar, supervisar y gestionar el trabajo, así como a elaborar informes al respecto.</a:t>
            </a:r>
          </a:p>
          <a:p>
            <a:pPr algn="just"/>
            <a:endParaRPr lang="es-CR" sz="1800" dirty="0"/>
          </a:p>
          <a:p>
            <a:pPr algn="just"/>
            <a:r>
              <a:rPr lang="es-CR" sz="1800" dirty="0"/>
              <a:t>Jira crea lazos entre los equipos en todos los aspectos, desde el desarrollo de software de metodología ágil y la atención al cliente hasta la gestión de listas de la compra y tareas de casa.</a:t>
            </a:r>
          </a:p>
        </p:txBody>
      </p:sp>
    </p:spTree>
    <p:extLst>
      <p:ext uri="{BB962C8B-B14F-4D97-AF65-F5344CB8AC3E}">
        <p14:creationId xmlns:p14="http://schemas.microsoft.com/office/powerpoint/2010/main" val="56259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EC16-2425-4E84-822E-830D5901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Existen 4 tipos de productos</a:t>
            </a:r>
            <a:r>
              <a:rPr lang="en-US" dirty="0"/>
              <a:t>:</a:t>
            </a:r>
            <a:br>
              <a:rPr lang="en-US" dirty="0"/>
            </a:b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50139-CA25-459E-8EFB-2B0926775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359426" cy="2740687"/>
          </a:xfrm>
        </p:spPr>
        <p:txBody>
          <a:bodyPr>
            <a:normAutofit/>
          </a:bodyPr>
          <a:lstStyle/>
          <a:p>
            <a:r>
              <a:rPr lang="en-US" sz="2400" b="1" dirty="0"/>
              <a:t>Jira Software</a:t>
            </a:r>
          </a:p>
          <a:p>
            <a:r>
              <a:rPr lang="en-US" sz="2400" b="1" dirty="0"/>
              <a:t>Jira Service Desk</a:t>
            </a:r>
          </a:p>
          <a:p>
            <a:r>
              <a:rPr lang="en-US" sz="2400" b="1" dirty="0"/>
              <a:t>Jira Core</a:t>
            </a:r>
          </a:p>
          <a:p>
            <a:r>
              <a:rPr lang="en-US" sz="2400" b="1" dirty="0"/>
              <a:t>Jira Ops</a:t>
            </a:r>
            <a:endParaRPr lang="es-CR" sz="2400" b="1" dirty="0"/>
          </a:p>
        </p:txBody>
      </p:sp>
    </p:spTree>
    <p:extLst>
      <p:ext uri="{BB962C8B-B14F-4D97-AF65-F5344CB8AC3E}">
        <p14:creationId xmlns:p14="http://schemas.microsoft.com/office/powerpoint/2010/main" val="119077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D6CF-C43C-47C7-873C-342D279C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292" y="1675738"/>
            <a:ext cx="5946914" cy="5410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Este </a:t>
            </a:r>
            <a:r>
              <a:rPr lang="en-US" dirty="0" err="1"/>
              <a:t>producto</a:t>
            </a:r>
            <a:r>
              <a:rPr lang="en-US" dirty="0"/>
              <a:t> se </a:t>
            </a:r>
            <a:r>
              <a:rPr lang="en-US" dirty="0" err="1"/>
              <a:t>uttiliza</a:t>
            </a:r>
            <a:r>
              <a:rPr lang="en-US" dirty="0"/>
              <a:t> para la </a:t>
            </a:r>
            <a:r>
              <a:rPr lang="en-US" dirty="0" err="1"/>
              <a:t>planificacion</a:t>
            </a:r>
            <a:r>
              <a:rPr lang="en-US" dirty="0"/>
              <a:t> y </a:t>
            </a:r>
            <a:r>
              <a:rPr lang="en-US" dirty="0" err="1"/>
              <a:t>supervisacion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de software de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calidad</a:t>
            </a:r>
            <a:r>
              <a:rPr lang="en-US" dirty="0"/>
              <a:t>.</a:t>
            </a:r>
          </a:p>
          <a:p>
            <a:pPr algn="just"/>
            <a:r>
              <a:rPr lang="es-CR" dirty="0"/>
              <a:t> Sus principales usuarios suelen ser: desarrolladores de software, gestores de proyectos y usuarios de scrum.</a:t>
            </a:r>
          </a:p>
          <a:p>
            <a:pPr algn="just"/>
            <a:r>
              <a:rPr lang="es-CR" dirty="0"/>
              <a:t>Estos usuarios prefieren Jira Software para la realización de tareas como: supervisión de errores, gestión de proyectos, de productos, de procesos, de tareas, desarrollo de software ágil, entre otras</a:t>
            </a:r>
          </a:p>
          <a:p>
            <a:pPr algn="just"/>
            <a:r>
              <a:rPr lang="es-CR" dirty="0"/>
              <a:t>Esta herramienta resulta bastante útil e interesante por su integración con otras plataformas como: </a:t>
            </a:r>
            <a:r>
              <a:rPr lang="es-CR" dirty="0" err="1"/>
              <a:t>Github</a:t>
            </a:r>
            <a:r>
              <a:rPr lang="es-CR" dirty="0"/>
              <a:t>, </a:t>
            </a:r>
            <a:r>
              <a:rPr lang="es-CR" dirty="0" err="1"/>
              <a:t>Bitbucket</a:t>
            </a:r>
            <a:r>
              <a:rPr lang="es-CR" dirty="0"/>
              <a:t>, </a:t>
            </a:r>
            <a:r>
              <a:rPr lang="es-CR" dirty="0" err="1"/>
              <a:t>Slack</a:t>
            </a:r>
            <a:r>
              <a:rPr lang="es-CR" dirty="0"/>
              <a:t> y </a:t>
            </a:r>
            <a:r>
              <a:rPr lang="es-CR" dirty="0" err="1"/>
              <a:t>Confluence</a:t>
            </a:r>
            <a:r>
              <a:rPr lang="es-CR" dirty="0"/>
              <a:t>, además de sus opciones de alojamiento como lo son Cloud, Server y Data </a:t>
            </a:r>
            <a:r>
              <a:rPr lang="es-CR" dirty="0" err="1"/>
              <a:t>Centrer</a:t>
            </a:r>
            <a:r>
              <a:rPr lang="es-C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5084B-CE4E-4BDB-8B04-3930F340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4" y="1675738"/>
            <a:ext cx="4657311" cy="25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00B6E-7BBE-4690-94E5-73E3BCBD6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4626" y="1630432"/>
            <a:ext cx="4621282" cy="4293290"/>
          </a:xfrm>
        </p:spPr>
        <p:txBody>
          <a:bodyPr/>
          <a:lstStyle/>
          <a:p>
            <a:pPr algn="just"/>
            <a:r>
              <a:rPr lang="en-US" dirty="0"/>
              <a:t>La </a:t>
            </a:r>
            <a:r>
              <a:rPr lang="en-US" dirty="0" err="1"/>
              <a:t>funcion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producto</a:t>
            </a:r>
            <a:r>
              <a:rPr lang="en-US" dirty="0"/>
              <a:t> es </a:t>
            </a:r>
            <a:r>
              <a:rPr lang="en-US" dirty="0" err="1"/>
              <a:t>facilitar</a:t>
            </a:r>
            <a:r>
              <a:rPr lang="en-US" dirty="0"/>
              <a:t> una forma de solicitor </a:t>
            </a:r>
            <a:r>
              <a:rPr lang="en-US" dirty="0" err="1"/>
              <a:t>soporte</a:t>
            </a:r>
            <a:r>
              <a:rPr lang="en-US" dirty="0"/>
              <a:t>,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entregar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a </a:t>
            </a:r>
            <a:r>
              <a:rPr lang="en-US" dirty="0" err="1"/>
              <a:t>clientes</a:t>
            </a:r>
            <a:r>
              <a:rPr lang="en-US" dirty="0"/>
              <a:t>.</a:t>
            </a:r>
          </a:p>
          <a:p>
            <a:pPr algn="just"/>
            <a:r>
              <a:rPr lang="es-CR" dirty="0"/>
              <a:t>Usualmente sus usuarios son: clientes, agentes de centro de asistencia, gestores de TI, agentes y gestores de soporte. </a:t>
            </a:r>
          </a:p>
          <a:p>
            <a:pPr algn="just"/>
            <a:r>
              <a:rPr lang="es-CR" dirty="0"/>
              <a:t>Frecuentemente es utilizado para: servicios de asistencia informática, gestión de servicios de TI, soporte al cliente, gestión de incidentes, de problemas, y cambios.</a:t>
            </a:r>
          </a:p>
          <a:p>
            <a:pPr algn="just"/>
            <a:r>
              <a:rPr lang="es-CR" dirty="0"/>
              <a:t>Posee una útil integración con </a:t>
            </a:r>
            <a:r>
              <a:rPr lang="es-CR" dirty="0" err="1"/>
              <a:t>Confluence</a:t>
            </a:r>
            <a:r>
              <a:rPr lang="es-CR" dirty="0"/>
              <a:t> y sus servicios de alojamiento son Cloud, Server, Data Center.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01B69-7113-4E03-9921-80A2FA18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92" y="1630432"/>
            <a:ext cx="5103920" cy="28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1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CEBD-BE44-454D-9DFA-D02CD964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357" y="1511577"/>
            <a:ext cx="4770781" cy="4213363"/>
          </a:xfrm>
        </p:spPr>
        <p:txBody>
          <a:bodyPr/>
          <a:lstStyle/>
          <a:p>
            <a:pPr algn="just"/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funcionalidad</a:t>
            </a:r>
            <a:r>
              <a:rPr lang="en-US" dirty="0"/>
              <a:t> </a:t>
            </a:r>
            <a:r>
              <a:rPr lang="en-US" dirty="0" err="1"/>
              <a:t>radica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gestion de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empresarial</a:t>
            </a:r>
            <a:r>
              <a:rPr lang="en-US" dirty="0"/>
              <a:t>, tales </a:t>
            </a:r>
            <a:r>
              <a:rPr lang="en-US" dirty="0" err="1"/>
              <a:t>como</a:t>
            </a:r>
            <a:r>
              <a:rPr lang="en-US" dirty="0"/>
              <a:t>: marketing, </a:t>
            </a:r>
            <a:r>
              <a:rPr lang="en-US" dirty="0" err="1"/>
              <a:t>formacion</a:t>
            </a:r>
            <a:r>
              <a:rPr lang="en-US" dirty="0"/>
              <a:t> de personal, revisions de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legales</a:t>
            </a:r>
            <a:r>
              <a:rPr lang="en-US" dirty="0"/>
              <a:t>.</a:t>
            </a:r>
          </a:p>
          <a:p>
            <a:pPr algn="just"/>
            <a:r>
              <a:rPr lang="es-CR" dirty="0"/>
              <a:t>Sus usuarios son usuarios empresariales.</a:t>
            </a:r>
          </a:p>
          <a:p>
            <a:pPr algn="just"/>
            <a:r>
              <a:rPr lang="es-CR" dirty="0"/>
              <a:t>Estos usuarios le dan uso para aprobaciones de flujos de trabajo y gestión de tareas.</a:t>
            </a:r>
          </a:p>
          <a:p>
            <a:pPr algn="just"/>
            <a:r>
              <a:rPr lang="es-CR" dirty="0"/>
              <a:t>Aunque no posee integraciones que resalten, sus opciones de alojamiento resultan bastante útil (Cloud, Server, Data Center).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9471A-138D-4130-AEDC-3AEC312E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2" y="1511577"/>
            <a:ext cx="5365640" cy="29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3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0B95-D8D4-49F5-82F8-57994F1E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4" y="1258957"/>
            <a:ext cx="4340086" cy="4598504"/>
          </a:xfrm>
        </p:spPr>
        <p:txBody>
          <a:bodyPr/>
          <a:lstStyle/>
          <a:p>
            <a:pPr algn="just"/>
            <a:r>
              <a:rPr lang="en-US" dirty="0"/>
              <a:t>Este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para las </a:t>
            </a:r>
            <a:r>
              <a:rPr lang="en-US" dirty="0" err="1"/>
              <a:t>interacciones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 graves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proyecto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recurrentes</a:t>
            </a:r>
            <a:r>
              <a:rPr lang="en-US" dirty="0"/>
              <a:t>: </a:t>
            </a:r>
            <a:r>
              <a:rPr lang="en-US" dirty="0" err="1"/>
              <a:t>gestores</a:t>
            </a:r>
            <a:r>
              <a:rPr lang="en-US" dirty="0"/>
              <a:t> de incidents, de DevOps, de TI, </a:t>
            </a:r>
            <a:r>
              <a:rPr lang="en-US" dirty="0" err="1"/>
              <a:t>desarrolladores</a:t>
            </a:r>
            <a:r>
              <a:rPr lang="en-US" dirty="0"/>
              <a:t> de software, </a:t>
            </a:r>
            <a:r>
              <a:rPr lang="en-US" dirty="0" err="1"/>
              <a:t>ingenieros</a:t>
            </a:r>
            <a:r>
              <a:rPr lang="en-US" dirty="0"/>
              <a:t>, </a:t>
            </a:r>
            <a:r>
              <a:rPr lang="en-US" dirty="0" err="1"/>
              <a:t>directores</a:t>
            </a:r>
            <a:r>
              <a:rPr lang="en-US" dirty="0"/>
              <a:t> de </a:t>
            </a:r>
            <a:r>
              <a:rPr lang="en-US" dirty="0" err="1"/>
              <a:t>tecnologia</a:t>
            </a:r>
            <a:r>
              <a:rPr lang="en-US" dirty="0"/>
              <a:t>, entre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Razones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: gestion de </a:t>
            </a:r>
            <a:r>
              <a:rPr lang="en-US" dirty="0" err="1"/>
              <a:t>inicidentes</a:t>
            </a:r>
            <a:r>
              <a:rPr lang="en-US" dirty="0"/>
              <a:t>, </a:t>
            </a:r>
            <a:r>
              <a:rPr lang="en-US" dirty="0" err="1"/>
              <a:t>respuesta</a:t>
            </a:r>
            <a:r>
              <a:rPr lang="en-US" dirty="0"/>
              <a:t> </a:t>
            </a:r>
            <a:r>
              <a:rPr lang="en-US" dirty="0" err="1"/>
              <a:t>agil</a:t>
            </a:r>
            <a:r>
              <a:rPr lang="en-US" dirty="0"/>
              <a:t> ante incidents, </a:t>
            </a:r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incidentes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alojamineto</a:t>
            </a:r>
            <a:r>
              <a:rPr lang="en-US" dirty="0"/>
              <a:t> </a:t>
            </a:r>
            <a:r>
              <a:rPr lang="en-US" dirty="0" err="1"/>
              <a:t>suele</a:t>
            </a:r>
            <a:r>
              <a:rPr lang="en-US" dirty="0"/>
              <a:t> ser bajo Cloud, y entre sus </a:t>
            </a:r>
            <a:r>
              <a:rPr lang="en-US" dirty="0" err="1"/>
              <a:t>integraciones</a:t>
            </a:r>
            <a:r>
              <a:rPr lang="en-US" dirty="0"/>
              <a:t> </a:t>
            </a:r>
            <a:r>
              <a:rPr lang="en-US" dirty="0" err="1"/>
              <a:t>resaltan</a:t>
            </a:r>
            <a:r>
              <a:rPr lang="en-US" dirty="0"/>
              <a:t>: </a:t>
            </a:r>
            <a:r>
              <a:rPr lang="en-US" dirty="0" err="1"/>
              <a:t>Opsgenie</a:t>
            </a:r>
            <a:r>
              <a:rPr lang="en-US" dirty="0"/>
              <a:t>, </a:t>
            </a:r>
            <a:r>
              <a:rPr lang="en-US" dirty="0" err="1"/>
              <a:t>Statuspage</a:t>
            </a:r>
            <a:r>
              <a:rPr lang="en-US" dirty="0"/>
              <a:t>, </a:t>
            </a:r>
            <a:r>
              <a:rPr lang="en-US" dirty="0" err="1"/>
              <a:t>Confluente</a:t>
            </a:r>
            <a:r>
              <a:rPr lang="en-US" dirty="0"/>
              <a:t>, Jira Service Desk, Slack, Zoom.</a:t>
            </a:r>
          </a:p>
          <a:p>
            <a:endParaRPr lang="es-C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F7F86-3A5E-420B-902F-C597D16B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114443"/>
            <a:ext cx="5811078" cy="131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37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486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SavonVTI</vt:lpstr>
      <vt:lpstr>PowerPoint Presentation</vt:lpstr>
      <vt:lpstr>¿ Que es ?</vt:lpstr>
      <vt:lpstr>¿ Como funciona?</vt:lpstr>
      <vt:lpstr>Existen 4 tipos de productos: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2020-03-23T06:28:18Z</dcterms:created>
  <dcterms:modified xsi:type="dcterms:W3CDTF">2020-03-23T22:58:39Z</dcterms:modified>
</cp:coreProperties>
</file>