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E15"/>
    <a:srgbClr val="121212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E795C-529F-48E5-B298-B400A936C4B2}">
  <a:tblStyle styleId="{1B3E795C-529F-48E5-B298-B400A936C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1d829086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1d8290862_1_4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69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2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5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0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7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7200" i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 rot="-5400000" flipH="1">
            <a:off x="5377923" y="1370853"/>
            <a:ext cx="5139950" cy="2392194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5400000">
            <a:off x="5868285" y="1867790"/>
            <a:ext cx="5145431" cy="1406000"/>
          </a:xfrm>
          <a:custGeom>
            <a:avLst/>
            <a:gdLst/>
            <a:ahLst/>
            <a:cxnLst/>
            <a:rect l="l" t="t" r="r" b="b"/>
            <a:pathLst>
              <a:path w="27019" h="7383" extrusionOk="0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51;p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" name="Google Shape;56;p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5497454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7210402" y="3880550"/>
            <a:ext cx="1933598" cy="1262955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88" name="Google Shape;188;p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89" name="Google Shape;189;p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" name="Google Shape;209;p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53" name="Google Shape;553;p2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4" name="Google Shape;564;p2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65" name="Google Shape;565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70" name="Google Shape;570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2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605503" y="1950734"/>
            <a:ext cx="477993" cy="235907"/>
          </a:xfrm>
          <a:prstGeom prst="rect">
            <a:avLst/>
          </a:prstGeom>
          <a:solidFill>
            <a:srgbClr val="111111"/>
          </a:solidFill>
          <a:ln>
            <a:solidFill>
              <a:srgbClr val="12121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Google Shape;586;p28"/>
          <p:cNvSpPr/>
          <p:nvPr/>
        </p:nvSpPr>
        <p:spPr>
          <a:xfrm rot="2050849">
            <a:off x="784384" y="1551836"/>
            <a:ext cx="3411413" cy="3257641"/>
          </a:xfrm>
          <a:custGeom>
            <a:avLst/>
            <a:gdLst/>
            <a:ahLst/>
            <a:cxnLst/>
            <a:rect l="l" t="t" r="r" b="b"/>
            <a:pathLst>
              <a:path w="47032" h="44912" extrusionOk="0">
                <a:moveTo>
                  <a:pt x="33589" y="1"/>
                </a:moveTo>
                <a:cubicBezTo>
                  <a:pt x="31733" y="1"/>
                  <a:pt x="29855" y="439"/>
                  <a:pt x="28112" y="1368"/>
                </a:cubicBezTo>
                <a:cubicBezTo>
                  <a:pt x="27779" y="1543"/>
                  <a:pt x="27459" y="1734"/>
                  <a:pt x="27153" y="1935"/>
                </a:cubicBezTo>
                <a:cubicBezTo>
                  <a:pt x="23742" y="4182"/>
                  <a:pt x="19774" y="5411"/>
                  <a:pt x="15697" y="5662"/>
                </a:cubicBezTo>
                <a:cubicBezTo>
                  <a:pt x="13621" y="5791"/>
                  <a:pt x="11542" y="6368"/>
                  <a:pt x="9595" y="7435"/>
                </a:cubicBezTo>
                <a:cubicBezTo>
                  <a:pt x="2595" y="11278"/>
                  <a:pt x="1" y="19961"/>
                  <a:pt x="3742" y="27014"/>
                </a:cubicBezTo>
                <a:cubicBezTo>
                  <a:pt x="6312" y="31858"/>
                  <a:pt x="11226" y="34656"/>
                  <a:pt x="16347" y="34752"/>
                </a:cubicBezTo>
                <a:cubicBezTo>
                  <a:pt x="18667" y="34791"/>
                  <a:pt x="20776" y="36116"/>
                  <a:pt x="21841" y="38176"/>
                </a:cubicBezTo>
                <a:lnTo>
                  <a:pt x="21900" y="38294"/>
                </a:lnTo>
                <a:cubicBezTo>
                  <a:pt x="24137" y="42519"/>
                  <a:pt x="28425" y="44912"/>
                  <a:pt x="32868" y="44912"/>
                </a:cubicBezTo>
                <a:cubicBezTo>
                  <a:pt x="34894" y="44912"/>
                  <a:pt x="36957" y="44411"/>
                  <a:pt x="38871" y="43360"/>
                </a:cubicBezTo>
                <a:cubicBezTo>
                  <a:pt x="44794" y="40098"/>
                  <a:pt x="47031" y="32679"/>
                  <a:pt x="43861" y="26675"/>
                </a:cubicBezTo>
                <a:cubicBezTo>
                  <a:pt x="43848" y="26655"/>
                  <a:pt x="43838" y="26635"/>
                  <a:pt x="43828" y="26615"/>
                </a:cubicBezTo>
                <a:cubicBezTo>
                  <a:pt x="42283" y="23732"/>
                  <a:pt x="42299" y="20271"/>
                  <a:pt x="43881" y="17407"/>
                </a:cubicBezTo>
                <a:cubicBezTo>
                  <a:pt x="45749" y="14026"/>
                  <a:pt x="45911" y="9788"/>
                  <a:pt x="43927" y="6130"/>
                </a:cubicBezTo>
                <a:cubicBezTo>
                  <a:pt x="41811" y="2225"/>
                  <a:pt x="37761" y="1"/>
                  <a:pt x="33589" y="1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2255881" y="3656112"/>
            <a:ext cx="1227793" cy="1227969"/>
            <a:chOff x="4810900" y="3749900"/>
            <a:chExt cx="699000" cy="699100"/>
          </a:xfrm>
        </p:grpSpPr>
        <p:sp>
          <p:nvSpPr>
            <p:cNvPr id="588" name="Google Shape;588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8"/>
          <p:cNvSpPr/>
          <p:nvPr/>
        </p:nvSpPr>
        <p:spPr>
          <a:xfrm>
            <a:off x="102374" y="556667"/>
            <a:ext cx="3753769" cy="3753924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389456" y="3346712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49407" y="5187"/>
            <a:ext cx="3337669" cy="3692119"/>
          </a:xfrm>
          <a:custGeom>
            <a:avLst/>
            <a:gdLst/>
            <a:ahLst/>
            <a:cxnLst/>
            <a:rect l="l" t="t" r="r" b="b"/>
            <a:pathLst>
              <a:path w="86189" h="95342" extrusionOk="0">
                <a:moveTo>
                  <a:pt x="35217" y="0"/>
                </a:moveTo>
                <a:cubicBezTo>
                  <a:pt x="31181" y="0"/>
                  <a:pt x="27106" y="556"/>
                  <a:pt x="23097" y="1716"/>
                </a:cubicBezTo>
                <a:cubicBezTo>
                  <a:pt x="14557" y="4185"/>
                  <a:pt x="4924" y="9475"/>
                  <a:pt x="3375" y="21128"/>
                </a:cubicBezTo>
                <a:cubicBezTo>
                  <a:pt x="0" y="46561"/>
                  <a:pt x="29094" y="41696"/>
                  <a:pt x="32246" y="53942"/>
                </a:cubicBezTo>
                <a:cubicBezTo>
                  <a:pt x="35396" y="66195"/>
                  <a:pt x="17219" y="74836"/>
                  <a:pt x="33441" y="89731"/>
                </a:cubicBezTo>
                <a:cubicBezTo>
                  <a:pt x="37627" y="93573"/>
                  <a:pt x="43204" y="95341"/>
                  <a:pt x="49137" y="95341"/>
                </a:cubicBezTo>
                <a:cubicBezTo>
                  <a:pt x="66195" y="95341"/>
                  <a:pt x="86189" y="80728"/>
                  <a:pt x="84486" y="58799"/>
                </a:cubicBezTo>
                <a:cubicBezTo>
                  <a:pt x="83340" y="44009"/>
                  <a:pt x="79844" y="31341"/>
                  <a:pt x="73648" y="21428"/>
                </a:cubicBezTo>
                <a:cubicBezTo>
                  <a:pt x="65259" y="8001"/>
                  <a:pt x="50524" y="0"/>
                  <a:pt x="35217" y="0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47823" y="4444541"/>
            <a:ext cx="1587098" cy="344234"/>
            <a:chOff x="834898" y="4444541"/>
            <a:chExt cx="1587098" cy="344234"/>
          </a:xfrm>
        </p:grpSpPr>
        <p:sp>
          <p:nvSpPr>
            <p:cNvPr id="613" name="Google Shape;613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8"/>
          <p:cNvGrpSpPr/>
          <p:nvPr/>
        </p:nvGrpSpPr>
        <p:grpSpPr>
          <a:xfrm rot="9824987">
            <a:off x="4028641" y="767543"/>
            <a:ext cx="433140" cy="433202"/>
            <a:chOff x="4810900" y="3749900"/>
            <a:chExt cx="699000" cy="699100"/>
          </a:xfrm>
        </p:grpSpPr>
        <p:sp>
          <p:nvSpPr>
            <p:cNvPr id="644" name="Google Shape;644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28"/>
          <p:cNvSpPr/>
          <p:nvPr/>
        </p:nvSpPr>
        <p:spPr>
          <a:xfrm>
            <a:off x="79567" y="485109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7223048" y="285591"/>
            <a:ext cx="1587098" cy="38299"/>
            <a:chOff x="834898" y="4444541"/>
            <a:chExt cx="1587098" cy="38299"/>
          </a:xfrm>
        </p:grpSpPr>
        <p:sp>
          <p:nvSpPr>
            <p:cNvPr id="668" name="Google Shape;668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1185569" y="2465503"/>
            <a:ext cx="452722" cy="447909"/>
            <a:chOff x="3732525" y="3850525"/>
            <a:chExt cx="420550" cy="476550"/>
          </a:xfrm>
        </p:grpSpPr>
        <p:sp>
          <p:nvSpPr>
            <p:cNvPr id="681" name="Google Shape;681;p28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1" b="99735" l="267" r="97200">
                        <a14:foregroundMark x1="267" y1="46021" x2="97333" y2="52387"/>
                        <a14:foregroundMark x1="27467" y1="12865" x2="44533" y2="4509"/>
                        <a14:foregroundMark x1="5067" y1="60212" x2="93200" y2="62997"/>
                        <a14:foregroundMark x1="5067" y1="74934" x2="93867" y2="75332"/>
                        <a14:foregroundMark x1="23200" y1="53183" x2="85200" y2="57560"/>
                        <a14:foregroundMark x1="36533" y1="43634" x2="54000" y2="53581"/>
                        <a14:foregroundMark x1="49200" y1="40584" x2="26667" y2="80371"/>
                        <a14:foregroundMark x1="41467" y1="37135" x2="43467" y2="49072"/>
                        <a14:foregroundMark x1="72000" y1="69496" x2="92400" y2="71088"/>
                        <a14:foregroundMark x1="44533" y1="98011" x2="53867" y2="99337"/>
                        <a14:foregroundMark x1="4533" y1="57692" x2="95733" y2="66711"/>
                        <a14:foregroundMark x1="51200" y1="51326" x2="43467" y2="70027"/>
                        <a14:foregroundMark x1="7200" y1="49204" x2="91200" y2="59019"/>
                        <a14:foregroundMark x1="91733" y1="53714" x2="42133" y2="50796"/>
                        <a14:foregroundMark x1="38667" y1="75332" x2="42133" y2="60610"/>
                        <a14:foregroundMark x1="56933" y1="74801" x2="68933" y2="53979"/>
                        <a14:foregroundMark x1="60667" y1="74005" x2="66267" y2="64589"/>
                        <a14:foregroundMark x1="11200" y1="75597" x2="10400" y2="48143"/>
                        <a14:foregroundMark x1="20667" y1="63263" x2="23333" y2="42706"/>
                        <a14:foregroundMark x1="7467" y1="76923" x2="8267" y2="60080"/>
                        <a14:foregroundMark x1="31333" y1="75862" x2="31333" y2="51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8" y="454930"/>
            <a:ext cx="3873285" cy="38939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10176" y="933228"/>
            <a:ext cx="392756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smtClean="0">
                <a:solidFill>
                  <a:srgbClr val="FFBE15"/>
                </a:solidFill>
                <a:latin typeface="Bahnschrift Condensed" panose="020B0502040204020203" pitchFamily="34" charset="0"/>
              </a:rPr>
              <a:t>PROYECTO FINAL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Introducción a la Programación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Integrantes:</a:t>
            </a:r>
            <a:endParaRPr lang="es-MX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MX" sz="2800" b="1" dirty="0" err="1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Krista</a:t>
            </a:r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 Rodríguez Fonseca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David Rojas Barquero</a:t>
            </a:r>
            <a:endParaRPr lang="en-US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4150344" y="386870"/>
            <a:ext cx="423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Universidad </a:t>
            </a:r>
            <a:r>
              <a:rPr lang="en-US" sz="2800" b="1" dirty="0" err="1">
                <a:solidFill>
                  <a:srgbClr val="FFFFFF"/>
                </a:solidFill>
                <a:latin typeface="Bahnschrift Condensed" panose="020B0502040204020203" pitchFamily="34" charset="0"/>
              </a:rPr>
              <a:t>Fidélitas</a:t>
            </a:r>
            <a:endParaRPr lang="en-US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35" y="4055921"/>
            <a:ext cx="881942" cy="10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190122" y="418451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</a:t>
            </a:r>
            <a:b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PEDIDO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2443222"/>
            <a:ext cx="4607772" cy="2495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28" y="322119"/>
            <a:ext cx="5357154" cy="19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610" y="2472021"/>
            <a:ext cx="7745506" cy="1400732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</a:t>
            </a:r>
            <a:r>
              <a:rPr lang="es-MX" sz="4800" b="1" dirty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s-MX" sz="4800" b="1" dirty="0">
                <a:solidFill>
                  <a:srgbClr val="FFBE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4800" b="1" dirty="0">
                <a:solidFill>
                  <a:srgbClr val="FFBE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 SEGUIDA </a:t>
            </a:r>
            <a:r>
              <a:rPr lang="es-MX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VEREMOS </a:t>
            </a:r>
            <a:r>
              <a:rPr lang="es-MX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s-MX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9"/>
          <p:cNvSpPr txBox="1">
            <a:spLocks noGrp="1"/>
          </p:cNvSpPr>
          <p:nvPr>
            <p:ph type="subTitle" idx="1"/>
          </p:nvPr>
        </p:nvSpPr>
        <p:spPr>
          <a:xfrm>
            <a:off x="642627" y="975691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/>
            </a:r>
            <a:br>
              <a:rPr lang="en" sz="1200" dirty="0">
                <a:solidFill>
                  <a:srgbClr val="FFFFFF"/>
                </a:solidFill>
              </a:rPr>
            </a:br>
            <a:endParaRPr sz="1200" dirty="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280" y="496645"/>
            <a:ext cx="5591502" cy="771045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n-US" sz="48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6818" y="1681348"/>
            <a:ext cx="591242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El proyecto presentado seguidamente tiene como objetivo simular una pizzería, la cual maneja diferentes tamaños y sabores de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pizza,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y muchos mas productos en su menú. Como lo son las bebidas y la lasañas. </a:t>
            </a:r>
            <a:r>
              <a:rPr lang="es-MX" sz="1600" b="1" dirty="0">
                <a:solidFill>
                  <a:srgbClr val="FFFFFF"/>
                </a:solidFill>
                <a:latin typeface="Abel"/>
              </a:rPr>
              <a:t>Y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un sistema de facturación. </a:t>
            </a:r>
          </a:p>
          <a:p>
            <a:pPr>
              <a:buClr>
                <a:srgbClr val="FFBE15"/>
              </a:buClr>
            </a:pPr>
            <a:endParaRPr lang="es-MX" sz="1600" b="1" dirty="0" smtClean="0">
              <a:solidFill>
                <a:srgbClr val="FFFFFF"/>
              </a:solidFill>
              <a:latin typeface="Abel"/>
            </a:endParaRPr>
          </a:p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endParaRPr lang="es-MX" sz="1600" b="1" dirty="0">
              <a:solidFill>
                <a:srgbClr val="FFFFFF"/>
              </a:solidFill>
              <a:latin typeface="Abel"/>
            </a:endParaRPr>
          </a:p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Se implementó el uso de clases, métodos, arreglos, matrices, estructuras de repetición 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(CICLOS ),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ingreso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información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, </a:t>
            </a:r>
            <a:r>
              <a:rPr lang="en-US" sz="1600" b="1" dirty="0" err="1" smtClean="0">
                <a:solidFill>
                  <a:srgbClr val="FFFFFF"/>
                </a:solidFill>
                <a:latin typeface="Abel"/>
              </a:rPr>
              <a:t>toma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s-CR" sz="1600" b="1" dirty="0" smtClean="0">
                <a:solidFill>
                  <a:srgbClr val="FFFFFF"/>
                </a:solidFill>
                <a:latin typeface="Abel"/>
              </a:rPr>
              <a:t>decisiones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e </a:t>
            </a:r>
            <a:r>
              <a:rPr lang="es-CR" sz="1600" b="1" dirty="0" smtClean="0">
                <a:solidFill>
                  <a:srgbClr val="FFFFFF"/>
                </a:solidFill>
                <a:latin typeface="Abel"/>
              </a:rPr>
              <a:t>impresiones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n-US" sz="1600" b="1" dirty="0" err="1">
                <a:solidFill>
                  <a:srgbClr val="FFFFFF"/>
                </a:solidFill>
                <a:latin typeface="Abel"/>
              </a:rPr>
              <a:t>e</a:t>
            </a:r>
            <a:r>
              <a:rPr lang="en-US" sz="1600" b="1" dirty="0" err="1" smtClean="0">
                <a:solidFill>
                  <a:srgbClr val="FFFFFF"/>
                </a:solidFill>
                <a:latin typeface="Abel"/>
              </a:rPr>
              <a:t>nunciados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. </a:t>
            </a:r>
            <a:endParaRPr lang="es-MX" sz="1600" b="1" dirty="0" smtClean="0">
              <a:solidFill>
                <a:srgbClr val="FFFFFF"/>
              </a:solidFill>
              <a:latin typeface="Abel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8" b="9533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41" y="3312564"/>
            <a:ext cx="1672936" cy="18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284857" y="259745"/>
            <a:ext cx="601203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72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MAIN</a:t>
            </a:r>
            <a:endParaRPr sz="72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8688" r="6575"/>
          <a:stretch/>
        </p:blipFill>
        <p:spPr>
          <a:xfrm>
            <a:off x="3546367" y="1292645"/>
            <a:ext cx="5078087" cy="368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496792" y="425608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PRODUCTOS</a:t>
            </a:r>
            <a:endParaRPr sz="44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2" y="1586383"/>
            <a:ext cx="4334461" cy="19595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79" y="2701635"/>
            <a:ext cx="4466439" cy="23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186654" y="-194495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s-CR" sz="4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44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4" y="1959796"/>
            <a:ext cx="4178724" cy="279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951" y="488373"/>
            <a:ext cx="5853065" cy="1259147"/>
          </a:xfrm>
          <a:prstGeom prst="rect">
            <a:avLst/>
          </a:prstGeom>
        </p:spPr>
      </p:pic>
      <p:pic>
        <p:nvPicPr>
          <p:cNvPr id="13" name="Marcador de contenido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287" y="2285999"/>
            <a:ext cx="4427471" cy="24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120053" y="-381434"/>
            <a:ext cx="634976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ADMINISTRADOR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" y="705549"/>
            <a:ext cx="5208526" cy="111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3" y="3156241"/>
            <a:ext cx="4763674" cy="18559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808" y="1923851"/>
            <a:ext cx="4052455" cy="19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" y="711394"/>
            <a:ext cx="4852555" cy="181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Marcador de contenido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7" y="2678427"/>
            <a:ext cx="4712356" cy="2246864"/>
          </a:xfrm>
          <a:prstGeom prst="rect">
            <a:avLst/>
          </a:prstGeom>
        </p:spPr>
      </p:pic>
      <p:sp>
        <p:nvSpPr>
          <p:cNvPr id="7" name="Google Shape;842;p34"/>
          <p:cNvSpPr txBox="1">
            <a:spLocks/>
          </p:cNvSpPr>
          <p:nvPr/>
        </p:nvSpPr>
        <p:spPr>
          <a:xfrm>
            <a:off x="93518" y="-395225"/>
            <a:ext cx="634976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ADMINISTRADOR</a:t>
            </a:r>
            <a:endParaRPr lang="es-CR"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845097" y="-404115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CLIENTE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4" y="1152490"/>
            <a:ext cx="5856654" cy="3731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278706" y="-350476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CLIENTE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" y="829475"/>
            <a:ext cx="3667991" cy="294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37" y="3774539"/>
            <a:ext cx="4781936" cy="9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110</Words>
  <Application>Microsoft Office PowerPoint</Application>
  <PresentationFormat>Presentación en pantalla (16:9)</PresentationFormat>
  <Paragraphs>21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Abel</vt:lpstr>
      <vt:lpstr>Anton</vt:lpstr>
      <vt:lpstr>Arial</vt:lpstr>
      <vt:lpstr>Bahnschrift Condensed</vt:lpstr>
      <vt:lpstr>Joti One</vt:lpstr>
      <vt:lpstr>Times New Roman</vt:lpstr>
      <vt:lpstr>Black Friday by Slidesgo</vt:lpstr>
      <vt:lpstr>Presentación de PowerPoint</vt:lpstr>
      <vt:lpstr>INTRODUCCIÓN</vt:lpstr>
      <vt:lpstr>CLASE MAIN</vt:lpstr>
      <vt:lpstr>CLASE PRODUCTOS</vt:lpstr>
      <vt:lpstr>MENU </vt:lpstr>
      <vt:lpstr>MENU ADMINISTRADOR</vt:lpstr>
      <vt:lpstr>Presentación de PowerPoint</vt:lpstr>
      <vt:lpstr>MENU CLIENTE</vt:lpstr>
      <vt:lpstr>MENU CLIENTE</vt:lpstr>
      <vt:lpstr>CLASE  PEDIDO</vt:lpstr>
      <vt:lpstr>¡MUCHAS GRACIAS! EN SEGUIDA VEREMOS EL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20</cp:revision>
  <dcterms:modified xsi:type="dcterms:W3CDTF">2020-12-15T05:03:21Z</dcterms:modified>
</cp:coreProperties>
</file>