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s-C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9D1"/>
    <a:srgbClr val="575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22CA1-60DE-43F6-97A2-3E7E9BC1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3810F-5506-4237-AA27-461DEC02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5DC970-A797-4067-8965-11006816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2C8BA-DF9F-4D58-B9C4-59820B29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8D5BB-2881-4A39-B57C-672290C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26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1436-F044-476C-BA02-C86CB0BA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EDD8DE-FC70-41A3-AA67-963D2153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EDB98-F6BD-4D5B-8034-D5F09905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5FC29-366D-413A-A7DC-8DFE6CD9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29419-F854-4FF6-87F6-35721012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45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4A1C60-DAF1-4B66-84C3-59199CD16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65E4A3-6538-444E-947C-0A00FA867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027FE-FD4A-47E7-9BCE-BBDDA32C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73B45-580F-4AFE-BCE1-127812E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6BAEC-C107-4E27-A588-1DAC5F2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32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6D54E-BA0D-457A-B698-2D3369B9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6AE5C-7E8E-47E8-A62B-EE429CA3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7BEC3B-7C70-4240-9FF9-97FB7C12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0ED1E-275F-4697-AD9D-8F0E3564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84857-09EA-4ABA-B9EA-227692BD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1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D846-A9ED-4B2F-9D1E-E27E06C9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0401A1-B47B-4A22-9BD7-A457C439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79772-A24E-410F-BEF1-60C59868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2FC1A-70D8-4FF4-924B-AEBF5A75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799F4-21FD-4C41-AA9C-BAC6E02A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8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FB558-B140-4402-92F0-1F00058C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50757-6E69-45E2-BDD5-61A9F810B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D3C977-5D1C-4729-85DC-AA9A6B9D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E0650D-A850-4FCF-9A24-55ECE04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9FC705-23AD-4888-B156-E8E4B99C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107A11-E128-4997-9203-E710C299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32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F68F7-2395-4122-8E27-A3DC530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F412BD-6A69-495F-BA41-C3DBFDCB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E2161-27DE-4B15-9C53-CDDEB6C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88E467-EDA2-4BF7-BC8F-69A13047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091FD6-7299-47AC-A6D8-60F4D0171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EA530F-0C4B-416D-BF34-63C341A4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0B44C1-E1C6-4E96-8D7B-414E9E22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D60794-5F25-4EE8-A0A5-7689617B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06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1AE3-31A3-4879-90DA-14390BDA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74D2BE-8BBA-46C7-924D-506B17F7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55587B-244D-471F-B57A-5BE0649A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7CA89C-EED8-45E5-A965-AEA11C12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6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E33FE9-80A4-4BC4-AE1F-BB507363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279BD2-4319-4FF8-9B8C-063FE581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99ED56-B13F-41A7-80A6-E97D7169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52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9AE1-13AF-4163-98F3-09930A38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53936-23EA-4BEC-8D08-B85B1A63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7553ED-9380-42E9-A9A1-113DBA62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B1AB3-249E-4500-9237-06F951D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CEDBE-9263-4166-879B-B78C753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559E7E-42FF-4366-8BA9-EDD8F26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14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5061B-4294-4BF0-8ACD-334B7595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73EAA7-C8B1-4850-B888-7925EB938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15F03D-43D2-4A35-A0F1-0403A2BC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640CD-1262-4342-84BC-1A2F2865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E59D40-FF35-41D5-9ED4-524DDAED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4171BD-09A5-41FB-83A9-C95C6F0C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33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C5CD81-5BC5-4C00-910B-654CF60F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D898DF-375F-48AB-9856-9E282205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E41CB-0204-45B7-86F7-3B5DA86D6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36DD1-8702-4A08-8AAC-647040A1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8AA2F-7191-422A-A0C1-5206AB29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27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35D442-4013-482B-BB1A-28941F3D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83" y="98854"/>
            <a:ext cx="1458097" cy="14580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3479B7-08A9-4D5F-8D03-C592AA9C4C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" t="19525" r="8351" b="27353"/>
          <a:stretch/>
        </p:blipFill>
        <p:spPr>
          <a:xfrm>
            <a:off x="5100175" y="2482150"/>
            <a:ext cx="1811110" cy="1220251"/>
          </a:xfrm>
          <a:prstGeom prst="rect">
            <a:avLst/>
          </a:prstGeom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0BA0A67-3B17-4DA2-9AAD-972A5DA5786B}"/>
              </a:ext>
            </a:extLst>
          </p:cNvPr>
          <p:cNvSpPr/>
          <p:nvPr/>
        </p:nvSpPr>
        <p:spPr>
          <a:xfrm>
            <a:off x="5837204" y="1633514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992BC-10E7-40E0-8757-0DA5B7D7B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06" y="3893371"/>
            <a:ext cx="1655805" cy="16558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462B45A-EAF5-49B0-9009-B2DD8C650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55" y="3792535"/>
            <a:ext cx="1655805" cy="16558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9FE2E4-E5F6-46C8-838F-800CFB840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15" y="4620438"/>
            <a:ext cx="1655805" cy="1655805"/>
          </a:xfrm>
          <a:prstGeom prst="rect">
            <a:avLst/>
          </a:prstGeom>
        </p:spPr>
      </p:pic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A9AEAC76-BA77-439F-BC36-412E39F73B97}"/>
              </a:ext>
            </a:extLst>
          </p:cNvPr>
          <p:cNvSpPr/>
          <p:nvPr/>
        </p:nvSpPr>
        <p:spPr>
          <a:xfrm rot="3182994">
            <a:off x="4722057" y="3481930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8BC82174-432C-4688-8A4E-4781CA6636D4}"/>
              </a:ext>
            </a:extLst>
          </p:cNvPr>
          <p:cNvSpPr/>
          <p:nvPr/>
        </p:nvSpPr>
        <p:spPr>
          <a:xfrm>
            <a:off x="5705866" y="3838299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C614EE59-01AC-47DE-B0B2-D45E4E6B4BB1}"/>
              </a:ext>
            </a:extLst>
          </p:cNvPr>
          <p:cNvSpPr/>
          <p:nvPr/>
        </p:nvSpPr>
        <p:spPr>
          <a:xfrm rot="18492220">
            <a:off x="6989321" y="3481930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27D6A220-A10B-4AF5-8563-51761960458D}"/>
              </a:ext>
            </a:extLst>
          </p:cNvPr>
          <p:cNvSpPr/>
          <p:nvPr/>
        </p:nvSpPr>
        <p:spPr>
          <a:xfrm rot="13756497">
            <a:off x="4990807" y="3675701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BEB0A727-82D2-47DA-B097-D3116D3EE4E3}"/>
              </a:ext>
            </a:extLst>
          </p:cNvPr>
          <p:cNvSpPr/>
          <p:nvPr/>
        </p:nvSpPr>
        <p:spPr>
          <a:xfrm rot="10800000">
            <a:off x="6007344" y="3838299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947229E8-61EC-4559-BBE7-2988D9C76BD3}"/>
              </a:ext>
            </a:extLst>
          </p:cNvPr>
          <p:cNvSpPr/>
          <p:nvPr/>
        </p:nvSpPr>
        <p:spPr>
          <a:xfrm rot="7648785">
            <a:off x="6755480" y="3707824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66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C684EEC-D3E5-4A8B-A07A-60F635C7A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2978345" y="3627354"/>
            <a:ext cx="864973" cy="5711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2B5CF3-8677-49A2-88B3-B04676006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130745" y="3779754"/>
            <a:ext cx="864973" cy="57111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78384AF-FC2C-4363-A389-35C0D77DC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283145" y="3932154"/>
            <a:ext cx="864973" cy="5711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341F01-7663-4A47-A3B1-16059A4A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435545" y="4084554"/>
            <a:ext cx="864973" cy="57111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DA190-30CE-4A35-8FBE-456C73482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587945" y="4236954"/>
            <a:ext cx="864973" cy="57111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6690069-4CCC-4C89-88C7-7C2E2B5B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12" y="1094344"/>
            <a:ext cx="1176594" cy="117659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3AD9751-8CED-48ED-8903-73712EB26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740345" y="4389354"/>
            <a:ext cx="864973" cy="57111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AD4E92F-5B4A-4581-8DC8-7BE58E33B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892745" y="4541754"/>
            <a:ext cx="864973" cy="57111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8CBC018-B4A4-41E7-9879-1DEF15B0B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045145" y="4694154"/>
            <a:ext cx="864973" cy="571115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B5E9250-B927-450B-9EA5-FD1E5A167FE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97109" y="2270938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arcador de contenido 2">
            <a:extLst>
              <a:ext uri="{FF2B5EF4-FFF2-40B4-BE49-F238E27FC236}">
                <a16:creationId xmlns:a16="http://schemas.microsoft.com/office/drawing/2014/main" id="{2B3ACD09-22AC-4FFF-BD1C-12BBCDC9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02" y="4897272"/>
            <a:ext cx="1931772" cy="856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Longitud</a:t>
            </a:r>
          </a:p>
          <a:p>
            <a:pPr marL="0" indent="0" algn="ctr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Onda</a:t>
            </a:r>
          </a:p>
        </p:txBody>
      </p:sp>
      <p:sp>
        <p:nvSpPr>
          <p:cNvPr id="70" name="Marcador de contenido 2">
            <a:extLst>
              <a:ext uri="{FF2B5EF4-FFF2-40B4-BE49-F238E27FC236}">
                <a16:creationId xmlns:a16="http://schemas.microsoft.com/office/drawing/2014/main" id="{F553CA42-95D8-44A9-8667-C5B6D85EA7E2}"/>
              </a:ext>
            </a:extLst>
          </p:cNvPr>
          <p:cNvSpPr txBox="1">
            <a:spLocks/>
          </p:cNvSpPr>
          <p:nvPr/>
        </p:nvSpPr>
        <p:spPr>
          <a:xfrm>
            <a:off x="3888627" y="673657"/>
            <a:ext cx="1931772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Muestra</a:t>
            </a:r>
          </a:p>
        </p:txBody>
      </p:sp>
      <p:sp>
        <p:nvSpPr>
          <p:cNvPr id="71" name="Marcador de contenido 2">
            <a:extLst>
              <a:ext uri="{FF2B5EF4-FFF2-40B4-BE49-F238E27FC236}">
                <a16:creationId xmlns:a16="http://schemas.microsoft.com/office/drawing/2014/main" id="{A3C94879-8E99-4E21-96C3-AC46305BA65D}"/>
              </a:ext>
            </a:extLst>
          </p:cNvPr>
          <p:cNvSpPr txBox="1">
            <a:spLocks/>
          </p:cNvSpPr>
          <p:nvPr/>
        </p:nvSpPr>
        <p:spPr>
          <a:xfrm>
            <a:off x="6579524" y="478441"/>
            <a:ext cx="2168717" cy="6159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Datos  Entrenamiento</a:t>
            </a:r>
          </a:p>
        </p:txBody>
      </p:sp>
      <p:pic>
        <p:nvPicPr>
          <p:cNvPr id="73" name="Imagen 72">
            <a:extLst>
              <a:ext uri="{FF2B5EF4-FFF2-40B4-BE49-F238E27FC236}">
                <a16:creationId xmlns:a16="http://schemas.microsoft.com/office/drawing/2014/main" id="{25EB90BD-C226-4392-9D27-874876633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7" b="22638"/>
          <a:stretch/>
        </p:blipFill>
        <p:spPr>
          <a:xfrm>
            <a:off x="6311529" y="1134638"/>
            <a:ext cx="2076450" cy="1272744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9B801C04-04A4-4913-BE09-11CFF13CD4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341606" y="3672143"/>
            <a:ext cx="333386" cy="856735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B4F2D7A8-F0D7-4E2C-B4CC-611247766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494006" y="3824543"/>
            <a:ext cx="333386" cy="85673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F98DA61F-D2BD-4856-8C50-CB0A21B0BA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646406" y="3976943"/>
            <a:ext cx="333386" cy="856735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72C5D53A-7BD4-4566-BF6E-7F0D47BDF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798806" y="4129343"/>
            <a:ext cx="333386" cy="856735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E7D9233C-FB5E-4B24-98B6-8016668C84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951206" y="4281743"/>
            <a:ext cx="333386" cy="856735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72C0CE0D-44F1-45E7-B558-7F8D9D504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103606" y="4434143"/>
            <a:ext cx="333386" cy="856735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42DB100C-55FD-416E-A128-9DC0119690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256006" y="4586543"/>
            <a:ext cx="333386" cy="856735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CA81BBF9-8E34-4447-8276-47FFCDF971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408406" y="4738943"/>
            <a:ext cx="333386" cy="856735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6644DCC-A7F0-458D-AF3D-E5DBA66512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560806" y="4891343"/>
            <a:ext cx="333386" cy="85673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D9846809-4A45-4F48-97AD-004321CD82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713206" y="5043743"/>
            <a:ext cx="333386" cy="85673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53AAA42E-EA17-46EB-8341-387218F24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197545" y="4846554"/>
            <a:ext cx="864973" cy="57111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0C7186DD-8ACB-4E76-A4FB-B1A0E88EE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349945" y="4998954"/>
            <a:ext cx="864973" cy="571115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662E4BD-7800-4FC3-86F7-7BA292891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91" y="897666"/>
            <a:ext cx="1280098" cy="1502724"/>
          </a:xfrm>
          <a:prstGeom prst="rect">
            <a:avLst/>
          </a:prstGeom>
        </p:spPr>
      </p:pic>
      <p:pic>
        <p:nvPicPr>
          <p:cNvPr id="120" name="Imagen 119">
            <a:extLst>
              <a:ext uri="{FF2B5EF4-FFF2-40B4-BE49-F238E27FC236}">
                <a16:creationId xmlns:a16="http://schemas.microsoft.com/office/drawing/2014/main" id="{A25B8A5E-CBAB-4E38-84F9-5FAB72FA1C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8785736" y="3331999"/>
            <a:ext cx="1484149" cy="1272744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FE49AA7D-D13E-47F5-A52F-FBB6D711D7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131562" y="3611045"/>
            <a:ext cx="1484149" cy="1272744"/>
          </a:xfrm>
          <a:prstGeom prst="rect">
            <a:avLst/>
          </a:prstGeom>
        </p:spPr>
      </p:pic>
      <p:pic>
        <p:nvPicPr>
          <p:cNvPr id="128" name="Imagen 127">
            <a:extLst>
              <a:ext uri="{FF2B5EF4-FFF2-40B4-BE49-F238E27FC236}">
                <a16:creationId xmlns:a16="http://schemas.microsoft.com/office/drawing/2014/main" id="{4C51D969-884D-459A-B21A-E399ECAB6A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526592" y="3890091"/>
            <a:ext cx="1484149" cy="1272744"/>
          </a:xfrm>
          <a:prstGeom prst="rect">
            <a:avLst/>
          </a:prstGeom>
        </p:spPr>
      </p:pic>
      <p:pic>
        <p:nvPicPr>
          <p:cNvPr id="129" name="Imagen 128">
            <a:extLst>
              <a:ext uri="{FF2B5EF4-FFF2-40B4-BE49-F238E27FC236}">
                <a16:creationId xmlns:a16="http://schemas.microsoft.com/office/drawing/2014/main" id="{0D63234E-1971-4AB5-83AD-98C328E044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922840" y="4210474"/>
            <a:ext cx="1484149" cy="1272744"/>
          </a:xfrm>
          <a:prstGeom prst="rect">
            <a:avLst/>
          </a:prstGeom>
        </p:spPr>
      </p:pic>
      <p:pic>
        <p:nvPicPr>
          <p:cNvPr id="130" name="Imagen 129">
            <a:extLst>
              <a:ext uri="{FF2B5EF4-FFF2-40B4-BE49-F238E27FC236}">
                <a16:creationId xmlns:a16="http://schemas.microsoft.com/office/drawing/2014/main" id="{222C4B88-B2B7-4B3E-82CD-3A877C5D2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10268666" y="4473687"/>
            <a:ext cx="1484149" cy="1272744"/>
          </a:xfrm>
          <a:prstGeom prst="rect">
            <a:avLst/>
          </a:prstGeom>
        </p:spPr>
      </p:pic>
      <p:pic>
        <p:nvPicPr>
          <p:cNvPr id="131" name="Imagen 130">
            <a:extLst>
              <a:ext uri="{FF2B5EF4-FFF2-40B4-BE49-F238E27FC236}">
                <a16:creationId xmlns:a16="http://schemas.microsoft.com/office/drawing/2014/main" id="{3DD20CA9-0EB0-47C1-8EF5-4D5405DB6B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10707851" y="4805509"/>
            <a:ext cx="1484149" cy="1272744"/>
          </a:xfrm>
          <a:prstGeom prst="rect">
            <a:avLst/>
          </a:prstGeom>
        </p:spPr>
      </p:pic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A174C21A-D854-4B87-B6FF-32C723D6642E}"/>
              </a:ext>
            </a:extLst>
          </p:cNvPr>
          <p:cNvCxnSpPr>
            <a:cxnSpLocks/>
          </p:cNvCxnSpPr>
          <p:nvPr/>
        </p:nvCxnSpPr>
        <p:spPr>
          <a:xfrm>
            <a:off x="7408406" y="2342479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44A17AB-F628-4587-A85B-E99612FCB691}"/>
              </a:ext>
            </a:extLst>
          </p:cNvPr>
          <p:cNvCxnSpPr>
            <a:cxnSpLocks/>
          </p:cNvCxnSpPr>
          <p:nvPr/>
        </p:nvCxnSpPr>
        <p:spPr>
          <a:xfrm>
            <a:off x="10627503" y="2342479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Marcador de contenido 2">
            <a:extLst>
              <a:ext uri="{FF2B5EF4-FFF2-40B4-BE49-F238E27FC236}">
                <a16:creationId xmlns:a16="http://schemas.microsoft.com/office/drawing/2014/main" id="{6977FC37-9BCC-4500-8825-6984F3F9EAE0}"/>
              </a:ext>
            </a:extLst>
          </p:cNvPr>
          <p:cNvSpPr txBox="1">
            <a:spLocks/>
          </p:cNvSpPr>
          <p:nvPr/>
        </p:nvSpPr>
        <p:spPr>
          <a:xfrm>
            <a:off x="9886660" y="478441"/>
            <a:ext cx="2168717" cy="615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</p:txBody>
      </p:sp>
      <p:pic>
        <p:nvPicPr>
          <p:cNvPr id="138" name="Imagen 137">
            <a:extLst>
              <a:ext uri="{FF2B5EF4-FFF2-40B4-BE49-F238E27FC236}">
                <a16:creationId xmlns:a16="http://schemas.microsoft.com/office/drawing/2014/main" id="{9D1E5CE4-04C1-48F6-B790-B624282AE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513750" y="1276574"/>
            <a:ext cx="1497678" cy="988871"/>
          </a:xfrm>
          <a:prstGeom prst="rect">
            <a:avLst/>
          </a:prstGeom>
        </p:spPr>
      </p:pic>
      <p:sp>
        <p:nvSpPr>
          <p:cNvPr id="139" name="Marcador de contenido 2">
            <a:extLst>
              <a:ext uri="{FF2B5EF4-FFF2-40B4-BE49-F238E27FC236}">
                <a16:creationId xmlns:a16="http://schemas.microsoft.com/office/drawing/2014/main" id="{3E848CB8-C5FD-4582-883E-9235F177BB06}"/>
              </a:ext>
            </a:extLst>
          </p:cNvPr>
          <p:cNvSpPr txBox="1">
            <a:spLocks/>
          </p:cNvSpPr>
          <p:nvPr/>
        </p:nvSpPr>
        <p:spPr>
          <a:xfrm>
            <a:off x="842047" y="686620"/>
            <a:ext cx="1931772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41" name="Imagen 140">
            <a:extLst>
              <a:ext uri="{FF2B5EF4-FFF2-40B4-BE49-F238E27FC236}">
                <a16:creationId xmlns:a16="http://schemas.microsoft.com/office/drawing/2014/main" id="{58A14777-C7D5-4FCC-9323-22505AB528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7"/>
          <a:stretch/>
        </p:blipFill>
        <p:spPr>
          <a:xfrm>
            <a:off x="554214" y="3602138"/>
            <a:ext cx="1416750" cy="1146333"/>
          </a:xfrm>
          <a:prstGeom prst="rect">
            <a:avLst/>
          </a:prstGeom>
        </p:spPr>
      </p:pic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96631CE5-82C9-4F60-96F5-15A532D177AB}"/>
              </a:ext>
            </a:extLst>
          </p:cNvPr>
          <p:cNvCxnSpPr>
            <a:cxnSpLocks/>
          </p:cNvCxnSpPr>
          <p:nvPr/>
        </p:nvCxnSpPr>
        <p:spPr>
          <a:xfrm>
            <a:off x="1262589" y="2400390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Marcador de contenido 2">
            <a:extLst>
              <a:ext uri="{FF2B5EF4-FFF2-40B4-BE49-F238E27FC236}">
                <a16:creationId xmlns:a16="http://schemas.microsoft.com/office/drawing/2014/main" id="{A241E6BD-B448-4D44-B043-CFA88D1ECDDE}"/>
              </a:ext>
            </a:extLst>
          </p:cNvPr>
          <p:cNvSpPr txBox="1">
            <a:spLocks/>
          </p:cNvSpPr>
          <p:nvPr/>
        </p:nvSpPr>
        <p:spPr>
          <a:xfrm>
            <a:off x="2350575" y="4782982"/>
            <a:ext cx="1931772" cy="85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5413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224598-CCFA-4B7C-B439-CA46B6478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" t="17282" r="7365" b="14578"/>
          <a:stretch/>
        </p:blipFill>
        <p:spPr>
          <a:xfrm>
            <a:off x="444842" y="1186250"/>
            <a:ext cx="11046941" cy="46708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8A9610-7878-4D9D-BCDE-07C92C9ED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2" t="17282" r="11216" b="12234"/>
          <a:stretch/>
        </p:blipFill>
        <p:spPr>
          <a:xfrm>
            <a:off x="1145058" y="1186250"/>
            <a:ext cx="9679461" cy="48314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11A335-D55F-486A-8149-E823EF1367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92" t="17282" r="11216" b="14578"/>
          <a:stretch/>
        </p:blipFill>
        <p:spPr>
          <a:xfrm>
            <a:off x="1145058" y="1186250"/>
            <a:ext cx="9679461" cy="46708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FDF6D5-5014-4AD5-87C0-3DF9879AAF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92" t="17282" r="13345" b="12234"/>
          <a:stretch/>
        </p:blipFill>
        <p:spPr>
          <a:xfrm>
            <a:off x="1145058" y="1186250"/>
            <a:ext cx="9419969" cy="48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FB5DADCA-6773-4DFE-8231-31F5957C8E26}"/>
              </a:ext>
            </a:extLst>
          </p:cNvPr>
          <p:cNvSpPr/>
          <p:nvPr/>
        </p:nvSpPr>
        <p:spPr>
          <a:xfrm>
            <a:off x="7655677" y="2534676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Conectar Wifi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784A5-1F46-4905-9FCA-C749DA9418FC}"/>
              </a:ext>
            </a:extLst>
          </p:cNvPr>
          <p:cNvSpPr/>
          <p:nvPr/>
        </p:nvSpPr>
        <p:spPr>
          <a:xfrm>
            <a:off x="7655677" y="3554104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Descargar Modelo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73A81B-CDFB-4642-9AB0-4171EEFCF966}"/>
              </a:ext>
            </a:extLst>
          </p:cNvPr>
          <p:cNvSpPr/>
          <p:nvPr/>
        </p:nvSpPr>
        <p:spPr>
          <a:xfrm>
            <a:off x="7655677" y="4573532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Almacenar Modelo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A6DC8AB-85EF-4D45-B276-E31C67E9257E}"/>
              </a:ext>
            </a:extLst>
          </p:cNvPr>
          <p:cNvSpPr/>
          <p:nvPr/>
        </p:nvSpPr>
        <p:spPr>
          <a:xfrm>
            <a:off x="7655677" y="5592960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Reiniciar ESP32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9E34F2A-4BD3-4257-8ECB-CFACBF6448EE}"/>
              </a:ext>
            </a:extLst>
          </p:cNvPr>
          <p:cNvSpPr/>
          <p:nvPr/>
        </p:nvSpPr>
        <p:spPr>
          <a:xfrm>
            <a:off x="4588636" y="369146"/>
            <a:ext cx="1806147" cy="1019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94AFECB-5BE0-4DFA-827F-44EC97F24777}"/>
              </a:ext>
            </a:extLst>
          </p:cNvPr>
          <p:cNvSpPr/>
          <p:nvPr/>
        </p:nvSpPr>
        <p:spPr>
          <a:xfrm>
            <a:off x="7897827" y="134607"/>
            <a:ext cx="1253865" cy="63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Loop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68124A83-7F6C-42C3-90CE-88ED2D2B440F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0800000" flipV="1">
            <a:off x="7655677" y="3004233"/>
            <a:ext cx="12700" cy="10194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DAA2EC4-DC16-4C7A-97C4-DAA457760C28}"/>
              </a:ext>
            </a:extLst>
          </p:cNvPr>
          <p:cNvCxnSpPr>
            <a:stCxn id="7" idx="6"/>
            <a:endCxn id="9" idx="6"/>
          </p:cNvCxnSpPr>
          <p:nvPr/>
        </p:nvCxnSpPr>
        <p:spPr>
          <a:xfrm>
            <a:off x="9373266" y="4023661"/>
            <a:ext cx="12700" cy="10194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87269728-C6F6-4D13-B834-AFFB44995657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0800000" flipV="1">
            <a:off x="7655677" y="5043089"/>
            <a:ext cx="12700" cy="10194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39F3B46B-B59E-4FE2-B479-D72D36492E58}"/>
              </a:ext>
            </a:extLst>
          </p:cNvPr>
          <p:cNvCxnSpPr>
            <a:cxnSpLocks/>
            <a:stCxn id="31" idx="0"/>
            <a:endCxn id="6" idx="6"/>
          </p:cNvCxnSpPr>
          <p:nvPr/>
        </p:nvCxnSpPr>
        <p:spPr>
          <a:xfrm>
            <a:off x="9237476" y="1952368"/>
            <a:ext cx="135790" cy="1051865"/>
          </a:xfrm>
          <a:prstGeom prst="bentConnector3">
            <a:avLst>
              <a:gd name="adj1" fmla="val 268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428C94-6C8D-42D1-A469-4E34FFD55A70}"/>
              </a:ext>
            </a:extLst>
          </p:cNvPr>
          <p:cNvSpPr/>
          <p:nvPr/>
        </p:nvSpPr>
        <p:spPr>
          <a:xfrm>
            <a:off x="1552803" y="134607"/>
            <a:ext cx="1253865" cy="63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Setup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762D388-3BAB-419A-BC55-567F4FD58AB8}"/>
              </a:ext>
            </a:extLst>
          </p:cNvPr>
          <p:cNvSpPr/>
          <p:nvPr/>
        </p:nvSpPr>
        <p:spPr>
          <a:xfrm>
            <a:off x="1299826" y="1981201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Inicializar Variables</a:t>
            </a:r>
          </a:p>
        </p:txBody>
      </p:sp>
      <p:sp>
        <p:nvSpPr>
          <p:cNvPr id="31" name="Hexágono 30">
            <a:extLst>
              <a:ext uri="{FF2B5EF4-FFF2-40B4-BE49-F238E27FC236}">
                <a16:creationId xmlns:a16="http://schemas.microsoft.com/office/drawing/2014/main" id="{2EDC14A5-E02A-445B-A400-D79AC9F4701E}"/>
              </a:ext>
            </a:extLst>
          </p:cNvPr>
          <p:cNvSpPr/>
          <p:nvPr/>
        </p:nvSpPr>
        <p:spPr>
          <a:xfrm>
            <a:off x="7842276" y="1521424"/>
            <a:ext cx="1395200" cy="86188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Bandera</a:t>
            </a:r>
          </a:p>
        </p:txBody>
      </p:sp>
      <p:sp>
        <p:nvSpPr>
          <p:cNvPr id="34" name="Hexágono 33">
            <a:extLst>
              <a:ext uri="{FF2B5EF4-FFF2-40B4-BE49-F238E27FC236}">
                <a16:creationId xmlns:a16="http://schemas.microsoft.com/office/drawing/2014/main" id="{CBC44282-C87D-4B78-98A7-8B4C124676DF}"/>
              </a:ext>
            </a:extLst>
          </p:cNvPr>
          <p:cNvSpPr/>
          <p:nvPr/>
        </p:nvSpPr>
        <p:spPr>
          <a:xfrm>
            <a:off x="1461020" y="3179801"/>
            <a:ext cx="1395200" cy="86188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Nuevo Modelo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2871F96-6140-47D9-9579-D99A0505936E}"/>
              </a:ext>
            </a:extLst>
          </p:cNvPr>
          <p:cNvSpPr/>
          <p:nvPr/>
        </p:nvSpPr>
        <p:spPr>
          <a:xfrm>
            <a:off x="2492219" y="435985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Cargar y Guardar modelo 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AF886F1-3D19-40C6-8391-441A1F8D2D2D}"/>
              </a:ext>
            </a:extLst>
          </p:cNvPr>
          <p:cNvSpPr/>
          <p:nvPr/>
        </p:nvSpPr>
        <p:spPr>
          <a:xfrm>
            <a:off x="236111" y="435985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Cargar modelo  </a:t>
            </a:r>
          </a:p>
        </p:txBody>
      </p:sp>
      <p:sp>
        <p:nvSpPr>
          <p:cNvPr id="39" name="Marcador de contenido 2">
            <a:extLst>
              <a:ext uri="{FF2B5EF4-FFF2-40B4-BE49-F238E27FC236}">
                <a16:creationId xmlns:a16="http://schemas.microsoft.com/office/drawing/2014/main" id="{22660006-CE44-4396-8593-793539829024}"/>
              </a:ext>
            </a:extLst>
          </p:cNvPr>
          <p:cNvSpPr txBox="1">
            <a:spLocks/>
          </p:cNvSpPr>
          <p:nvPr/>
        </p:nvSpPr>
        <p:spPr>
          <a:xfrm>
            <a:off x="9570719" y="2241212"/>
            <a:ext cx="456430" cy="435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93AAD20-3BC9-420C-BCBA-A03869012AD4}"/>
              </a:ext>
            </a:extLst>
          </p:cNvPr>
          <p:cNvCxnSpPr>
            <a:stCxn id="29" idx="4"/>
          </p:cNvCxnSpPr>
          <p:nvPr/>
        </p:nvCxnSpPr>
        <p:spPr>
          <a:xfrm flipH="1">
            <a:off x="2158619" y="2920314"/>
            <a:ext cx="2" cy="25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8166860-DE99-46A9-856B-A30355B7BD5E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flipH="1">
            <a:off x="1094906" y="4041688"/>
            <a:ext cx="581586" cy="31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2339B3C-96EF-47AA-B764-23536B674E38}"/>
              </a:ext>
            </a:extLst>
          </p:cNvPr>
          <p:cNvCxnSpPr>
            <a:stCxn id="34" idx="1"/>
            <a:endCxn id="35" idx="0"/>
          </p:cNvCxnSpPr>
          <p:nvPr/>
        </p:nvCxnSpPr>
        <p:spPr>
          <a:xfrm>
            <a:off x="2640748" y="4041688"/>
            <a:ext cx="710266" cy="31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arcador de contenido 2">
            <a:extLst>
              <a:ext uri="{FF2B5EF4-FFF2-40B4-BE49-F238E27FC236}">
                <a16:creationId xmlns:a16="http://schemas.microsoft.com/office/drawing/2014/main" id="{129B6BB2-A3B3-49A4-85F3-10A9CF64CEE8}"/>
              </a:ext>
            </a:extLst>
          </p:cNvPr>
          <p:cNvSpPr txBox="1">
            <a:spLocks/>
          </p:cNvSpPr>
          <p:nvPr/>
        </p:nvSpPr>
        <p:spPr>
          <a:xfrm>
            <a:off x="2879777" y="3912966"/>
            <a:ext cx="456430" cy="4355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4E523971-29C5-489C-85D7-529CF0F51123}"/>
              </a:ext>
            </a:extLst>
          </p:cNvPr>
          <p:cNvSpPr txBox="1">
            <a:spLocks/>
          </p:cNvSpPr>
          <p:nvPr/>
        </p:nvSpPr>
        <p:spPr>
          <a:xfrm>
            <a:off x="1050747" y="3893405"/>
            <a:ext cx="480940" cy="4355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FA76967-89A4-4A6E-93A6-4CF3A7693DDB}"/>
              </a:ext>
            </a:extLst>
          </p:cNvPr>
          <p:cNvSpPr/>
          <p:nvPr/>
        </p:nvSpPr>
        <p:spPr>
          <a:xfrm>
            <a:off x="1299824" y="5329855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Verificar Errores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1D569BE-8DB7-474A-BB33-6CA39809DC65}"/>
              </a:ext>
            </a:extLst>
          </p:cNvPr>
          <p:cNvCxnSpPr>
            <a:stCxn id="35" idx="4"/>
            <a:endCxn id="50" idx="6"/>
          </p:cNvCxnSpPr>
          <p:nvPr/>
        </p:nvCxnSpPr>
        <p:spPr>
          <a:xfrm flipH="1">
            <a:off x="3017413" y="5298972"/>
            <a:ext cx="333601" cy="50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7DFEF02E-F86D-4467-BC25-AB9686FE5499}"/>
              </a:ext>
            </a:extLst>
          </p:cNvPr>
          <p:cNvCxnSpPr>
            <a:stCxn id="36" idx="4"/>
            <a:endCxn id="50" idx="2"/>
          </p:cNvCxnSpPr>
          <p:nvPr/>
        </p:nvCxnSpPr>
        <p:spPr>
          <a:xfrm>
            <a:off x="1094906" y="5298972"/>
            <a:ext cx="204918" cy="50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E1D3AE25-C58F-4DC9-B6F9-9EF1F6C45798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V="1">
            <a:off x="8628850" y="974092"/>
            <a:ext cx="1498808" cy="4531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arcador de contenido 2">
            <a:extLst>
              <a:ext uri="{FF2B5EF4-FFF2-40B4-BE49-F238E27FC236}">
                <a16:creationId xmlns:a16="http://schemas.microsoft.com/office/drawing/2014/main" id="{1837EEA4-0606-4500-BEC7-940A3BBFCB85}"/>
              </a:ext>
            </a:extLst>
          </p:cNvPr>
          <p:cNvSpPr txBox="1">
            <a:spLocks/>
          </p:cNvSpPr>
          <p:nvPr/>
        </p:nvSpPr>
        <p:spPr>
          <a:xfrm>
            <a:off x="9604815" y="1176470"/>
            <a:ext cx="456430" cy="435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2" name="Flecha: a la derecha 71">
            <a:extLst>
              <a:ext uri="{FF2B5EF4-FFF2-40B4-BE49-F238E27FC236}">
                <a16:creationId xmlns:a16="http://schemas.microsoft.com/office/drawing/2014/main" id="{B2A79F44-D809-42D2-AEDC-9BAA27C5B731}"/>
              </a:ext>
            </a:extLst>
          </p:cNvPr>
          <p:cNvSpPr/>
          <p:nvPr/>
        </p:nvSpPr>
        <p:spPr>
          <a:xfrm rot="5400000">
            <a:off x="1889358" y="1127409"/>
            <a:ext cx="538519" cy="5223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Flecha: a la derecha 72">
            <a:extLst>
              <a:ext uri="{FF2B5EF4-FFF2-40B4-BE49-F238E27FC236}">
                <a16:creationId xmlns:a16="http://schemas.microsoft.com/office/drawing/2014/main" id="{65870AA7-9366-4244-B9BD-F0F23C7DF4BB}"/>
              </a:ext>
            </a:extLst>
          </p:cNvPr>
          <p:cNvSpPr/>
          <p:nvPr/>
        </p:nvSpPr>
        <p:spPr>
          <a:xfrm rot="5400000">
            <a:off x="8314229" y="926653"/>
            <a:ext cx="538519" cy="5223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64E6208D-8094-4E0C-8627-96A09CC4D7E0}"/>
              </a:ext>
            </a:extLst>
          </p:cNvPr>
          <p:cNvSpPr/>
          <p:nvPr/>
        </p:nvSpPr>
        <p:spPr>
          <a:xfrm>
            <a:off x="4873580" y="1672515"/>
            <a:ext cx="1253865" cy="63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Predicción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EAEB2212-B975-4574-ADE8-FC831D0BB089}"/>
              </a:ext>
            </a:extLst>
          </p:cNvPr>
          <p:cNvCxnSpPr>
            <a:stCxn id="8" idx="2"/>
            <a:endCxn id="78" idx="0"/>
          </p:cNvCxnSpPr>
          <p:nvPr/>
        </p:nvCxnSpPr>
        <p:spPr>
          <a:xfrm>
            <a:off x="5491710" y="1388574"/>
            <a:ext cx="8803" cy="28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B069E9EA-4B0D-41A8-BDBE-6DAB7066616D}"/>
              </a:ext>
            </a:extLst>
          </p:cNvPr>
          <p:cNvSpPr/>
          <p:nvPr/>
        </p:nvSpPr>
        <p:spPr>
          <a:xfrm>
            <a:off x="4636443" y="3102575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Leer Sensor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BE3050F-5530-4E14-A5F0-273555683BEE}"/>
              </a:ext>
            </a:extLst>
          </p:cNvPr>
          <p:cNvSpPr/>
          <p:nvPr/>
        </p:nvSpPr>
        <p:spPr>
          <a:xfrm>
            <a:off x="4635035" y="432793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Calculo Red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4CDC7E2D-79F0-472B-8A38-1F998894515B}"/>
              </a:ext>
            </a:extLst>
          </p:cNvPr>
          <p:cNvSpPr/>
          <p:nvPr/>
        </p:nvSpPr>
        <p:spPr>
          <a:xfrm>
            <a:off x="4635035" y="5588840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Resultado</a:t>
            </a:r>
          </a:p>
        </p:txBody>
      </p: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F4988A20-FB63-4080-BFE9-351D2A6502E3}"/>
              </a:ext>
            </a:extLst>
          </p:cNvPr>
          <p:cNvCxnSpPr>
            <a:stCxn id="81" idx="6"/>
            <a:endCxn id="82" idx="6"/>
          </p:cNvCxnSpPr>
          <p:nvPr/>
        </p:nvCxnSpPr>
        <p:spPr>
          <a:xfrm flipH="1">
            <a:off x="6352624" y="3572132"/>
            <a:ext cx="1408" cy="1225364"/>
          </a:xfrm>
          <a:prstGeom prst="bentConnector3">
            <a:avLst>
              <a:gd name="adj1" fmla="val -162357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20C36A7A-6F33-4DB5-9095-07D8B45117AD}"/>
              </a:ext>
            </a:extLst>
          </p:cNvPr>
          <p:cNvCxnSpPr>
            <a:stCxn id="82" idx="2"/>
            <a:endCxn id="87" idx="2"/>
          </p:cNvCxnSpPr>
          <p:nvPr/>
        </p:nvCxnSpPr>
        <p:spPr>
          <a:xfrm rot="10800000" flipV="1">
            <a:off x="4635035" y="4797495"/>
            <a:ext cx="12700" cy="126090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echa: a la derecha 94">
            <a:extLst>
              <a:ext uri="{FF2B5EF4-FFF2-40B4-BE49-F238E27FC236}">
                <a16:creationId xmlns:a16="http://schemas.microsoft.com/office/drawing/2014/main" id="{22526C82-FC0F-4B20-821B-B89458232A5F}"/>
              </a:ext>
            </a:extLst>
          </p:cNvPr>
          <p:cNvSpPr/>
          <p:nvPr/>
        </p:nvSpPr>
        <p:spPr>
          <a:xfrm rot="5400000">
            <a:off x="5222449" y="2448078"/>
            <a:ext cx="538519" cy="5223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: angular 98">
            <a:extLst>
              <a:ext uri="{FF2B5EF4-FFF2-40B4-BE49-F238E27FC236}">
                <a16:creationId xmlns:a16="http://schemas.microsoft.com/office/drawing/2014/main" id="{805577AB-A0A8-49D1-982A-011D936FB81E}"/>
              </a:ext>
            </a:extLst>
          </p:cNvPr>
          <p:cNvCxnSpPr>
            <a:stCxn id="8" idx="3"/>
            <a:endCxn id="31" idx="3"/>
          </p:cNvCxnSpPr>
          <p:nvPr/>
        </p:nvCxnSpPr>
        <p:spPr>
          <a:xfrm>
            <a:off x="6394783" y="878860"/>
            <a:ext cx="1447493" cy="1073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8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013106-F9D7-4ABB-A0DD-D2FEBB4B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53" t="14938" r="5439" b="38913"/>
          <a:stretch/>
        </p:blipFill>
        <p:spPr>
          <a:xfrm>
            <a:off x="2310714" y="1025612"/>
            <a:ext cx="9218140" cy="31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D603AC3-830E-40E3-BE90-7BFF7C8EB771}"/>
              </a:ext>
            </a:extLst>
          </p:cNvPr>
          <p:cNvSpPr/>
          <p:nvPr/>
        </p:nvSpPr>
        <p:spPr>
          <a:xfrm>
            <a:off x="3048000" y="-2711142"/>
            <a:ext cx="6096000" cy="122802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Trial 5 Complete [00h 00m 14s]</a:t>
            </a:r>
          </a:p>
          <a:p>
            <a:r>
              <a:rPr lang="es-ES" dirty="0" err="1"/>
              <a:t>val_accuracy</a:t>
            </a:r>
            <a:r>
              <a:rPr lang="es-ES" dirty="0"/>
              <a:t>: 0.8599999845027924</a:t>
            </a:r>
          </a:p>
          <a:p>
            <a:endParaRPr lang="es-ES" dirty="0"/>
          </a:p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val_accuracy</a:t>
            </a:r>
            <a:r>
              <a:rPr lang="es-ES" dirty="0"/>
              <a:t> So Far: 0.9900000095367432</a:t>
            </a:r>
          </a:p>
          <a:p>
            <a:r>
              <a:rPr lang="es-ES" dirty="0"/>
              <a:t>Total </a:t>
            </a:r>
            <a:r>
              <a:rPr lang="es-ES" dirty="0" err="1"/>
              <a:t>elapsed</a:t>
            </a:r>
            <a:r>
              <a:rPr lang="es-ES" dirty="0"/>
              <a:t> time: 00h 01m 05s</a:t>
            </a:r>
          </a:p>
          <a:p>
            <a:r>
              <a:rPr lang="es-ES" dirty="0" err="1"/>
              <a:t>Hyperband</a:t>
            </a:r>
            <a:endParaRPr lang="es-ES" dirty="0"/>
          </a:p>
          <a:p>
            <a:r>
              <a:rPr lang="es-ES" dirty="0"/>
              <a:t>{'units_0': 288, '</a:t>
            </a:r>
            <a:r>
              <a:rPr lang="es-ES" dirty="0" err="1"/>
              <a:t>activation</a:t>
            </a:r>
            <a:r>
              <a:rPr lang="es-ES" dirty="0"/>
              <a:t>': '</a:t>
            </a:r>
            <a:r>
              <a:rPr lang="es-ES" dirty="0" err="1"/>
              <a:t>tanh</a:t>
            </a:r>
            <a:r>
              <a:rPr lang="es-ES" dirty="0"/>
              <a:t>', '</a:t>
            </a:r>
            <a:r>
              <a:rPr lang="es-ES" dirty="0" err="1"/>
              <a:t>dropout</a:t>
            </a:r>
            <a:r>
              <a:rPr lang="es-ES" dirty="0"/>
              <a:t>': False, '</a:t>
            </a:r>
            <a:r>
              <a:rPr lang="es-ES" dirty="0" err="1"/>
              <a:t>learning_rate</a:t>
            </a:r>
            <a:r>
              <a:rPr lang="es-ES" dirty="0"/>
              <a:t>': 0.01, '</a:t>
            </a:r>
            <a:r>
              <a:rPr lang="es-ES" dirty="0" err="1"/>
              <a:t>tuner</a:t>
            </a:r>
            <a:r>
              <a:rPr lang="es-ES" dirty="0"/>
              <a:t>/</a:t>
            </a:r>
            <a:r>
              <a:rPr lang="es-ES" dirty="0" err="1"/>
              <a:t>epochs</a:t>
            </a:r>
            <a:r>
              <a:rPr lang="es-ES" dirty="0"/>
              <a:t>': 50, '</a:t>
            </a:r>
            <a:r>
              <a:rPr lang="es-ES" dirty="0" err="1"/>
              <a:t>tuner</a:t>
            </a:r>
            <a:r>
              <a:rPr lang="es-ES" dirty="0"/>
              <a:t>/</a:t>
            </a:r>
            <a:r>
              <a:rPr lang="es-ES" dirty="0" err="1"/>
              <a:t>initial_epoch</a:t>
            </a:r>
            <a:r>
              <a:rPr lang="es-ES" dirty="0"/>
              <a:t>': 17, '</a:t>
            </a:r>
            <a:r>
              <a:rPr lang="es-ES" dirty="0" err="1"/>
              <a:t>tuner</a:t>
            </a:r>
            <a:r>
              <a:rPr lang="es-ES" dirty="0"/>
              <a:t>/bracket': 3, '</a:t>
            </a:r>
            <a:r>
              <a:rPr lang="es-ES" dirty="0" err="1"/>
              <a:t>tuner</a:t>
            </a:r>
            <a:r>
              <a:rPr lang="es-ES" dirty="0"/>
              <a:t>/round': 3, '</a:t>
            </a:r>
            <a:r>
              <a:rPr lang="es-ES" dirty="0" err="1"/>
              <a:t>tuner</a:t>
            </a:r>
            <a:r>
              <a:rPr lang="es-ES" dirty="0"/>
              <a:t>/</a:t>
            </a:r>
            <a:r>
              <a:rPr lang="es-ES" dirty="0" err="1"/>
              <a:t>trial_id</a:t>
            </a:r>
            <a:r>
              <a:rPr lang="es-ES" dirty="0"/>
              <a:t>': '0046'}</a:t>
            </a:r>
          </a:p>
          <a:p>
            <a:r>
              <a:rPr lang="es-ES" dirty="0" err="1"/>
              <a:t>Model</a:t>
            </a:r>
            <a:r>
              <a:rPr lang="es-ES" dirty="0"/>
              <a:t>: "sequential_1"</a:t>
            </a:r>
          </a:p>
          <a:p>
            <a:r>
              <a:rPr lang="es-ES" dirty="0"/>
              <a:t>_________________________________________________________________</a:t>
            </a:r>
          </a:p>
          <a:p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(</a:t>
            </a:r>
            <a:r>
              <a:rPr lang="es-ES" dirty="0" err="1"/>
              <a:t>type</a:t>
            </a:r>
            <a:r>
              <a:rPr lang="es-ES" dirty="0"/>
              <a:t>)                Output </a:t>
            </a:r>
            <a:r>
              <a:rPr lang="es-ES" dirty="0" err="1"/>
              <a:t>Shape</a:t>
            </a:r>
            <a:r>
              <a:rPr lang="es-ES" dirty="0"/>
              <a:t>              </a:t>
            </a:r>
            <a:r>
              <a:rPr lang="es-ES" dirty="0" err="1"/>
              <a:t>Param</a:t>
            </a:r>
            <a:r>
              <a:rPr lang="es-ES" dirty="0"/>
              <a:t> #</a:t>
            </a:r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 dense_2 (Dense)             (</a:t>
            </a:r>
            <a:r>
              <a:rPr lang="es-ES" dirty="0" err="1"/>
              <a:t>None</a:t>
            </a:r>
            <a:r>
              <a:rPr lang="es-ES" dirty="0"/>
              <a:t>, 288)               5472</a:t>
            </a:r>
          </a:p>
          <a:p>
            <a:endParaRPr lang="es-ES" dirty="0"/>
          </a:p>
          <a:p>
            <a:r>
              <a:rPr lang="es-ES" dirty="0"/>
              <a:t> dense_3 (Dense)             (</a:t>
            </a:r>
            <a:r>
              <a:rPr lang="es-ES" dirty="0" err="1"/>
              <a:t>None</a:t>
            </a:r>
            <a:r>
              <a:rPr lang="es-ES" dirty="0"/>
              <a:t>, 5)                 1445</a:t>
            </a:r>
          </a:p>
          <a:p>
            <a:endParaRPr lang="es-ES" dirty="0"/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Total </a:t>
            </a:r>
            <a:r>
              <a:rPr lang="es-ES" dirty="0" err="1"/>
              <a:t>params</a:t>
            </a:r>
            <a:r>
              <a:rPr lang="es-ES" dirty="0"/>
              <a:t>: 6917 (27.02 KB)</a:t>
            </a:r>
          </a:p>
          <a:p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6917 (27.02 KB)</a:t>
            </a:r>
          </a:p>
          <a:p>
            <a:r>
              <a:rPr lang="es-ES" dirty="0"/>
              <a:t>Non-</a:t>
            </a:r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0 (0.00 Byte)</a:t>
            </a:r>
          </a:p>
          <a:p>
            <a:r>
              <a:rPr lang="es-ES" dirty="0"/>
              <a:t>_________________________________________________________________</a:t>
            </a:r>
          </a:p>
          <a:p>
            <a:r>
              <a:rPr lang="es-ES" dirty="0" err="1"/>
              <a:t>RandomSearch</a:t>
            </a:r>
            <a:endParaRPr lang="es-ES" dirty="0"/>
          </a:p>
          <a:p>
            <a:r>
              <a:rPr lang="es-ES" dirty="0"/>
              <a:t>{'units_0': 224, '</a:t>
            </a:r>
            <a:r>
              <a:rPr lang="es-ES" dirty="0" err="1"/>
              <a:t>activation</a:t>
            </a:r>
            <a:r>
              <a:rPr lang="es-ES" dirty="0"/>
              <a:t>': '</a:t>
            </a:r>
            <a:r>
              <a:rPr lang="es-ES" dirty="0" err="1"/>
              <a:t>relu</a:t>
            </a:r>
            <a:r>
              <a:rPr lang="es-ES" dirty="0"/>
              <a:t>', '</a:t>
            </a:r>
            <a:r>
              <a:rPr lang="es-ES" dirty="0" err="1"/>
              <a:t>dropout</a:t>
            </a:r>
            <a:r>
              <a:rPr lang="es-ES" dirty="0"/>
              <a:t>': False, '</a:t>
            </a:r>
            <a:r>
              <a:rPr lang="es-ES" dirty="0" err="1"/>
              <a:t>learning_rate</a:t>
            </a:r>
            <a:r>
              <a:rPr lang="es-ES" dirty="0"/>
              <a:t>': 0.01}</a:t>
            </a:r>
          </a:p>
          <a:p>
            <a:r>
              <a:rPr lang="es-ES" dirty="0" err="1"/>
              <a:t>Model</a:t>
            </a:r>
            <a:r>
              <a:rPr lang="es-ES" dirty="0"/>
              <a:t>: "sequential_2"</a:t>
            </a:r>
          </a:p>
          <a:p>
            <a:r>
              <a:rPr lang="es-ES" dirty="0"/>
              <a:t>_________________________________________________________________</a:t>
            </a:r>
          </a:p>
          <a:p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(</a:t>
            </a:r>
            <a:r>
              <a:rPr lang="es-ES" dirty="0" err="1"/>
              <a:t>type</a:t>
            </a:r>
            <a:r>
              <a:rPr lang="es-ES" dirty="0"/>
              <a:t>)                Output </a:t>
            </a:r>
            <a:r>
              <a:rPr lang="es-ES" dirty="0" err="1"/>
              <a:t>Shape</a:t>
            </a:r>
            <a:r>
              <a:rPr lang="es-ES" dirty="0"/>
              <a:t>              </a:t>
            </a:r>
            <a:r>
              <a:rPr lang="es-ES" dirty="0" err="1"/>
              <a:t>Param</a:t>
            </a:r>
            <a:r>
              <a:rPr lang="es-ES" dirty="0"/>
              <a:t> #</a:t>
            </a:r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 dense_4 (Dense)             (</a:t>
            </a:r>
            <a:r>
              <a:rPr lang="es-ES" dirty="0" err="1"/>
              <a:t>None</a:t>
            </a:r>
            <a:r>
              <a:rPr lang="es-ES" dirty="0"/>
              <a:t>, 224)               4256</a:t>
            </a:r>
          </a:p>
          <a:p>
            <a:endParaRPr lang="es-ES" dirty="0"/>
          </a:p>
          <a:p>
            <a:r>
              <a:rPr lang="es-ES" dirty="0"/>
              <a:t> dense_5 (Dense)             (</a:t>
            </a:r>
            <a:r>
              <a:rPr lang="es-ES" dirty="0" err="1"/>
              <a:t>None</a:t>
            </a:r>
            <a:r>
              <a:rPr lang="es-ES" dirty="0"/>
              <a:t>, 5)                 1125</a:t>
            </a:r>
          </a:p>
          <a:p>
            <a:endParaRPr lang="es-ES" dirty="0"/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Total </a:t>
            </a:r>
            <a:r>
              <a:rPr lang="es-ES" dirty="0" err="1"/>
              <a:t>params</a:t>
            </a:r>
            <a:r>
              <a:rPr lang="es-ES" dirty="0"/>
              <a:t>: 5381 (21.02 KB)</a:t>
            </a:r>
          </a:p>
          <a:p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5381 (21.02 KB)</a:t>
            </a:r>
          </a:p>
          <a:p>
            <a:r>
              <a:rPr lang="es-ES" dirty="0"/>
              <a:t>Non-</a:t>
            </a:r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0 (0.00 Byte)</a:t>
            </a:r>
          </a:p>
        </p:txBody>
      </p:sp>
    </p:spTree>
    <p:extLst>
      <p:ext uri="{BB962C8B-B14F-4D97-AF65-F5344CB8AC3E}">
        <p14:creationId xmlns:p14="http://schemas.microsoft.com/office/powerpoint/2010/main" val="169527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C891AF-58BD-4C06-8FB8-FADB1450C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2" t="32244" r="19527" b="31342"/>
          <a:stretch/>
        </p:blipFill>
        <p:spPr>
          <a:xfrm>
            <a:off x="2767914" y="2211859"/>
            <a:ext cx="7043351" cy="24960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D75BDA-09EA-4AEF-85C3-8FC645DE6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01" t="30081" r="29155" b="38192"/>
          <a:stretch/>
        </p:blipFill>
        <p:spPr>
          <a:xfrm>
            <a:off x="3669956" y="2063578"/>
            <a:ext cx="4967417" cy="2174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602C1A-80D9-4056-B62C-2A178F8B6717}"/>
              </a:ext>
            </a:extLst>
          </p:cNvPr>
          <p:cNvPicPr/>
          <p:nvPr/>
        </p:nvPicPr>
        <p:blipFill rotWithShape="1">
          <a:blip r:embed="rId4"/>
          <a:srcRect l="16934" t="29155" r="23190" b="13496"/>
          <a:stretch/>
        </p:blipFill>
        <p:spPr bwMode="auto">
          <a:xfrm>
            <a:off x="7723264" y="916288"/>
            <a:ext cx="3986530" cy="2146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FA34838-DB3E-4616-95EC-7BEF1B4262D8}"/>
              </a:ext>
            </a:extLst>
          </p:cNvPr>
          <p:cNvPicPr/>
          <p:nvPr/>
        </p:nvPicPr>
        <p:blipFill rotWithShape="1">
          <a:blip r:embed="rId5"/>
          <a:srcRect l="27771" t="28433" r="31718" b="6738"/>
          <a:stretch/>
        </p:blipFill>
        <p:spPr bwMode="auto">
          <a:xfrm>
            <a:off x="278645" y="916288"/>
            <a:ext cx="3825240" cy="3441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C891AF-58BD-4C06-8FB8-FADB1450C3E0}"/>
              </a:ext>
            </a:extLst>
          </p:cNvPr>
          <p:cNvPicPr/>
          <p:nvPr/>
        </p:nvPicPr>
        <p:blipFill rotWithShape="1">
          <a:blip r:embed="rId2"/>
          <a:srcRect l="22702" t="32244" r="19527" b="31342"/>
          <a:stretch/>
        </p:blipFill>
        <p:spPr>
          <a:xfrm>
            <a:off x="4316489" y="4707924"/>
            <a:ext cx="5400040" cy="19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DDB077-4A65-4DD1-B88A-80288BF9413A}"/>
              </a:ext>
            </a:extLst>
          </p:cNvPr>
          <p:cNvPicPr/>
          <p:nvPr/>
        </p:nvPicPr>
        <p:blipFill rotWithShape="1">
          <a:blip r:embed="rId2"/>
          <a:srcRect l="14359" t="49396" r="19658" b="5298"/>
          <a:stretch/>
        </p:blipFill>
        <p:spPr bwMode="auto">
          <a:xfrm>
            <a:off x="2508421" y="1964913"/>
            <a:ext cx="7586019" cy="29281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2EC823-8449-439B-9FC8-6A159A46765B}"/>
              </a:ext>
            </a:extLst>
          </p:cNvPr>
          <p:cNvSpPr/>
          <p:nvPr/>
        </p:nvSpPr>
        <p:spPr>
          <a:xfrm>
            <a:off x="790832" y="2137719"/>
            <a:ext cx="1841157" cy="2496065"/>
          </a:xfrm>
          <a:prstGeom prst="rect">
            <a:avLst/>
          </a:prstGeom>
          <a:solidFill>
            <a:srgbClr val="589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Entradas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21584D-5760-4CB6-A827-6CFE6F50A8E1}"/>
              </a:ext>
            </a:extLst>
          </p:cNvPr>
          <p:cNvSpPr/>
          <p:nvPr/>
        </p:nvSpPr>
        <p:spPr>
          <a:xfrm>
            <a:off x="9803026" y="3063446"/>
            <a:ext cx="1058563" cy="731108"/>
          </a:xfrm>
          <a:prstGeom prst="rect">
            <a:avLst/>
          </a:prstGeom>
          <a:solidFill>
            <a:srgbClr val="589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326547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8EDEAA-EE26-4C24-A711-80CD4FD14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85" t="41258" r="10608" b="13134"/>
          <a:stretch/>
        </p:blipFill>
        <p:spPr>
          <a:xfrm>
            <a:off x="910607" y="920578"/>
            <a:ext cx="10370785" cy="50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4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E4BC84-FAD2-4114-8B12-E66D52E66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1" y="284205"/>
            <a:ext cx="10160000" cy="4152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8C0388E-2800-4603-A23C-F05081BED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6" t="30982" r="22973" b="37651"/>
          <a:stretch/>
        </p:blipFill>
        <p:spPr>
          <a:xfrm>
            <a:off x="1241319" y="3650907"/>
            <a:ext cx="9709362" cy="29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5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3F18288-1BEF-4490-9BE6-722BFC187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6" y="2321011"/>
            <a:ext cx="1475216" cy="147521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0C2A5D2-40A5-44F1-8B81-7D627A654539}"/>
              </a:ext>
            </a:extLst>
          </p:cNvPr>
          <p:cNvSpPr/>
          <p:nvPr/>
        </p:nvSpPr>
        <p:spPr>
          <a:xfrm>
            <a:off x="518543" y="3796227"/>
            <a:ext cx="264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Dispositivo de Laboratorio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C046023-C581-4A39-95C2-A404D5796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22" y="2426365"/>
            <a:ext cx="2054826" cy="1264508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9FC6B67F-4A7F-44D8-B933-FAEEACE0ED15}"/>
              </a:ext>
            </a:extLst>
          </p:cNvPr>
          <p:cNvSpPr/>
          <p:nvPr/>
        </p:nvSpPr>
        <p:spPr>
          <a:xfrm>
            <a:off x="4630278" y="3767716"/>
            <a:ext cx="146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Red Neuronal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3FEA4B8F-98CA-41C0-84A0-2C3B00FFE689}"/>
              </a:ext>
            </a:extLst>
          </p:cNvPr>
          <p:cNvSpPr/>
          <p:nvPr/>
        </p:nvSpPr>
        <p:spPr>
          <a:xfrm>
            <a:off x="2866768" y="2774092"/>
            <a:ext cx="1309816" cy="654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3DBBFCF-5182-48CB-970D-2BDAB37983FE}"/>
              </a:ext>
            </a:extLst>
          </p:cNvPr>
          <p:cNvSpPr/>
          <p:nvPr/>
        </p:nvSpPr>
        <p:spPr>
          <a:xfrm>
            <a:off x="2727965" y="2490484"/>
            <a:ext cx="158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Entrenamiento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BB3D6565-7673-4569-9B30-5B6967A549B9}"/>
              </a:ext>
            </a:extLst>
          </p:cNvPr>
          <p:cNvSpPr/>
          <p:nvPr/>
        </p:nvSpPr>
        <p:spPr>
          <a:xfrm>
            <a:off x="6604686" y="2774092"/>
            <a:ext cx="1309816" cy="654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5335B61-8554-4BDD-88D6-070F97E5D36C}"/>
              </a:ext>
            </a:extLst>
          </p:cNvPr>
          <p:cNvSpPr/>
          <p:nvPr/>
        </p:nvSpPr>
        <p:spPr>
          <a:xfrm>
            <a:off x="6465883" y="2521288"/>
            <a:ext cx="143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Transferencia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42447EA-8B28-4D0D-95AE-8D75D06B3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05" y="2386310"/>
            <a:ext cx="2118728" cy="1409917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43797D92-453A-40BD-8FCB-A2A7D0A70E49}"/>
              </a:ext>
            </a:extLst>
          </p:cNvPr>
          <p:cNvSpPr/>
          <p:nvPr/>
        </p:nvSpPr>
        <p:spPr>
          <a:xfrm>
            <a:off x="7945506" y="3767716"/>
            <a:ext cx="230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Dispositivos de Campo</a:t>
            </a:r>
          </a:p>
        </p:txBody>
      </p:sp>
    </p:spTree>
    <p:extLst>
      <p:ext uri="{BB962C8B-B14F-4D97-AF65-F5344CB8AC3E}">
        <p14:creationId xmlns:p14="http://schemas.microsoft.com/office/powerpoint/2010/main" val="372957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B722F7E-3398-4B65-971D-0AD8B8597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8" y="2256138"/>
            <a:ext cx="2143125" cy="2143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CB6E94-7D97-4732-9929-0B8D21A69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22" y="1979398"/>
            <a:ext cx="2133600" cy="2133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DBA6FA-ADC1-4E3E-9B38-EB06EAB17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02" y="3022900"/>
            <a:ext cx="2143125" cy="2143125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D13F17DC-0EEB-4A4D-B936-BFACE92F11C2}"/>
              </a:ext>
            </a:extLst>
          </p:cNvPr>
          <p:cNvSpPr/>
          <p:nvPr/>
        </p:nvSpPr>
        <p:spPr>
          <a:xfrm>
            <a:off x="2520778" y="2821266"/>
            <a:ext cx="803190" cy="40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024AEC33-47E4-41FA-9FED-FE6299F57AA3}"/>
              </a:ext>
            </a:extLst>
          </p:cNvPr>
          <p:cNvSpPr/>
          <p:nvPr/>
        </p:nvSpPr>
        <p:spPr>
          <a:xfrm rot="10800000">
            <a:off x="2520778" y="3327701"/>
            <a:ext cx="803190" cy="40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EF32D86-91C2-40F5-84E9-B849600D5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61" y="2045828"/>
            <a:ext cx="2472511" cy="2967013"/>
          </a:xfrm>
          <a:prstGeom prst="rect">
            <a:avLst/>
          </a:prstGeom>
        </p:spPr>
      </p:pic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5FB349CB-6B63-43E8-BF99-A708FB8C315A}"/>
              </a:ext>
            </a:extLst>
          </p:cNvPr>
          <p:cNvSpPr/>
          <p:nvPr/>
        </p:nvSpPr>
        <p:spPr>
          <a:xfrm>
            <a:off x="7994177" y="3224534"/>
            <a:ext cx="803190" cy="40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94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D22EEA7-A185-44C0-9D03-C64AE0B0F379}"/>
              </a:ext>
            </a:extLst>
          </p:cNvPr>
          <p:cNvSpPr/>
          <p:nvPr/>
        </p:nvSpPr>
        <p:spPr>
          <a:xfrm>
            <a:off x="804285" y="2261286"/>
            <a:ext cx="4769707" cy="3299255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C1524D1-21BD-4318-A5AD-160E25EAAFC9}"/>
              </a:ext>
            </a:extLst>
          </p:cNvPr>
          <p:cNvSpPr/>
          <p:nvPr/>
        </p:nvSpPr>
        <p:spPr>
          <a:xfrm>
            <a:off x="1039063" y="2656696"/>
            <a:ext cx="1754659" cy="8896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Toma de Muestras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DDE963E6-87A2-4E57-A8B3-58A44156482C}"/>
              </a:ext>
            </a:extLst>
          </p:cNvPr>
          <p:cNvSpPr/>
          <p:nvPr/>
        </p:nvSpPr>
        <p:spPr>
          <a:xfrm>
            <a:off x="2979072" y="4565821"/>
            <a:ext cx="469557" cy="432486"/>
          </a:xfrm>
          <a:prstGeom prst="rightArrow">
            <a:avLst/>
          </a:prstGeom>
          <a:solidFill>
            <a:srgbClr val="5899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AACB666-33A4-4106-962A-A928CB973DDE}"/>
              </a:ext>
            </a:extLst>
          </p:cNvPr>
          <p:cNvSpPr/>
          <p:nvPr/>
        </p:nvSpPr>
        <p:spPr>
          <a:xfrm>
            <a:off x="1039063" y="4337221"/>
            <a:ext cx="1754659" cy="8896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Entrenamiento de Red Neuronal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E07E97E-6F17-401B-AF9D-B5E9C3EB330E}"/>
              </a:ext>
            </a:extLst>
          </p:cNvPr>
          <p:cNvSpPr/>
          <p:nvPr/>
        </p:nvSpPr>
        <p:spPr>
          <a:xfrm rot="5400000">
            <a:off x="1712505" y="3737918"/>
            <a:ext cx="407774" cy="432486"/>
          </a:xfrm>
          <a:prstGeom prst="rightArrow">
            <a:avLst/>
          </a:prstGeom>
          <a:solidFill>
            <a:srgbClr val="5899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AF6DA4B-ECC3-48E7-9D8A-2D0E015154FE}"/>
              </a:ext>
            </a:extLst>
          </p:cNvPr>
          <p:cNvSpPr/>
          <p:nvPr/>
        </p:nvSpPr>
        <p:spPr>
          <a:xfrm>
            <a:off x="3510414" y="4337221"/>
            <a:ext cx="1754659" cy="8896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Pruebas a la Red Neuronal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EBAB509-F825-458E-899B-F0581AE8B451}"/>
              </a:ext>
            </a:extLst>
          </p:cNvPr>
          <p:cNvSpPr/>
          <p:nvPr/>
        </p:nvSpPr>
        <p:spPr>
          <a:xfrm>
            <a:off x="3510414" y="2656696"/>
            <a:ext cx="1754659" cy="8896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Exportar Modelo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C3D5A39-E283-4E0F-BFD6-EBCD0E765F28}"/>
              </a:ext>
            </a:extLst>
          </p:cNvPr>
          <p:cNvSpPr/>
          <p:nvPr/>
        </p:nvSpPr>
        <p:spPr>
          <a:xfrm rot="16200000">
            <a:off x="4183857" y="3725559"/>
            <a:ext cx="407773" cy="432486"/>
          </a:xfrm>
          <a:prstGeom prst="rightArrow">
            <a:avLst/>
          </a:prstGeom>
          <a:solidFill>
            <a:srgbClr val="5899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Bocadillo nube: nube 14">
            <a:extLst>
              <a:ext uri="{FF2B5EF4-FFF2-40B4-BE49-F238E27FC236}">
                <a16:creationId xmlns:a16="http://schemas.microsoft.com/office/drawing/2014/main" id="{77F7B153-62C1-4A43-9D6F-BA968FB321F3}"/>
              </a:ext>
            </a:extLst>
          </p:cNvPr>
          <p:cNvSpPr/>
          <p:nvPr/>
        </p:nvSpPr>
        <p:spPr>
          <a:xfrm>
            <a:off x="5000367" y="724892"/>
            <a:ext cx="2191265" cy="116495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Medio de Transferencia</a:t>
            </a: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6FF9CF69-9C7C-443F-88C0-222E7E0FFFDB}"/>
              </a:ext>
            </a:extLst>
          </p:cNvPr>
          <p:cNvSpPr/>
          <p:nvPr/>
        </p:nvSpPr>
        <p:spPr>
          <a:xfrm rot="12756696">
            <a:off x="5431877" y="1525715"/>
            <a:ext cx="389237" cy="113395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C5A11C5-120C-4A1B-AABE-528C94C7DDFC}"/>
              </a:ext>
            </a:extLst>
          </p:cNvPr>
          <p:cNvSpPr/>
          <p:nvPr/>
        </p:nvSpPr>
        <p:spPr>
          <a:xfrm>
            <a:off x="1868905" y="5648414"/>
            <a:ext cx="264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Dispositivo de Laboratorio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7007D7B-4D04-4618-AF8C-BEFDAB09C029}"/>
              </a:ext>
            </a:extLst>
          </p:cNvPr>
          <p:cNvSpPr/>
          <p:nvPr/>
        </p:nvSpPr>
        <p:spPr>
          <a:xfrm>
            <a:off x="6642852" y="2171235"/>
            <a:ext cx="4769707" cy="3299255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7E4404B-A964-411D-897F-C1CDD10A4268}"/>
              </a:ext>
            </a:extLst>
          </p:cNvPr>
          <p:cNvSpPr/>
          <p:nvPr/>
        </p:nvSpPr>
        <p:spPr>
          <a:xfrm>
            <a:off x="6911650" y="2627114"/>
            <a:ext cx="1754659" cy="8896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Importar Modelo</a:t>
            </a: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E48BE80D-1936-4D2A-867B-CA272C012BCB}"/>
              </a:ext>
            </a:extLst>
          </p:cNvPr>
          <p:cNvSpPr/>
          <p:nvPr/>
        </p:nvSpPr>
        <p:spPr>
          <a:xfrm rot="18987299">
            <a:off x="6494278" y="1525714"/>
            <a:ext cx="389237" cy="113395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BE2EF765-B2FB-4F7A-B7D3-8AB6CF843E81}"/>
              </a:ext>
            </a:extLst>
          </p:cNvPr>
          <p:cNvSpPr/>
          <p:nvPr/>
        </p:nvSpPr>
        <p:spPr>
          <a:xfrm>
            <a:off x="8836195" y="2855714"/>
            <a:ext cx="469557" cy="432486"/>
          </a:xfrm>
          <a:prstGeom prst="rightArrow">
            <a:avLst/>
          </a:prstGeom>
          <a:solidFill>
            <a:srgbClr val="5899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1CB66A2-4E8B-47EE-9B35-7955C732FE28}"/>
              </a:ext>
            </a:extLst>
          </p:cNvPr>
          <p:cNvSpPr/>
          <p:nvPr/>
        </p:nvSpPr>
        <p:spPr>
          <a:xfrm>
            <a:off x="9475639" y="2637735"/>
            <a:ext cx="1754659" cy="8896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Toma de Muestra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99B1AB2B-CB07-4187-B871-FCD21942C5B1}"/>
              </a:ext>
            </a:extLst>
          </p:cNvPr>
          <p:cNvSpPr/>
          <p:nvPr/>
        </p:nvSpPr>
        <p:spPr>
          <a:xfrm rot="5400000">
            <a:off x="10149081" y="3725559"/>
            <a:ext cx="407774" cy="432486"/>
          </a:xfrm>
          <a:prstGeom prst="rightArrow">
            <a:avLst/>
          </a:prstGeom>
          <a:solidFill>
            <a:srgbClr val="5899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B35AB94-BE42-4C8A-9BF7-5A9926C79F65}"/>
              </a:ext>
            </a:extLst>
          </p:cNvPr>
          <p:cNvSpPr/>
          <p:nvPr/>
        </p:nvSpPr>
        <p:spPr>
          <a:xfrm>
            <a:off x="9475639" y="4241206"/>
            <a:ext cx="1754659" cy="8896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Procesamiento de Muestra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1B6E976-ED37-4883-83B1-BDBAE0A93C29}"/>
              </a:ext>
            </a:extLst>
          </p:cNvPr>
          <p:cNvSpPr/>
          <p:nvPr/>
        </p:nvSpPr>
        <p:spPr>
          <a:xfrm>
            <a:off x="6911649" y="4244562"/>
            <a:ext cx="1754659" cy="88968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Predicción </a:t>
            </a:r>
            <a:r>
              <a:rPr lang="es-ES" dirty="0" err="1">
                <a:solidFill>
                  <a:schemeClr val="tx1"/>
                </a:solidFill>
              </a:rPr>
              <a:t>Adulterancia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06C5CC56-3712-4CE6-B08A-7F5128E49A91}"/>
              </a:ext>
            </a:extLst>
          </p:cNvPr>
          <p:cNvSpPr/>
          <p:nvPr/>
        </p:nvSpPr>
        <p:spPr>
          <a:xfrm rot="10800000">
            <a:off x="8823821" y="4491674"/>
            <a:ext cx="469557" cy="432486"/>
          </a:xfrm>
          <a:prstGeom prst="rightArrow">
            <a:avLst/>
          </a:prstGeom>
          <a:solidFill>
            <a:srgbClr val="5899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21DD122-DD48-4F3C-AAFE-71B00EDFE0C6}"/>
              </a:ext>
            </a:extLst>
          </p:cNvPr>
          <p:cNvSpPr/>
          <p:nvPr/>
        </p:nvSpPr>
        <p:spPr>
          <a:xfrm>
            <a:off x="7750740" y="5557037"/>
            <a:ext cx="22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Dispositivo de Campo</a:t>
            </a:r>
          </a:p>
        </p:txBody>
      </p:sp>
    </p:spTree>
    <p:extLst>
      <p:ext uri="{BB962C8B-B14F-4D97-AF65-F5344CB8AC3E}">
        <p14:creationId xmlns:p14="http://schemas.microsoft.com/office/powerpoint/2010/main" val="388194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B76828-9B9B-445E-9D9D-24AF1A48B528}"/>
              </a:ext>
            </a:extLst>
          </p:cNvPr>
          <p:cNvPicPr/>
          <p:nvPr/>
        </p:nvPicPr>
        <p:blipFill rotWithShape="1">
          <a:blip r:embed="rId2"/>
          <a:srcRect l="10054" t="26040" r="36500" b="39134"/>
          <a:stretch/>
        </p:blipFill>
        <p:spPr bwMode="auto">
          <a:xfrm>
            <a:off x="2937304" y="1519881"/>
            <a:ext cx="7417658" cy="3231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90517EA-1CEC-4F80-AD31-F9A5816EC379}"/>
              </a:ext>
            </a:extLst>
          </p:cNvPr>
          <p:cNvSpPr/>
          <p:nvPr/>
        </p:nvSpPr>
        <p:spPr>
          <a:xfrm>
            <a:off x="3138616" y="4053016"/>
            <a:ext cx="1458098" cy="605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5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FC8B53-A7E4-4AF6-9C85-6D5EFEC3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" t="15118" r="7365" b="1238"/>
          <a:stretch/>
        </p:blipFill>
        <p:spPr>
          <a:xfrm>
            <a:off x="86497" y="1037968"/>
            <a:ext cx="11207580" cy="57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4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C1F6318-561C-4DC9-9423-F3647F107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3" t="14757" r="8682" b="2138"/>
          <a:stretch/>
        </p:blipFill>
        <p:spPr>
          <a:xfrm>
            <a:off x="395417" y="407774"/>
            <a:ext cx="8365524" cy="56964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52AE9C-944F-4DE1-9E51-2557AE93D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2" t="28819" r="10608" b="16380"/>
          <a:stretch/>
        </p:blipFill>
        <p:spPr>
          <a:xfrm>
            <a:off x="3237470" y="1989439"/>
            <a:ext cx="8143103" cy="37564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9CEEB0-B196-4158-ADF3-7BFEDF07DF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94" t="29000" r="11115" b="3220"/>
          <a:stretch/>
        </p:blipFill>
        <p:spPr>
          <a:xfrm>
            <a:off x="2693772" y="1989439"/>
            <a:ext cx="8143103" cy="46461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7CA53E9-D35F-43AF-950A-EC500983E4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89" t="40716" r="37466" b="28458"/>
          <a:stretch/>
        </p:blipFill>
        <p:spPr>
          <a:xfrm>
            <a:off x="3558746" y="2792627"/>
            <a:ext cx="4065373" cy="21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8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CE3C434-AC70-4325-96F7-3F296167C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80" y="780855"/>
            <a:ext cx="912021" cy="912021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376E551-6059-4DBE-BAFE-DF673144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61" y="3305262"/>
            <a:ext cx="1546654" cy="44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CEA6754-2817-45CB-B79E-1E714AD7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8" y="2604897"/>
            <a:ext cx="912021" cy="9120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BC05079-474C-4153-AE26-8C8C4F980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7" y="3516918"/>
            <a:ext cx="912021" cy="91202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FD74DAA-2863-433F-ACC1-4F4F7A7A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6" y="4428939"/>
            <a:ext cx="912021" cy="9120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82BEC76-9560-44C5-A40C-B02AA27F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5" y="5340960"/>
            <a:ext cx="912021" cy="912021"/>
          </a:xfrm>
          <a:prstGeom prst="rect">
            <a:avLst/>
          </a:prstGeom>
        </p:spPr>
      </p:pic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C11CF110-1B5E-4BCA-AE9A-775B6892A6DF}"/>
              </a:ext>
            </a:extLst>
          </p:cNvPr>
          <p:cNvSpPr txBox="1">
            <a:spLocks/>
          </p:cNvSpPr>
          <p:nvPr/>
        </p:nvSpPr>
        <p:spPr>
          <a:xfrm>
            <a:off x="5753385" y="1951793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95CFEFBC-3310-4177-B268-B30D4F6EA450}"/>
              </a:ext>
            </a:extLst>
          </p:cNvPr>
          <p:cNvSpPr txBox="1">
            <a:spLocks/>
          </p:cNvSpPr>
          <p:nvPr/>
        </p:nvSpPr>
        <p:spPr>
          <a:xfrm>
            <a:off x="5796572" y="2850317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84FC9BE1-163C-4568-9F5C-15224BA22F9E}"/>
              </a:ext>
            </a:extLst>
          </p:cNvPr>
          <p:cNvSpPr txBox="1">
            <a:spLocks/>
          </p:cNvSpPr>
          <p:nvPr/>
        </p:nvSpPr>
        <p:spPr>
          <a:xfrm>
            <a:off x="5784696" y="982361"/>
            <a:ext cx="12586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Registros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7F614848-FDE9-4130-A225-0DD6EDD390A8}"/>
              </a:ext>
            </a:extLst>
          </p:cNvPr>
          <p:cNvSpPr txBox="1">
            <a:spLocks/>
          </p:cNvSpPr>
          <p:nvPr/>
        </p:nvSpPr>
        <p:spPr>
          <a:xfrm>
            <a:off x="5784696" y="5613143"/>
            <a:ext cx="1752926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Configuración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CA56-E879-4D1E-8A03-20E1E5304465}"/>
              </a:ext>
            </a:extLst>
          </p:cNvPr>
          <p:cNvSpPr txBox="1">
            <a:spLocks/>
          </p:cNvSpPr>
          <p:nvPr/>
        </p:nvSpPr>
        <p:spPr>
          <a:xfrm>
            <a:off x="5784696" y="4721702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C7D50F0D-7B17-48C4-9EBF-98DC5BC10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9" y="2748073"/>
            <a:ext cx="1361853" cy="1361853"/>
          </a:xfrm>
          <a:prstGeom prst="rect">
            <a:avLst/>
          </a:prstGeom>
        </p:spPr>
      </p:pic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B6741817-7580-4ABA-8241-9957AD5593FB}"/>
              </a:ext>
            </a:extLst>
          </p:cNvPr>
          <p:cNvSpPr txBox="1">
            <a:spLocks/>
          </p:cNvSpPr>
          <p:nvPr/>
        </p:nvSpPr>
        <p:spPr>
          <a:xfrm>
            <a:off x="9962693" y="290100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Predicciones</a:t>
            </a:r>
          </a:p>
        </p:txBody>
      </p:sp>
      <p:sp>
        <p:nvSpPr>
          <p:cNvPr id="40" name="Marcador de contenido 2">
            <a:extLst>
              <a:ext uri="{FF2B5EF4-FFF2-40B4-BE49-F238E27FC236}">
                <a16:creationId xmlns:a16="http://schemas.microsoft.com/office/drawing/2014/main" id="{BC2D9080-4B97-4D7F-9E10-E288C963FBEE}"/>
              </a:ext>
            </a:extLst>
          </p:cNvPr>
          <p:cNvSpPr txBox="1">
            <a:spLocks/>
          </p:cNvSpPr>
          <p:nvPr/>
        </p:nvSpPr>
        <p:spPr>
          <a:xfrm>
            <a:off x="9962694" y="1073269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Muestras</a:t>
            </a:r>
          </a:p>
        </p:txBody>
      </p:sp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09F673D3-0FEC-47C9-B23E-96A40B76773B}"/>
              </a:ext>
            </a:extLst>
          </p:cNvPr>
          <p:cNvSpPr txBox="1">
            <a:spLocks/>
          </p:cNvSpPr>
          <p:nvPr/>
        </p:nvSpPr>
        <p:spPr>
          <a:xfrm>
            <a:off x="9962694" y="1973629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</a:p>
        </p:txBody>
      </p: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A52F2468-0F1F-4232-8A6C-5CFBDA2D0FB4}"/>
              </a:ext>
            </a:extLst>
          </p:cNvPr>
          <p:cNvSpPr txBox="1">
            <a:spLocks/>
          </p:cNvSpPr>
          <p:nvPr/>
        </p:nvSpPr>
        <p:spPr>
          <a:xfrm>
            <a:off x="9916492" y="5500127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Fecha y Hora</a:t>
            </a: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AB9FC77D-BA0E-431D-B453-1E383372A515}"/>
              </a:ext>
            </a:extLst>
          </p:cNvPr>
          <p:cNvSpPr txBox="1">
            <a:spLocks/>
          </p:cNvSpPr>
          <p:nvPr/>
        </p:nvSpPr>
        <p:spPr>
          <a:xfrm>
            <a:off x="10008893" y="6252981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96C819C6-720C-4007-80AE-AD532589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97" y="2644077"/>
            <a:ext cx="912021" cy="912021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79AF7D74-5F34-4CFA-B63E-9A339D931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97" y="4420606"/>
            <a:ext cx="912022" cy="912022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35CB4B75-75B3-4CAE-8366-746343DAB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52" y="5289179"/>
            <a:ext cx="753767" cy="753767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07AB452-5F7C-42C2-B808-229CA4CE50E3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 flipV="1">
            <a:off x="7537622" y="5666063"/>
            <a:ext cx="1531630" cy="17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D471C72-9BFE-4FB4-B4A1-73D5521552F9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043351" y="415784"/>
            <a:ext cx="2003489" cy="790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>
            <a:extLst>
              <a:ext uri="{FF2B5EF4-FFF2-40B4-BE49-F238E27FC236}">
                <a16:creationId xmlns:a16="http://schemas.microsoft.com/office/drawing/2014/main" id="{4599ED6E-988E-478F-8F40-7DC388E9F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73" y="6036733"/>
            <a:ext cx="785112" cy="785112"/>
          </a:xfrm>
          <a:prstGeom prst="rect">
            <a:avLst/>
          </a:prstGeom>
        </p:spPr>
      </p:pic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2492126-E061-4201-9ED6-B1E689C5B75E}"/>
              </a:ext>
            </a:extLst>
          </p:cNvPr>
          <p:cNvCxnSpPr>
            <a:cxnSpLocks/>
            <a:stCxn id="28" idx="3"/>
            <a:endCxn id="71" idx="1"/>
          </p:cNvCxnSpPr>
          <p:nvPr/>
        </p:nvCxnSpPr>
        <p:spPr>
          <a:xfrm>
            <a:off x="7537622" y="5837152"/>
            <a:ext cx="1539651" cy="592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D4CC7563-F328-46BD-B4E8-14C19C317426}"/>
              </a:ext>
            </a:extLst>
          </p:cNvPr>
          <p:cNvCxnSpPr>
            <a:stCxn id="33" idx="3"/>
            <a:endCxn id="10" idx="1"/>
          </p:cNvCxnSpPr>
          <p:nvPr/>
        </p:nvCxnSpPr>
        <p:spPr>
          <a:xfrm flipV="1">
            <a:off x="2465942" y="1236866"/>
            <a:ext cx="2406738" cy="2192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60F65E5-EB52-4E76-B98A-2EA1A259DCB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65942" y="2148887"/>
            <a:ext cx="2406737" cy="128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9BBAB801-1A05-4151-BA88-052AF5858CD9}"/>
              </a:ext>
            </a:extLst>
          </p:cNvPr>
          <p:cNvCxnSpPr>
            <a:stCxn id="33" idx="3"/>
            <a:endCxn id="18" idx="1"/>
          </p:cNvCxnSpPr>
          <p:nvPr/>
        </p:nvCxnSpPr>
        <p:spPr>
          <a:xfrm flipV="1">
            <a:off x="2465942" y="3060908"/>
            <a:ext cx="2406736" cy="368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94542DC5-A5DF-4B36-91F7-100E7112CBDC}"/>
              </a:ext>
            </a:extLst>
          </p:cNvPr>
          <p:cNvCxnSpPr>
            <a:stCxn id="33" idx="3"/>
            <a:endCxn id="19" idx="1"/>
          </p:cNvCxnSpPr>
          <p:nvPr/>
        </p:nvCxnSpPr>
        <p:spPr>
          <a:xfrm>
            <a:off x="2465942" y="3429000"/>
            <a:ext cx="2406735" cy="5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9F65C0C9-6C2E-4E85-9967-C779C2AEB61A}"/>
              </a:ext>
            </a:extLst>
          </p:cNvPr>
          <p:cNvCxnSpPr>
            <a:stCxn id="33" idx="3"/>
            <a:endCxn id="20" idx="1"/>
          </p:cNvCxnSpPr>
          <p:nvPr/>
        </p:nvCxnSpPr>
        <p:spPr>
          <a:xfrm>
            <a:off x="2465942" y="3429000"/>
            <a:ext cx="2406734" cy="145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290D599-A990-4AED-BFDA-59F31C2B47DB}"/>
              </a:ext>
            </a:extLst>
          </p:cNvPr>
          <p:cNvCxnSpPr>
            <a:stCxn id="33" idx="3"/>
            <a:endCxn id="21" idx="1"/>
          </p:cNvCxnSpPr>
          <p:nvPr/>
        </p:nvCxnSpPr>
        <p:spPr>
          <a:xfrm>
            <a:off x="2465942" y="3429000"/>
            <a:ext cx="2406733" cy="236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Imagen 103">
            <a:extLst>
              <a:ext uri="{FF2B5EF4-FFF2-40B4-BE49-F238E27FC236}">
                <a16:creationId xmlns:a16="http://schemas.microsoft.com/office/drawing/2014/main" id="{E9F42D94-C789-4498-B4BD-902C9EC97A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73" y="1707309"/>
            <a:ext cx="848970" cy="84897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B9DCE2BD-8719-4B1A-8DCA-2A47B4F9A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1" y="1672297"/>
            <a:ext cx="912021" cy="912021"/>
          </a:xfrm>
          <a:prstGeom prst="rect">
            <a:avLst/>
          </a:prstGeom>
        </p:spPr>
      </p:pic>
      <p:sp>
        <p:nvSpPr>
          <p:cNvPr id="112" name="Marcador de contenido 2">
            <a:extLst>
              <a:ext uri="{FF2B5EF4-FFF2-40B4-BE49-F238E27FC236}">
                <a16:creationId xmlns:a16="http://schemas.microsoft.com/office/drawing/2014/main" id="{16E2A8E8-618C-4695-A383-874DE30665C1}"/>
              </a:ext>
            </a:extLst>
          </p:cNvPr>
          <p:cNvSpPr txBox="1">
            <a:spLocks/>
          </p:cNvSpPr>
          <p:nvPr/>
        </p:nvSpPr>
        <p:spPr>
          <a:xfrm>
            <a:off x="5800208" y="3753871"/>
            <a:ext cx="1243143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</a:p>
        </p:txBody>
      </p:sp>
      <p:pic>
        <p:nvPicPr>
          <p:cNvPr id="120" name="Imagen 119">
            <a:extLst>
              <a:ext uri="{FF2B5EF4-FFF2-40B4-BE49-F238E27FC236}">
                <a16:creationId xmlns:a16="http://schemas.microsoft.com/office/drawing/2014/main" id="{6C6A21F1-DC10-4411-B13B-0C5C1662C7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24" y="3597371"/>
            <a:ext cx="831568" cy="831568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8AF7019B-EB5E-42DB-A1D4-1483380812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22" y="858744"/>
            <a:ext cx="848970" cy="848970"/>
          </a:xfrm>
          <a:prstGeom prst="rect">
            <a:avLst/>
          </a:prstGeom>
        </p:spPr>
      </p:pic>
      <p:pic>
        <p:nvPicPr>
          <p:cNvPr id="124" name="Imagen 123">
            <a:extLst>
              <a:ext uri="{FF2B5EF4-FFF2-40B4-BE49-F238E27FC236}">
                <a16:creationId xmlns:a16="http://schemas.microsoft.com/office/drawing/2014/main" id="{FDBCB7D2-7430-4FB4-93EA-FE05577EB1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22" y="22237"/>
            <a:ext cx="848970" cy="848970"/>
          </a:xfrm>
          <a:prstGeom prst="rect">
            <a:avLst/>
          </a:prstGeom>
        </p:spPr>
      </p:pic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A89E6F6D-EA81-4D1D-8091-FC6BA8F1F725}"/>
              </a:ext>
            </a:extLst>
          </p:cNvPr>
          <p:cNvCxnSpPr>
            <a:stCxn id="27" idx="3"/>
            <a:endCxn id="123" idx="1"/>
          </p:cNvCxnSpPr>
          <p:nvPr/>
        </p:nvCxnSpPr>
        <p:spPr>
          <a:xfrm>
            <a:off x="7043351" y="1206370"/>
            <a:ext cx="2024171" cy="7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4A1EDC7-CCAC-4B34-87E3-13BD81FF3BD2}"/>
              </a:ext>
            </a:extLst>
          </p:cNvPr>
          <p:cNvCxnSpPr>
            <a:cxnSpLocks/>
            <a:stCxn id="27" idx="3"/>
            <a:endCxn id="104" idx="1"/>
          </p:cNvCxnSpPr>
          <p:nvPr/>
        </p:nvCxnSpPr>
        <p:spPr>
          <a:xfrm>
            <a:off x="7043351" y="1206370"/>
            <a:ext cx="2033922" cy="925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F52DC732-69F4-4273-AF56-EBE64DCD6FB9}"/>
              </a:ext>
            </a:extLst>
          </p:cNvPr>
          <p:cNvCxnSpPr>
            <a:cxnSpLocks/>
            <a:stCxn id="112" idx="3"/>
            <a:endCxn id="49" idx="1"/>
          </p:cNvCxnSpPr>
          <p:nvPr/>
        </p:nvCxnSpPr>
        <p:spPr>
          <a:xfrm flipV="1">
            <a:off x="7043351" y="3100088"/>
            <a:ext cx="2001346" cy="877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E28C4E9A-9FD0-4B87-A83B-B9C98D41999C}"/>
              </a:ext>
            </a:extLst>
          </p:cNvPr>
          <p:cNvCxnSpPr>
            <a:cxnSpLocks/>
            <a:stCxn id="112" idx="3"/>
            <a:endCxn id="120" idx="1"/>
          </p:cNvCxnSpPr>
          <p:nvPr/>
        </p:nvCxnSpPr>
        <p:spPr>
          <a:xfrm>
            <a:off x="7043351" y="3977880"/>
            <a:ext cx="2041573" cy="35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4539FB5B-5E6D-4F56-8CA0-8F090EBA1173}"/>
              </a:ext>
            </a:extLst>
          </p:cNvPr>
          <p:cNvCxnSpPr>
            <a:cxnSpLocks/>
            <a:stCxn id="112" idx="3"/>
            <a:endCxn id="51" idx="1"/>
          </p:cNvCxnSpPr>
          <p:nvPr/>
        </p:nvCxnSpPr>
        <p:spPr>
          <a:xfrm>
            <a:off x="7043351" y="3977880"/>
            <a:ext cx="2001346" cy="898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Marcador de contenido 2">
            <a:extLst>
              <a:ext uri="{FF2B5EF4-FFF2-40B4-BE49-F238E27FC236}">
                <a16:creationId xmlns:a16="http://schemas.microsoft.com/office/drawing/2014/main" id="{D8F1F67E-631B-4DB3-9494-A7558BEAF4B5}"/>
              </a:ext>
            </a:extLst>
          </p:cNvPr>
          <p:cNvSpPr txBox="1">
            <a:spLocks/>
          </p:cNvSpPr>
          <p:nvPr/>
        </p:nvSpPr>
        <p:spPr>
          <a:xfrm>
            <a:off x="10110883" y="2908137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Predecir</a:t>
            </a:r>
          </a:p>
        </p:txBody>
      </p:sp>
      <p:sp>
        <p:nvSpPr>
          <p:cNvPr id="140" name="Marcador de contenido 2">
            <a:extLst>
              <a:ext uri="{FF2B5EF4-FFF2-40B4-BE49-F238E27FC236}">
                <a16:creationId xmlns:a16="http://schemas.microsoft.com/office/drawing/2014/main" id="{E6733AA5-1D23-4AAE-AB70-EA93A0C5562A}"/>
              </a:ext>
            </a:extLst>
          </p:cNvPr>
          <p:cNvSpPr txBox="1">
            <a:spLocks/>
          </p:cNvSpPr>
          <p:nvPr/>
        </p:nvSpPr>
        <p:spPr>
          <a:xfrm>
            <a:off x="10055094" y="3789146"/>
            <a:ext cx="169484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Tomar Datos</a:t>
            </a:r>
          </a:p>
        </p:txBody>
      </p:sp>
      <p:sp>
        <p:nvSpPr>
          <p:cNvPr id="141" name="Marcador de contenido 2">
            <a:extLst>
              <a:ext uri="{FF2B5EF4-FFF2-40B4-BE49-F238E27FC236}">
                <a16:creationId xmlns:a16="http://schemas.microsoft.com/office/drawing/2014/main" id="{183E44D1-0282-4330-A608-9224053FF8AB}"/>
              </a:ext>
            </a:extLst>
          </p:cNvPr>
          <p:cNvSpPr txBox="1">
            <a:spLocks/>
          </p:cNvSpPr>
          <p:nvPr/>
        </p:nvSpPr>
        <p:spPr>
          <a:xfrm>
            <a:off x="10008893" y="4657660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Entrenar</a:t>
            </a:r>
          </a:p>
        </p:txBody>
      </p:sp>
    </p:spTree>
    <p:extLst>
      <p:ext uri="{BB962C8B-B14F-4D97-AF65-F5344CB8AC3E}">
        <p14:creationId xmlns:p14="http://schemas.microsoft.com/office/powerpoint/2010/main" val="103805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41EF4E-E1B9-4795-8573-D453FE4B5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1" t="16380" r="8683" b="23411"/>
          <a:stretch/>
        </p:blipFill>
        <p:spPr>
          <a:xfrm>
            <a:off x="2384854" y="1124465"/>
            <a:ext cx="8748584" cy="41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00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351</Words>
  <Application>Microsoft Office PowerPoint</Application>
  <PresentationFormat>Panorámica</PresentationFormat>
  <Paragraphs>95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</dc:creator>
  <cp:lastModifiedBy>Esteban</cp:lastModifiedBy>
  <cp:revision>36</cp:revision>
  <dcterms:created xsi:type="dcterms:W3CDTF">2023-11-07T07:37:38Z</dcterms:created>
  <dcterms:modified xsi:type="dcterms:W3CDTF">2023-11-16T15:57:34Z</dcterms:modified>
</cp:coreProperties>
</file>