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24598-CCFA-4B7C-B439-CA46B647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t="17282" r="7365" b="14578"/>
          <a:stretch/>
        </p:blipFill>
        <p:spPr>
          <a:xfrm>
            <a:off x="444842" y="1186250"/>
            <a:ext cx="11046941" cy="4670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8A9610-7878-4D9D-BCDE-07C92C9E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2" t="17282" r="11216" b="12234"/>
          <a:stretch/>
        </p:blipFill>
        <p:spPr>
          <a:xfrm>
            <a:off x="1145058" y="1186250"/>
            <a:ext cx="9679461" cy="4831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1A335-D55F-486A-8149-E823EF13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2" t="17282" r="11216" b="14578"/>
          <a:stretch/>
        </p:blipFill>
        <p:spPr>
          <a:xfrm>
            <a:off x="1145058" y="1186250"/>
            <a:ext cx="9679461" cy="4670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FDF6D5-5014-4AD5-87C0-3DF9879AA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2" t="17282" r="13345" b="12234"/>
          <a:stretch/>
        </p:blipFill>
        <p:spPr>
          <a:xfrm>
            <a:off x="1145058" y="1186250"/>
            <a:ext cx="9419969" cy="48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CD63100-9051-4F1F-8188-C853E6C56CAC}"/>
              </a:ext>
            </a:extLst>
          </p:cNvPr>
          <p:cNvSpPr/>
          <p:nvPr/>
        </p:nvSpPr>
        <p:spPr>
          <a:xfrm>
            <a:off x="4783094" y="159403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B5DADCA-6773-4DFE-8231-31F5957C8E26}"/>
              </a:ext>
            </a:extLst>
          </p:cNvPr>
          <p:cNvSpPr/>
          <p:nvPr/>
        </p:nvSpPr>
        <p:spPr>
          <a:xfrm>
            <a:off x="4783092" y="2632003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Conectar Wifi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784A5-1F46-4905-9FCA-C749DA9418FC}"/>
              </a:ext>
            </a:extLst>
          </p:cNvPr>
          <p:cNvSpPr/>
          <p:nvPr/>
        </p:nvSpPr>
        <p:spPr>
          <a:xfrm>
            <a:off x="4783092" y="3651431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Modelo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73A81B-CDFB-4642-9AB0-4171EEFCF966}"/>
              </a:ext>
            </a:extLst>
          </p:cNvPr>
          <p:cNvSpPr/>
          <p:nvPr/>
        </p:nvSpPr>
        <p:spPr>
          <a:xfrm>
            <a:off x="4783092" y="4670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Almacenar Modelo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70EA18B-B268-46BD-B206-118C20F4D64C}"/>
              </a:ext>
            </a:extLst>
          </p:cNvPr>
          <p:cNvSpPr/>
          <p:nvPr/>
        </p:nvSpPr>
        <p:spPr>
          <a:xfrm>
            <a:off x="6016711" y="22860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A6DC8AB-85EF-4D45-B276-E31C67E9257E}"/>
              </a:ext>
            </a:extLst>
          </p:cNvPr>
          <p:cNvSpPr/>
          <p:nvPr/>
        </p:nvSpPr>
        <p:spPr>
          <a:xfrm>
            <a:off x="4783092" y="5690287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Reiniciar ESP32</a:t>
            </a:r>
          </a:p>
        </p:txBody>
      </p:sp>
    </p:spTree>
    <p:extLst>
      <p:ext uri="{BB962C8B-B14F-4D97-AF65-F5344CB8AC3E}">
        <p14:creationId xmlns:p14="http://schemas.microsoft.com/office/powerpoint/2010/main" val="112998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36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21</cp:revision>
  <dcterms:created xsi:type="dcterms:W3CDTF">2023-11-07T07:37:38Z</dcterms:created>
  <dcterms:modified xsi:type="dcterms:W3CDTF">2023-11-07T15:06:49Z</dcterms:modified>
</cp:coreProperties>
</file>