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Fr5Tt/xw4Yct2Tp1ujyatv4Hw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30% menos tiempo en tareas administrativas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Mayor claridad para todos los actores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Datos reales para decisiones reales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b9887c7e5_0_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0b9887c7e5_0_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xd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b52e847bb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0b52e847bb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b9887c7e5_2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0b9887c7e5_2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99467eaa4_0_1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099467eaa4_0_1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90efcaeb5_0_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90efcaeb5_0_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90efcaeb5_0_27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90efcaeb5_0_2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55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1"/>
          <p:cNvSpPr/>
          <p:nvPr/>
        </p:nvSpPr>
        <p:spPr>
          <a:xfrm>
            <a:off x="5092767" y="7368222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5092767" y="6322551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5138402" y="6401309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2" type="body"/>
          </p:nvPr>
        </p:nvSpPr>
        <p:spPr>
          <a:xfrm>
            <a:off x="4718050" y="5246439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3" type="body"/>
          </p:nvPr>
        </p:nvSpPr>
        <p:spPr>
          <a:xfrm>
            <a:off x="5092767" y="7676832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9667" y="8484983"/>
            <a:ext cx="6220794" cy="204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0952" y="1028267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28" name="Google Shape;28;p1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" name="Google Shape;29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3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3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55" name="Google Shape;55;p1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104100" cy="737825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63" name="Google Shape;63;p1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2196"/>
            <a:ext cx="20104100" cy="752051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4" name="Google Shape;74;p15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0104101" cy="740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85" name="Google Shape;85;p16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16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225"/>
            <a:ext cx="20112123" cy="75346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96" name="Google Shape;96;p17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17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idx="2" type="body"/>
          </p:nvPr>
        </p:nvSpPr>
        <p:spPr>
          <a:xfrm>
            <a:off x="4082022" y="6322721"/>
            <a:ext cx="1252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            </a:t>
            </a:r>
            <a:r>
              <a:rPr lang="es-ES"/>
              <a:t> </a:t>
            </a:r>
            <a:r>
              <a:rPr lang="es-ES" sz="6900"/>
              <a:t>Proyecto SkillTrack</a:t>
            </a:r>
            <a:endParaRPr sz="6900"/>
          </a:p>
        </p:txBody>
      </p:sp>
      <p:sp>
        <p:nvSpPr>
          <p:cNvPr id="107" name="Google Shape;107;p1"/>
          <p:cNvSpPr txBox="1"/>
          <p:nvPr>
            <p:ph idx="2" type="body"/>
          </p:nvPr>
        </p:nvSpPr>
        <p:spPr>
          <a:xfrm>
            <a:off x="624725" y="8159450"/>
            <a:ext cx="6577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800"/>
              <a:t>Integrantes: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/>
              <a:t>   - Joaquín</a:t>
            </a:r>
            <a:r>
              <a:rPr lang="es-ES" sz="4800"/>
              <a:t> Mardones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800"/>
              <a:t>	- Esteban Aguayo</a:t>
            </a:r>
            <a:endParaRPr sz="4800"/>
          </a:p>
          <a:p>
            <a:pPr indent="-241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Char char="-"/>
            </a:pPr>
            <a:r>
              <a:rPr lang="es-ES" sz="4800"/>
              <a:t>- Claudio Jara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idx="2" type="body"/>
          </p:nvPr>
        </p:nvSpPr>
        <p:spPr>
          <a:xfrm>
            <a:off x="3789547" y="6364983"/>
            <a:ext cx="1252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¿Preguntas / Dudas?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0" y="738175"/>
            <a:ext cx="587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200"/>
              <a:t>Justificación del Proyecto </a:t>
            </a:r>
            <a:endParaRPr sz="4200"/>
          </a:p>
        </p:txBody>
      </p:sp>
      <p:sp>
        <p:nvSpPr>
          <p:cNvPr id="113" name="Google Shape;113;p3"/>
          <p:cNvSpPr txBox="1"/>
          <p:nvPr/>
        </p:nvSpPr>
        <p:spPr>
          <a:xfrm>
            <a:off x="1347350" y="2715900"/>
            <a:ext cx="17511000" cy="6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4500"/>
              <a:t>Problema</a:t>
            </a:r>
            <a:r>
              <a:rPr lang="es-ES" sz="4300"/>
              <a:t>:</a:t>
            </a:r>
            <a:endParaRPr sz="4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300"/>
          </a:p>
          <a:p>
            <a:pPr indent="-482600" lvl="0" marL="457200" rtl="0" algn="just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    Gestión actual manual, desorganizada y propensa a errores</a:t>
            </a:r>
            <a:endParaRPr sz="4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-482600" lvl="0" marL="457200" rtl="0" algn="just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    Falta de seguimiento individualizado del progreso de los alumnos</a:t>
            </a:r>
            <a:endParaRPr sz="4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-482600" lvl="0" marL="457200" rtl="0" algn="just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    Toma de decisiones sin datos</a:t>
            </a:r>
            <a:endParaRPr sz="4000"/>
          </a:p>
        </p:txBody>
      </p:sp>
      <p:pic>
        <p:nvPicPr>
          <p:cNvPr id="114" name="Google Shape;114;p3" title="1504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6075" y="7835750"/>
            <a:ext cx="2611950" cy="26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0" y="821750"/>
            <a:ext cx="46641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1" lang="es-ES" sz="5500"/>
              <a:t>Objetivos</a:t>
            </a:r>
            <a:endParaRPr b="1" i="0" sz="5500" u="none" cap="none" strike="noStrike">
              <a:solidFill>
                <a:srgbClr val="000000"/>
              </a:solidFill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810600" y="2437375"/>
            <a:ext cx="25767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300"/>
              <a:t>General</a:t>
            </a:r>
            <a:endParaRPr b="1" sz="4300"/>
          </a:p>
        </p:txBody>
      </p:sp>
      <p:sp>
        <p:nvSpPr>
          <p:cNvPr id="121" name="Google Shape;121;p4"/>
          <p:cNvSpPr txBox="1"/>
          <p:nvPr/>
        </p:nvSpPr>
        <p:spPr>
          <a:xfrm>
            <a:off x="1810600" y="4474500"/>
            <a:ext cx="33147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300"/>
              <a:t>Específicos</a:t>
            </a:r>
            <a:endParaRPr b="1" sz="4300"/>
          </a:p>
        </p:txBody>
      </p:sp>
      <p:sp>
        <p:nvSpPr>
          <p:cNvPr id="122" name="Google Shape;122;p4"/>
          <p:cNvSpPr txBox="1"/>
          <p:nvPr/>
        </p:nvSpPr>
        <p:spPr>
          <a:xfrm>
            <a:off x="766025" y="4247975"/>
            <a:ext cx="80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4"/>
          <p:cNvSpPr txBox="1"/>
          <p:nvPr/>
        </p:nvSpPr>
        <p:spPr>
          <a:xfrm>
            <a:off x="6253575" y="4164400"/>
            <a:ext cx="13800" cy="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3537675" y="3368675"/>
            <a:ext cx="149862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s-ES" sz="3600"/>
              <a:t>Desarrollar un sistema web para gestionar talleres extracurriculares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4"/>
          <p:cNvSpPr txBox="1"/>
          <p:nvPr/>
        </p:nvSpPr>
        <p:spPr>
          <a:xfrm>
            <a:off x="3523725" y="5696450"/>
            <a:ext cx="134682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s-ES" sz="3600"/>
              <a:t> Aumentar la eficiencia operativa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s-ES" sz="3600"/>
              <a:t> Facilitar la toma de decisiones estratégicas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s-ES" sz="3600"/>
              <a:t> Mejorar la transparencia y comunicación interna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 title="set-goals-line-icon-vect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025" y="5619963"/>
            <a:ext cx="3364009" cy="306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b9887c7e5_0_2"/>
          <p:cNvSpPr txBox="1"/>
          <p:nvPr>
            <p:ph idx="1" type="body"/>
          </p:nvPr>
        </p:nvSpPr>
        <p:spPr>
          <a:xfrm>
            <a:off x="0" y="1188750"/>
            <a:ext cx="509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Funcionalidades </a:t>
            </a:r>
            <a:endParaRPr/>
          </a:p>
        </p:txBody>
      </p:sp>
      <p:sp>
        <p:nvSpPr>
          <p:cNvPr id="132" name="Google Shape;132;g30b9887c7e5_0_2"/>
          <p:cNvSpPr txBox="1"/>
          <p:nvPr>
            <p:ph idx="2" type="body"/>
          </p:nvPr>
        </p:nvSpPr>
        <p:spPr>
          <a:xfrm>
            <a:off x="606975" y="2911475"/>
            <a:ext cx="165843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s-ES" sz="3600"/>
              <a:t>Crear y editar talleres con requisitos dinámicos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s-ES" sz="3600"/>
              <a:t>Registro de avance por miembro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s-ES" sz="3600"/>
              <a:t>Validación automática de niveles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s-ES" sz="3600"/>
              <a:t>Panel administrativo con métricas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s-ES" sz="3600"/>
              <a:t>Reportes periódicos para apoderados y coordinación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3" name="Google Shape;133;g30b9887c7e5_0_2" title="130921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8750" y="2066350"/>
            <a:ext cx="6140150" cy="6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b52e847bb_0_0"/>
          <p:cNvSpPr txBox="1"/>
          <p:nvPr>
            <p:ph idx="1" type="body"/>
          </p:nvPr>
        </p:nvSpPr>
        <p:spPr>
          <a:xfrm>
            <a:off x="151225" y="689275"/>
            <a:ext cx="5190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700"/>
              <a:t>Alcance del Proyecto</a:t>
            </a:r>
            <a:endParaRPr sz="4700"/>
          </a:p>
        </p:txBody>
      </p:sp>
      <p:sp>
        <p:nvSpPr>
          <p:cNvPr id="139" name="Google Shape;139;g30b52e847bb_0_0"/>
          <p:cNvSpPr txBox="1"/>
          <p:nvPr>
            <p:ph idx="2" type="body"/>
          </p:nvPr>
        </p:nvSpPr>
        <p:spPr>
          <a:xfrm>
            <a:off x="574675" y="2911475"/>
            <a:ext cx="183198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Nivel institucional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600"/>
              <a:t>Foco en diferentes </a:t>
            </a:r>
            <a:r>
              <a:rPr lang="es-ES" sz="3600"/>
              <a:t>áreas</a:t>
            </a:r>
            <a:r>
              <a:rPr lang="es-ES" sz="3600"/>
              <a:t> de talleres como arte, música, deportes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600"/>
              <a:t>Roles: Profesores y coordinador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40" name="Google Shape;140;g30b52e847bb_0_0" title="7457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9150" y="6701725"/>
            <a:ext cx="3505775" cy="35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b9887c7e5_2_0"/>
          <p:cNvSpPr txBox="1"/>
          <p:nvPr>
            <p:ph idx="1" type="body"/>
          </p:nvPr>
        </p:nvSpPr>
        <p:spPr>
          <a:xfrm>
            <a:off x="-10" y="715336"/>
            <a:ext cx="4343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700"/>
              <a:t>Metodología de Trabajo</a:t>
            </a:r>
            <a:endParaRPr sz="4700"/>
          </a:p>
        </p:txBody>
      </p:sp>
      <p:sp>
        <p:nvSpPr>
          <p:cNvPr id="146" name="Google Shape;146;g30b9887c7e5_2_0"/>
          <p:cNvSpPr txBox="1"/>
          <p:nvPr>
            <p:ph idx="2" type="body"/>
          </p:nvPr>
        </p:nvSpPr>
        <p:spPr>
          <a:xfrm>
            <a:off x="574675" y="2911475"/>
            <a:ext cx="18092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>
                <a:solidFill>
                  <a:srgbClr val="FF0000"/>
                </a:solidFill>
              </a:rPr>
              <a:t>Modelo Tradicional Cascada</a:t>
            </a:r>
            <a:r>
              <a:rPr lang="es-ES" sz="3600"/>
              <a:t>: Fases secuenciales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600"/>
              <a:t>   	</a:t>
            </a:r>
            <a:r>
              <a:rPr b="1" lang="es-ES" sz="3600"/>
              <a:t> Análisis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   	 	Diseño</a:t>
            </a:r>
            <a:endParaRPr b="1"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3600"/>
              <a:t> 		Desarrollo</a:t>
            </a:r>
            <a:endParaRPr b="1"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			Monitoreo y Control</a:t>
            </a:r>
            <a:endParaRPr b="1" sz="3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 				Pruebas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47" name="Google Shape;147;g30b9887c7e5_2_0" title="metodologia-waterfall-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500" y="3489750"/>
            <a:ext cx="10147873" cy="599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99467eaa4_0_16"/>
          <p:cNvSpPr txBox="1"/>
          <p:nvPr>
            <p:ph idx="1" type="body"/>
          </p:nvPr>
        </p:nvSpPr>
        <p:spPr>
          <a:xfrm>
            <a:off x="126625" y="722574"/>
            <a:ext cx="4594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600"/>
              <a:t>Tecnologías Elegidas</a:t>
            </a:r>
            <a:endParaRPr sz="3200"/>
          </a:p>
        </p:txBody>
      </p:sp>
      <p:sp>
        <p:nvSpPr>
          <p:cNvPr id="153" name="Google Shape;153;g3099467eaa4_0_16"/>
          <p:cNvSpPr txBox="1"/>
          <p:nvPr>
            <p:ph idx="2" type="body"/>
          </p:nvPr>
        </p:nvSpPr>
        <p:spPr>
          <a:xfrm>
            <a:off x="574675" y="2911475"/>
            <a:ext cx="166392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500"/>
              <a:t>Frontend</a:t>
            </a:r>
            <a:r>
              <a:rPr lang="es-ES" sz="3500"/>
              <a:t>: React </a:t>
            </a:r>
            <a:r>
              <a:rPr lang="es-ES" sz="3500">
                <a:solidFill>
                  <a:schemeClr val="dk1"/>
                </a:solidFill>
              </a:rPr>
              <a:t>JSON </a:t>
            </a:r>
            <a:r>
              <a:rPr lang="es-ES" sz="3500"/>
              <a:t>+ Vite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500"/>
              <a:t>Backend</a:t>
            </a:r>
            <a:r>
              <a:rPr lang="es-ES" sz="3500"/>
              <a:t>: Supabase (PostgreSQL)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500"/>
              <a:t>Herramientas de control</a:t>
            </a:r>
            <a:r>
              <a:rPr lang="es-ES" sz="3500"/>
              <a:t>: GitHub, Gantt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54" name="Google Shape;154;g3099467eaa4_0_16" title="images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2775" y="2911488"/>
            <a:ext cx="2061372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099467eaa4_0_16" title="Captura-de-Pantalla-2022-04-26-a-las-9.42.1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6475" y="2731538"/>
            <a:ext cx="2686171" cy="12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099467eaa4_0_16" title="Vitejs-logo.sv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24275" y="2731551"/>
            <a:ext cx="1244897" cy="122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3099467eaa4_0_16" title="logo-ligh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64225" y="4388400"/>
            <a:ext cx="4460052" cy="8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3099467eaa4_0_16" title="GitHub-logo-1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92325" y="5634650"/>
            <a:ext cx="2122280" cy="12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90efcaeb5_0_9"/>
          <p:cNvSpPr txBox="1"/>
          <p:nvPr>
            <p:ph idx="1" type="body"/>
          </p:nvPr>
        </p:nvSpPr>
        <p:spPr>
          <a:xfrm>
            <a:off x="72640" y="1035561"/>
            <a:ext cx="4343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Cronograma</a:t>
            </a:r>
            <a:endParaRPr/>
          </a:p>
        </p:txBody>
      </p:sp>
      <p:pic>
        <p:nvPicPr>
          <p:cNvPr id="164" name="Google Shape;164;g3490efcaeb5_0_9" title="gantt skilltrack 1.png"/>
          <p:cNvPicPr preferRelativeResize="0"/>
          <p:nvPr/>
        </p:nvPicPr>
        <p:blipFill rotWithShape="1">
          <a:blip r:embed="rId3">
            <a:alphaModFix/>
          </a:blip>
          <a:srcRect b="0" l="0" r="55962" t="1748"/>
          <a:stretch/>
        </p:blipFill>
        <p:spPr>
          <a:xfrm>
            <a:off x="393725" y="2206825"/>
            <a:ext cx="7877226" cy="811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490efcaeb5_0_9" title="gantt skilltrack 2.png"/>
          <p:cNvPicPr preferRelativeResize="0"/>
          <p:nvPr/>
        </p:nvPicPr>
        <p:blipFill rotWithShape="1">
          <a:blip r:embed="rId4">
            <a:alphaModFix/>
          </a:blip>
          <a:srcRect b="-2310" l="0" r="60047" t="2310"/>
          <a:stretch/>
        </p:blipFill>
        <p:spPr>
          <a:xfrm>
            <a:off x="8384025" y="3324750"/>
            <a:ext cx="8581524" cy="58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90efcaeb5_0_27"/>
          <p:cNvSpPr txBox="1"/>
          <p:nvPr>
            <p:ph idx="1" type="body"/>
          </p:nvPr>
        </p:nvSpPr>
        <p:spPr>
          <a:xfrm>
            <a:off x="2138350" y="2700650"/>
            <a:ext cx="146178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500"/>
              <a:t>Cierre y Compromiso del Equipo</a:t>
            </a:r>
            <a:endParaRPr sz="5500"/>
          </a:p>
        </p:txBody>
      </p:sp>
      <p:pic>
        <p:nvPicPr>
          <p:cNvPr id="171" name="Google Shape;171;g3490efcaeb5_0_27" title="ChatGPT Image 6 abr 2025, 22_53_16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674" y="837924"/>
            <a:ext cx="9179049" cy="91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