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3DA88-7ED6-6130-1F9F-68CD0C5D4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9B4E7-0A2C-6335-5525-10C49C41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8ACC8-0432-7608-A659-14BDFD61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86CC8-F5F1-BB02-57A3-755EDCF7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B29D5-7126-72B7-4E63-8CC18543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7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D9E18-EEF3-3C17-6833-C3D152C9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CCD25-DBFA-ED80-F996-8FD464A9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731BA-9050-A79F-5A13-78490CA5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547B8-8F7C-E070-E4C4-95BED936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70942-DF9D-1377-1E97-7191871A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1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8510A8-0529-6875-551D-9FA3387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FEAC0C-2706-2DBA-A720-76D43A1A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5D365-2F31-CA60-80C5-4EE3E57D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37339-556B-9335-5BFC-F04B4551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8C860-8CA6-9CE3-7B55-1B29B82A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0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D365C-A9C3-501D-0798-1D27E2D9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3D3A0-B48B-9025-CEE4-6FE6DDAB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3A836-DBD2-211F-46D0-D5722B09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03D16-8D0A-02C1-F27C-BB7B95D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FF487-21FB-1DFB-844B-CF97010C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F8AC-04C7-1617-A851-8789433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6A7CA-5D41-BAE4-7091-BE62FA72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666CC-3BF7-AE9B-0FBA-0C69641D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8D5F1-7AE2-4EB3-699E-01A0C00C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7156C-E084-0023-6FEB-722230A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3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6ED3C-FDC7-8C8F-36E6-A87E333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4F91-9D62-8916-9569-ECCB38E1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5F9659-7FC4-4355-A779-91251293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C139E-78E5-E319-E05B-D7BF956A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CC111-86AF-EDBD-9B0F-9B88B09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9398CC-F8D7-6243-595E-8D6480C8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16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2C4BF-79BC-3FE0-C613-5ED1CB61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10DF2-40B4-BEE3-3E88-8D9B66DE7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3269D-E3A5-8D1B-F187-2A79EF6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922DD-1B4E-8745-E04C-1C826F952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997AF-E322-AB1A-B7D8-21448DFB7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463C3-C24E-160A-75E7-AB7014D1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659C6-7964-99F1-43A4-200CE389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DEC858-BA80-7C71-0C0E-FE8562EB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56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85AF-94A7-3B9E-6157-871D1988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246F7C-2E35-1916-3343-DA91E82E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551AB5-968F-4897-58EB-B24E8B84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7945EB-0075-7569-475D-BC9D734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37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B0048B-C8CB-FE88-B8D8-467464B3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657560-5C58-071C-DA1C-61F24C16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39F0E-E10F-844C-2ABE-DA10D341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F5F24-A50C-02AC-BDD8-B4217A01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81EF2-9BA4-7749-B6FD-24AF1239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8E9EA-58EC-19BA-4D09-444C97B0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EFF3A5-4D58-14C3-85BF-6EE30D2B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6EB1CF-6D55-A827-E178-B07A934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7144-FB94-15DC-0D6B-1128093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8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B8673-FBC9-75DD-D686-22AF809C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86FA7F-8FD8-D3D6-062D-2E4678D10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31F9BC-B60B-DFD9-8419-27772358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A47ABE-19B4-D9DB-121B-F366F01B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2159C-8E59-2F77-AA09-3B96174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0A81-97C4-1639-B981-A3F4D77B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48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B56EF5-BB15-8283-5551-C7DE425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FB9EB0-C996-485C-5D21-6829C01C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5C060-D963-6A22-68DE-B342EC033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FDDAA-DC46-4651-8943-E4B468626077}" type="datetimeFigureOut">
              <a:rPr lang="es-CO" smtClean="0"/>
              <a:t>16/08/2024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BB459-870A-2FF7-2DD9-AF3CE9B2A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4F290-26F9-08C5-AC33-3ADC74A93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06E0A-17ED-48F2-A9A2-C8EE63F8A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3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9507729F-4A06-B736-E72F-8E0AB1493797}"/>
              </a:ext>
            </a:extLst>
          </p:cNvPr>
          <p:cNvGrpSpPr/>
          <p:nvPr/>
        </p:nvGrpSpPr>
        <p:grpSpPr>
          <a:xfrm>
            <a:off x="193815" y="137652"/>
            <a:ext cx="11414686" cy="6453613"/>
            <a:chOff x="193815" y="137652"/>
            <a:chExt cx="11414686" cy="645361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4D12BB0-E22A-EF12-F0E2-4855C1D07BE5}"/>
                </a:ext>
              </a:extLst>
            </p:cNvPr>
            <p:cNvGrpSpPr/>
            <p:nvPr/>
          </p:nvGrpSpPr>
          <p:grpSpPr>
            <a:xfrm>
              <a:off x="193815" y="137652"/>
              <a:ext cx="11414686" cy="6453613"/>
              <a:chOff x="193815" y="137652"/>
              <a:chExt cx="11414686" cy="645361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9C587D6-6059-88A6-4977-9289A31D37B4}"/>
                  </a:ext>
                </a:extLst>
              </p:cNvPr>
              <p:cNvSpPr/>
              <p:nvPr/>
            </p:nvSpPr>
            <p:spPr>
              <a:xfrm>
                <a:off x="1032387" y="137652"/>
                <a:ext cx="9999407" cy="6390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MockUp del proyecto – 20%  -- Andrés Felipe Arboleda Serna</a:t>
                </a: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BF18C2A-E9F0-A73B-4BC1-94EF22941BE7}"/>
                  </a:ext>
                </a:extLst>
              </p:cNvPr>
              <p:cNvSpPr/>
              <p:nvPr/>
            </p:nvSpPr>
            <p:spPr>
              <a:xfrm>
                <a:off x="1032386" y="1088320"/>
                <a:ext cx="9999407" cy="6390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Inicio de sesión</a:t>
                </a:r>
              </a:p>
            </p:txBody>
          </p:sp>
          <p:sp>
            <p:nvSpPr>
              <p:cNvPr id="6" name="Flecha: hacia abajo 5">
                <a:extLst>
                  <a:ext uri="{FF2B5EF4-FFF2-40B4-BE49-F238E27FC236}">
                    <a16:creationId xmlns:a16="http://schemas.microsoft.com/office/drawing/2014/main" id="{DBACFD4D-388E-DAA3-2E0A-2029290E5591}"/>
                  </a:ext>
                </a:extLst>
              </p:cNvPr>
              <p:cNvSpPr/>
              <p:nvPr/>
            </p:nvSpPr>
            <p:spPr>
              <a:xfrm>
                <a:off x="2772696" y="1979994"/>
                <a:ext cx="353961" cy="3576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031DD9E3-40EB-D598-38F2-AEDCD8C8C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815" y="2685470"/>
                <a:ext cx="5334744" cy="3905795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6F2F4B62-774E-15F5-4FF0-A095F194B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4992" y="2744461"/>
                <a:ext cx="5063509" cy="3535391"/>
              </a:xfrm>
              <a:prstGeom prst="rect">
                <a:avLst/>
              </a:prstGeom>
            </p:spPr>
          </p:pic>
          <p:sp>
            <p:nvSpPr>
              <p:cNvPr id="11" name="Flecha: a la izquierda y derecha 10">
                <a:extLst>
                  <a:ext uri="{FF2B5EF4-FFF2-40B4-BE49-F238E27FC236}">
                    <a16:creationId xmlns:a16="http://schemas.microsoft.com/office/drawing/2014/main" id="{31BBD01A-B152-5B29-F4BE-237604C99351}"/>
                  </a:ext>
                </a:extLst>
              </p:cNvPr>
              <p:cNvSpPr/>
              <p:nvPr/>
            </p:nvSpPr>
            <p:spPr>
              <a:xfrm>
                <a:off x="5528559" y="4375355"/>
                <a:ext cx="567441" cy="22614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65BAC86-5B70-1BAB-537F-F65B87645FD2}"/>
                </a:ext>
              </a:extLst>
            </p:cNvPr>
            <p:cNvSpPr txBox="1"/>
            <p:nvPr/>
          </p:nvSpPr>
          <p:spPr>
            <a:xfrm>
              <a:off x="442452" y="2337666"/>
              <a:ext cx="277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highlight>
                    <a:srgbClr val="C0C0C0"/>
                  </a:highlight>
                </a:rPr>
                <a:t>Index.html  página ppal.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47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99F0DC-54BC-2362-2692-58F5239A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4" y="2928307"/>
            <a:ext cx="4349291" cy="3929693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05C2AC9-AE9B-9DD2-DB29-A38177731960}"/>
              </a:ext>
            </a:extLst>
          </p:cNvPr>
          <p:cNvGrpSpPr/>
          <p:nvPr/>
        </p:nvGrpSpPr>
        <p:grpSpPr>
          <a:xfrm>
            <a:off x="215184" y="137652"/>
            <a:ext cx="11157343" cy="6447000"/>
            <a:chOff x="215184" y="137652"/>
            <a:chExt cx="11157343" cy="6447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387B5C6-440B-408D-C921-9DFD31066221}"/>
                </a:ext>
              </a:extLst>
            </p:cNvPr>
            <p:cNvSpPr/>
            <p:nvPr/>
          </p:nvSpPr>
          <p:spPr>
            <a:xfrm>
              <a:off x="1032387" y="137652"/>
              <a:ext cx="9999407" cy="639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MockUp del proyecto – 20% -- Andrés Felipe Arboleda Serna 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798231A-8072-82A7-1B11-6C0CB0A06D21}"/>
                </a:ext>
              </a:extLst>
            </p:cNvPr>
            <p:cNvSpPr/>
            <p:nvPr/>
          </p:nvSpPr>
          <p:spPr>
            <a:xfrm>
              <a:off x="1032387" y="893883"/>
              <a:ext cx="9999407" cy="639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Registro</a:t>
              </a:r>
            </a:p>
          </p:txBody>
        </p:sp>
        <p:sp>
          <p:nvSpPr>
            <p:cNvPr id="6" name="Flecha: hacia abajo 5">
              <a:extLst>
                <a:ext uri="{FF2B5EF4-FFF2-40B4-BE49-F238E27FC236}">
                  <a16:creationId xmlns:a16="http://schemas.microsoft.com/office/drawing/2014/main" id="{4F102005-B9A5-F609-3AB6-8FDD32D96A22}"/>
                </a:ext>
              </a:extLst>
            </p:cNvPr>
            <p:cNvSpPr/>
            <p:nvPr/>
          </p:nvSpPr>
          <p:spPr>
            <a:xfrm>
              <a:off x="1858296" y="1814404"/>
              <a:ext cx="353961" cy="35767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2AE3E5F-18CA-1A54-7D75-5D87288F24A8}"/>
                </a:ext>
              </a:extLst>
            </p:cNvPr>
            <p:cNvSpPr txBox="1"/>
            <p:nvPr/>
          </p:nvSpPr>
          <p:spPr>
            <a:xfrm>
              <a:off x="215184" y="2512670"/>
              <a:ext cx="277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highlight>
                    <a:srgbClr val="C0C0C0"/>
                  </a:highlight>
                </a:rPr>
                <a:t>Index.html  página ppal.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7765A97-FFFF-BBE7-790F-F0BA754D5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018" y="3049261"/>
              <a:ext cx="5063509" cy="3535391"/>
            </a:xfrm>
            <a:prstGeom prst="rect">
              <a:avLst/>
            </a:prstGeom>
          </p:spPr>
        </p:pic>
        <p:sp>
          <p:nvSpPr>
            <p:cNvPr id="9" name="Flecha: a la izquierda y derecha 8">
              <a:extLst>
                <a:ext uri="{FF2B5EF4-FFF2-40B4-BE49-F238E27FC236}">
                  <a16:creationId xmlns:a16="http://schemas.microsoft.com/office/drawing/2014/main" id="{B6FA848C-BE6A-F389-1E63-0898527E3B08}"/>
                </a:ext>
              </a:extLst>
            </p:cNvPr>
            <p:cNvSpPr/>
            <p:nvPr/>
          </p:nvSpPr>
          <p:spPr>
            <a:xfrm>
              <a:off x="5292585" y="4680155"/>
              <a:ext cx="567441" cy="22614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545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040FFCE-7A69-E7B3-5F70-55ABCCC2935B}"/>
              </a:ext>
            </a:extLst>
          </p:cNvPr>
          <p:cNvGrpSpPr/>
          <p:nvPr/>
        </p:nvGrpSpPr>
        <p:grpSpPr>
          <a:xfrm>
            <a:off x="1032387" y="137652"/>
            <a:ext cx="9999407" cy="6384525"/>
            <a:chOff x="1032387" y="137652"/>
            <a:chExt cx="9999407" cy="6384525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A31D316-B1FB-DB4A-72C0-54D21BB879ED}"/>
                </a:ext>
              </a:extLst>
            </p:cNvPr>
            <p:cNvSpPr/>
            <p:nvPr/>
          </p:nvSpPr>
          <p:spPr>
            <a:xfrm>
              <a:off x="1032387" y="137652"/>
              <a:ext cx="9999407" cy="639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MockUp del proyecto – 20%  -- Andrés Felipe Arboleda Serna</a:t>
              </a: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96D60A1-DEEF-7232-CB80-1C1732CFEA4D}"/>
                </a:ext>
              </a:extLst>
            </p:cNvPr>
            <p:cNvSpPr/>
            <p:nvPr/>
          </p:nvSpPr>
          <p:spPr>
            <a:xfrm>
              <a:off x="1032387" y="893883"/>
              <a:ext cx="9999407" cy="639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Panel de control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9CBD4D4-48E0-F1A6-AC9D-17277CBE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387" y="1987644"/>
              <a:ext cx="3134162" cy="453453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1C366C8-245E-4DC6-CB90-3471C140F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3524" y="3045588"/>
              <a:ext cx="5106113" cy="1533739"/>
            </a:xfrm>
            <a:prstGeom prst="rect">
              <a:avLst/>
            </a:prstGeom>
          </p:spPr>
        </p:pic>
        <p:sp>
          <p:nvSpPr>
            <p:cNvPr id="10" name="Flecha: a la izquierda y derecha 9">
              <a:extLst>
                <a:ext uri="{FF2B5EF4-FFF2-40B4-BE49-F238E27FC236}">
                  <a16:creationId xmlns:a16="http://schemas.microsoft.com/office/drawing/2014/main" id="{A42E5AC4-C6B2-A8C5-C171-0625794E4DC9}"/>
                </a:ext>
              </a:extLst>
            </p:cNvPr>
            <p:cNvSpPr/>
            <p:nvPr/>
          </p:nvSpPr>
          <p:spPr>
            <a:xfrm>
              <a:off x="4798142" y="3657600"/>
              <a:ext cx="668593" cy="255639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6955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9A284E-6085-506F-8A4C-C19A0FA3CDDD}"/>
              </a:ext>
            </a:extLst>
          </p:cNvPr>
          <p:cNvSpPr/>
          <p:nvPr/>
        </p:nvSpPr>
        <p:spPr>
          <a:xfrm>
            <a:off x="1032387" y="137652"/>
            <a:ext cx="9999407" cy="6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MockUp del proyecto – 20%  -- Andrés Felipe Arboleda Serna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89F6036-AE19-DF6A-65D3-8FA3E5A4136D}"/>
              </a:ext>
            </a:extLst>
          </p:cNvPr>
          <p:cNvSpPr/>
          <p:nvPr/>
        </p:nvSpPr>
        <p:spPr>
          <a:xfrm>
            <a:off x="1032387" y="893883"/>
            <a:ext cx="9999407" cy="6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Panel de control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D07163-A254-14D3-A37A-9C2F2B60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1987644"/>
            <a:ext cx="3134162" cy="4534533"/>
          </a:xfrm>
          <a:prstGeom prst="rect">
            <a:avLst/>
          </a:prstGeom>
        </p:spPr>
      </p:pic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1465C853-79BB-0966-9EBA-1CE0FBBF9277}"/>
              </a:ext>
            </a:extLst>
          </p:cNvPr>
          <p:cNvSpPr/>
          <p:nvPr/>
        </p:nvSpPr>
        <p:spPr>
          <a:xfrm>
            <a:off x="4359442" y="4254910"/>
            <a:ext cx="481781" cy="2458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A5D37A-F451-5579-60B3-629DBD29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16" y="3429000"/>
            <a:ext cx="6578766" cy="1440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33727D-2236-B437-415A-04E5C4749117}"/>
              </a:ext>
            </a:extLst>
          </p:cNvPr>
          <p:cNvSpPr txBox="1"/>
          <p:nvPr/>
        </p:nvSpPr>
        <p:spPr>
          <a:xfrm>
            <a:off x="4935794" y="2524612"/>
            <a:ext cx="52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C0C0C0"/>
                </a:highlight>
              </a:rPr>
              <a:t>Para los estilos de este formulario se usó Bootstrap</a:t>
            </a:r>
          </a:p>
        </p:txBody>
      </p:sp>
    </p:spTree>
    <p:extLst>
      <p:ext uri="{BB962C8B-B14F-4D97-AF65-F5344CB8AC3E}">
        <p14:creationId xmlns:p14="http://schemas.microsoft.com/office/powerpoint/2010/main" val="36867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942A734-5415-8B71-03AD-6C68207E2E97}"/>
              </a:ext>
            </a:extLst>
          </p:cNvPr>
          <p:cNvSpPr/>
          <p:nvPr/>
        </p:nvSpPr>
        <p:spPr>
          <a:xfrm>
            <a:off x="1032387" y="137652"/>
            <a:ext cx="9999407" cy="6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MockUp del proyecto – 20%  -- Andrés Felipe Arboleda Serna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A63AC2-2A57-E0BE-45C4-F063B1E49EB3}"/>
              </a:ext>
            </a:extLst>
          </p:cNvPr>
          <p:cNvSpPr/>
          <p:nvPr/>
        </p:nvSpPr>
        <p:spPr>
          <a:xfrm>
            <a:off x="1032387" y="893883"/>
            <a:ext cx="9999407" cy="6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Panel de control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CAB1EB-785D-9C59-05F6-4002851D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1987644"/>
            <a:ext cx="3134162" cy="4534533"/>
          </a:xfrm>
          <a:prstGeom prst="rect">
            <a:avLst/>
          </a:prstGeom>
        </p:spPr>
      </p:pic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CB6E5752-F3B7-C7B7-D5BD-923A33D5E1D6}"/>
              </a:ext>
            </a:extLst>
          </p:cNvPr>
          <p:cNvSpPr/>
          <p:nvPr/>
        </p:nvSpPr>
        <p:spPr>
          <a:xfrm>
            <a:off x="4359442" y="4254910"/>
            <a:ext cx="481781" cy="2458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A31B77-7D7E-289D-4B9F-877FDE62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81" y="3344206"/>
            <a:ext cx="5334744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D2DB228-45CA-1E35-6192-AD9D38BC7D9C}"/>
              </a:ext>
            </a:extLst>
          </p:cNvPr>
          <p:cNvSpPr txBox="1"/>
          <p:nvPr/>
        </p:nvSpPr>
        <p:spPr>
          <a:xfrm>
            <a:off x="5260259" y="2709278"/>
            <a:ext cx="52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C0C0C0"/>
                </a:highlight>
              </a:rPr>
              <a:t>Para los estilos de este formulario se usó Bootstrap</a:t>
            </a:r>
          </a:p>
        </p:txBody>
      </p:sp>
    </p:spTree>
    <p:extLst>
      <p:ext uri="{BB962C8B-B14F-4D97-AF65-F5344CB8AC3E}">
        <p14:creationId xmlns:p14="http://schemas.microsoft.com/office/powerpoint/2010/main" val="1938495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98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Arboleda</dc:creator>
  <cp:lastModifiedBy>Andres Arboleda</cp:lastModifiedBy>
  <cp:revision>6</cp:revision>
  <dcterms:created xsi:type="dcterms:W3CDTF">2024-08-16T21:51:11Z</dcterms:created>
  <dcterms:modified xsi:type="dcterms:W3CDTF">2024-08-16T22:39:49Z</dcterms:modified>
</cp:coreProperties>
</file>