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62" r:id="rId5"/>
    <p:sldId id="258" r:id="rId6"/>
    <p:sldId id="257" r:id="rId7"/>
    <p:sldId id="259" r:id="rId8"/>
    <p:sldId id="264" r:id="rId9"/>
    <p:sldId id="263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C79F273-B0D7-4C80-AFC5-D88C38720A4F}" type="datetimeFigureOut">
              <a:rPr lang="es-CO" smtClean="0"/>
              <a:pPr/>
              <a:t>26/10/2015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CO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A97A532-9D0E-4E61-9E54-0F13F75834E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F273-B0D7-4C80-AFC5-D88C38720A4F}" type="datetimeFigureOut">
              <a:rPr lang="es-CO" smtClean="0"/>
              <a:pPr/>
              <a:t>26/10/2015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A532-9D0E-4E61-9E54-0F13F75834E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F273-B0D7-4C80-AFC5-D88C38720A4F}" type="datetimeFigureOut">
              <a:rPr lang="es-CO" smtClean="0"/>
              <a:pPr/>
              <a:t>26/10/2015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A532-9D0E-4E61-9E54-0F13F75834E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C79F273-B0D7-4C80-AFC5-D88C38720A4F}" type="datetimeFigureOut">
              <a:rPr lang="es-CO" smtClean="0"/>
              <a:pPr/>
              <a:t>26/10/2015</a:t>
            </a:fld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A97A532-9D0E-4E61-9E54-0F13F75834E3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C79F273-B0D7-4C80-AFC5-D88C38720A4F}" type="datetimeFigureOut">
              <a:rPr lang="es-CO" smtClean="0"/>
              <a:pPr/>
              <a:t>26/10/2015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CO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A97A532-9D0E-4E61-9E54-0F13F75834E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F273-B0D7-4C80-AFC5-D88C38720A4F}" type="datetimeFigureOut">
              <a:rPr lang="es-CO" smtClean="0"/>
              <a:pPr/>
              <a:t>26/10/2015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A532-9D0E-4E61-9E54-0F13F75834E3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F273-B0D7-4C80-AFC5-D88C38720A4F}" type="datetimeFigureOut">
              <a:rPr lang="es-CO" smtClean="0"/>
              <a:pPr/>
              <a:t>26/10/2015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A532-9D0E-4E61-9E54-0F13F75834E3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79F273-B0D7-4C80-AFC5-D88C38720A4F}" type="datetimeFigureOut">
              <a:rPr lang="es-CO" smtClean="0"/>
              <a:pPr/>
              <a:t>26/10/2015</a:t>
            </a:fld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A97A532-9D0E-4E61-9E54-0F13F75834E3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F273-B0D7-4C80-AFC5-D88C38720A4F}" type="datetimeFigureOut">
              <a:rPr lang="es-CO" smtClean="0"/>
              <a:pPr/>
              <a:t>26/10/2015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A532-9D0E-4E61-9E54-0F13F75834E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C79F273-B0D7-4C80-AFC5-D88C38720A4F}" type="datetimeFigureOut">
              <a:rPr lang="es-CO" smtClean="0"/>
              <a:pPr/>
              <a:t>26/10/2015</a:t>
            </a:fld>
            <a:endParaRPr lang="es-CO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A97A532-9D0E-4E61-9E54-0F13F75834E3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79F273-B0D7-4C80-AFC5-D88C38720A4F}" type="datetimeFigureOut">
              <a:rPr lang="es-CO" smtClean="0"/>
              <a:pPr/>
              <a:t>26/10/2015</a:t>
            </a:fld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A97A532-9D0E-4E61-9E54-0F13F75834E3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C79F273-B0D7-4C80-AFC5-D88C38720A4F}" type="datetimeFigureOut">
              <a:rPr lang="es-CO" smtClean="0"/>
              <a:pPr/>
              <a:t>26/10/2015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A97A532-9D0E-4E61-9E54-0F13F75834E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Monitoria</a:t>
            </a:r>
            <a:r>
              <a:rPr lang="en-US" dirty="0" smtClean="0"/>
              <a:t> </a:t>
            </a:r>
            <a:r>
              <a:rPr lang="en-US" dirty="0" err="1" smtClean="0"/>
              <a:t>ensamblador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Infratec</a:t>
            </a:r>
            <a:r>
              <a:rPr lang="en-US" dirty="0" smtClean="0"/>
              <a:t> 20152</a:t>
            </a:r>
            <a:endParaRPr lang="es-C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Traducción</a:t>
            </a:r>
            <a:r>
              <a:rPr lang="en-US" dirty="0" smtClean="0"/>
              <a:t> a assembly: TIPS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necesario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el </a:t>
            </a:r>
            <a:r>
              <a:rPr lang="en-US" dirty="0" err="1" smtClean="0"/>
              <a:t>lugar</a:t>
            </a:r>
            <a:r>
              <a:rPr lang="en-US" dirty="0" smtClean="0"/>
              <a:t> en la </a:t>
            </a:r>
            <a:r>
              <a:rPr lang="en-US" dirty="0" err="1" smtClean="0"/>
              <a:t>pila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trabaja</a:t>
            </a:r>
            <a:r>
              <a:rPr lang="en-US" dirty="0" smtClean="0"/>
              <a:t> en visual studio: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utilizar</a:t>
            </a:r>
            <a:r>
              <a:rPr lang="en-US" dirty="0" smtClean="0"/>
              <a:t> variables locales se </a:t>
            </a:r>
            <a:r>
              <a:rPr lang="en-US" dirty="0" err="1" smtClean="0"/>
              <a:t>guarda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espacio</a:t>
            </a:r>
            <a:r>
              <a:rPr lang="en-US" dirty="0" smtClean="0"/>
              <a:t> en la </a:t>
            </a:r>
            <a:r>
              <a:rPr lang="en-US" dirty="0" err="1" smtClean="0"/>
              <a:t>pila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s-CO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500306"/>
            <a:ext cx="1785950" cy="160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5" y="5143512"/>
            <a:ext cx="1455079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4643446"/>
            <a:ext cx="3109143" cy="2038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Flecha derecha"/>
          <p:cNvSpPr/>
          <p:nvPr/>
        </p:nvSpPr>
        <p:spPr>
          <a:xfrm>
            <a:off x="2786050" y="5572140"/>
            <a:ext cx="571504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12 Conector recto"/>
          <p:cNvCxnSpPr/>
          <p:nvPr/>
        </p:nvCxnSpPr>
        <p:spPr>
          <a:xfrm rot="16200000" flipH="1">
            <a:off x="1000100" y="2571744"/>
            <a:ext cx="1571636" cy="15716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V="1">
            <a:off x="785786" y="2571744"/>
            <a:ext cx="1714512" cy="14287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Traducción</a:t>
            </a:r>
            <a:r>
              <a:rPr lang="en-US" dirty="0" smtClean="0"/>
              <a:t> a assembly: TIPS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registro</a:t>
            </a:r>
            <a:r>
              <a:rPr lang="en-US" dirty="0" smtClean="0"/>
              <a:t> de </a:t>
            </a:r>
            <a:r>
              <a:rPr lang="en-US" dirty="0" err="1" smtClean="0"/>
              <a:t>retorno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olvidar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la </a:t>
            </a:r>
            <a:r>
              <a:rPr lang="en-US" dirty="0" err="1" smtClean="0"/>
              <a:t>salvaguarda</a:t>
            </a:r>
            <a:r>
              <a:rPr lang="en-US" dirty="0" smtClean="0"/>
              <a:t> de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registros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utilicen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del </a:t>
            </a:r>
            <a:r>
              <a:rPr lang="en-US" dirty="0" err="1" smtClean="0"/>
              <a:t>procedimiento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s-C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928934"/>
            <a:ext cx="1428760" cy="2746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Traducción</a:t>
            </a:r>
            <a:r>
              <a:rPr lang="en-US" dirty="0" smtClean="0"/>
              <a:t> a assembly: TIPS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llamados</a:t>
            </a:r>
            <a:r>
              <a:rPr lang="en-US" dirty="0" smtClean="0"/>
              <a:t> a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procedimientos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necesario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los </a:t>
            </a:r>
            <a:r>
              <a:rPr lang="en-US" dirty="0" err="1" smtClean="0"/>
              <a:t>parámetros</a:t>
            </a:r>
            <a:r>
              <a:rPr lang="en-US" dirty="0" smtClean="0"/>
              <a:t> en el </a:t>
            </a:r>
            <a:r>
              <a:rPr lang="en-US" dirty="0" err="1" smtClean="0"/>
              <a:t>orden</a:t>
            </a:r>
            <a:r>
              <a:rPr lang="en-US" dirty="0" smtClean="0"/>
              <a:t> </a:t>
            </a:r>
            <a:r>
              <a:rPr lang="en-US" dirty="0" err="1" smtClean="0"/>
              <a:t>inverso</a:t>
            </a:r>
            <a:r>
              <a:rPr lang="en-US" dirty="0" smtClean="0"/>
              <a:t>. Si se </a:t>
            </a:r>
            <a:r>
              <a:rPr lang="en-US" dirty="0" err="1" smtClean="0"/>
              <a:t>desea</a:t>
            </a:r>
            <a:r>
              <a:rPr lang="en-US" dirty="0" smtClean="0"/>
              <a:t> </a:t>
            </a:r>
            <a:r>
              <a:rPr lang="en-US" dirty="0" err="1" smtClean="0"/>
              <a:t>llamar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con </a:t>
            </a:r>
            <a:r>
              <a:rPr lang="en-US" dirty="0" err="1" smtClean="0"/>
              <a:t>parámetros</a:t>
            </a:r>
            <a:r>
              <a:rPr lang="en-US" dirty="0" smtClean="0"/>
              <a:t> (param_1, … , </a:t>
            </a:r>
            <a:r>
              <a:rPr lang="en-US" dirty="0" err="1" smtClean="0"/>
              <a:t>param_n</a:t>
            </a:r>
            <a:r>
              <a:rPr lang="en-US" dirty="0" smtClean="0"/>
              <a:t>) se </a:t>
            </a:r>
            <a:r>
              <a:rPr lang="en-US" dirty="0" err="1" smtClean="0"/>
              <a:t>debe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s-CO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429000"/>
            <a:ext cx="391397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Programa</a:t>
            </a:r>
            <a:r>
              <a:rPr lang="en-US" dirty="0" smtClean="0"/>
              <a:t> en c: Suma de </a:t>
            </a:r>
            <a:r>
              <a:rPr lang="en-US" dirty="0" err="1" smtClean="0"/>
              <a:t>cadenas</a:t>
            </a:r>
            <a:r>
              <a:rPr lang="en-US" dirty="0" smtClean="0"/>
              <a:t> de </a:t>
            </a:r>
            <a:r>
              <a:rPr lang="en-US" dirty="0" err="1" smtClean="0"/>
              <a:t>caracteres</a:t>
            </a:r>
            <a:r>
              <a:rPr lang="en-US" dirty="0" smtClean="0"/>
              <a:t> ASCII</a:t>
            </a:r>
            <a:endParaRPr lang="es-CO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0727" y="1714488"/>
            <a:ext cx="8402015" cy="418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Programa</a:t>
            </a:r>
            <a:r>
              <a:rPr lang="en-US" dirty="0" smtClean="0"/>
              <a:t> en c: Suma de </a:t>
            </a:r>
            <a:r>
              <a:rPr lang="en-US" dirty="0" err="1" smtClean="0"/>
              <a:t>cadenas</a:t>
            </a:r>
            <a:r>
              <a:rPr lang="en-US" dirty="0" smtClean="0"/>
              <a:t> de </a:t>
            </a:r>
            <a:r>
              <a:rPr lang="en-US" dirty="0" err="1" smtClean="0"/>
              <a:t>caracteres</a:t>
            </a:r>
            <a:r>
              <a:rPr lang="en-US" dirty="0" smtClean="0"/>
              <a:t> ASCII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Convertir</a:t>
            </a:r>
            <a:r>
              <a:rPr lang="en-US" dirty="0" smtClean="0"/>
              <a:t> </a:t>
            </a:r>
            <a:r>
              <a:rPr lang="en-US" dirty="0" err="1" smtClean="0"/>
              <a:t>cadena</a:t>
            </a:r>
            <a:r>
              <a:rPr lang="en-US" dirty="0" smtClean="0"/>
              <a:t> ASCII a </a:t>
            </a:r>
            <a:r>
              <a:rPr lang="en-US" dirty="0" err="1" smtClean="0"/>
              <a:t>entero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Sumar</a:t>
            </a:r>
            <a:r>
              <a:rPr lang="en-US" dirty="0" smtClean="0"/>
              <a:t> los </a:t>
            </a:r>
            <a:r>
              <a:rPr lang="en-US" dirty="0" err="1" smtClean="0"/>
              <a:t>números</a:t>
            </a:r>
            <a:endParaRPr lang="en-US" dirty="0" smtClean="0"/>
          </a:p>
          <a:p>
            <a:pPr>
              <a:buNone/>
            </a:pPr>
            <a:endParaRPr lang="es-CO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357826"/>
            <a:ext cx="17240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143116"/>
            <a:ext cx="23812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Traducción</a:t>
            </a:r>
            <a:r>
              <a:rPr lang="en-US" dirty="0" smtClean="0"/>
              <a:t> a assembly: con </a:t>
            </a:r>
            <a:r>
              <a:rPr lang="en-US" dirty="0" err="1" smtClean="0"/>
              <a:t>nombres</a:t>
            </a:r>
            <a:r>
              <a:rPr lang="en-US" dirty="0" smtClean="0"/>
              <a:t> </a:t>
            </a:r>
            <a:r>
              <a:rPr lang="en-US" dirty="0" err="1" smtClean="0"/>
              <a:t>simbólicos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usarse</a:t>
            </a:r>
            <a:r>
              <a:rPr lang="en-US" dirty="0" smtClean="0"/>
              <a:t> los </a:t>
            </a:r>
            <a:r>
              <a:rPr lang="en-US" dirty="0" err="1" smtClean="0"/>
              <a:t>nombres</a:t>
            </a:r>
            <a:r>
              <a:rPr lang="en-US" dirty="0" smtClean="0"/>
              <a:t> de los </a:t>
            </a:r>
            <a:r>
              <a:rPr lang="en-US" dirty="0" err="1" smtClean="0"/>
              <a:t>parámetros</a:t>
            </a:r>
            <a:r>
              <a:rPr lang="en-US" dirty="0" smtClean="0"/>
              <a:t> y de variables locales</a:t>
            </a:r>
            <a:endParaRPr lang="es-CO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500306"/>
            <a:ext cx="7572428" cy="402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Traducción</a:t>
            </a:r>
            <a:r>
              <a:rPr lang="en-US" dirty="0" smtClean="0"/>
              <a:t> a assembly: con </a:t>
            </a:r>
            <a:r>
              <a:rPr lang="en-US" dirty="0" err="1" smtClean="0"/>
              <a:t>nombres</a:t>
            </a:r>
            <a:r>
              <a:rPr lang="en-US" dirty="0" smtClean="0"/>
              <a:t> </a:t>
            </a:r>
            <a:r>
              <a:rPr lang="en-US" dirty="0" err="1" smtClean="0"/>
              <a:t>simbólicos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usarse</a:t>
            </a:r>
            <a:r>
              <a:rPr lang="en-US" dirty="0" smtClean="0"/>
              <a:t> los </a:t>
            </a:r>
            <a:r>
              <a:rPr lang="en-US" dirty="0" err="1" smtClean="0"/>
              <a:t>nombres</a:t>
            </a:r>
            <a:r>
              <a:rPr lang="en-US" dirty="0" smtClean="0"/>
              <a:t> de los </a:t>
            </a:r>
            <a:r>
              <a:rPr lang="en-US" dirty="0" err="1" smtClean="0"/>
              <a:t>parámetros</a:t>
            </a:r>
            <a:r>
              <a:rPr lang="en-US" dirty="0" smtClean="0"/>
              <a:t> y de variables locales</a:t>
            </a:r>
            <a:endParaRPr lang="es-C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428868"/>
            <a:ext cx="6786610" cy="4151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Traducción</a:t>
            </a:r>
            <a:r>
              <a:rPr lang="en-US" dirty="0" smtClean="0"/>
              <a:t> a assembly: sin </a:t>
            </a:r>
            <a:r>
              <a:rPr lang="en-US" dirty="0" err="1" smtClean="0"/>
              <a:t>nombres</a:t>
            </a:r>
            <a:r>
              <a:rPr lang="en-US" dirty="0" smtClean="0"/>
              <a:t> </a:t>
            </a:r>
            <a:r>
              <a:rPr lang="en-US" dirty="0" err="1" smtClean="0"/>
              <a:t>simbólicos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Es </a:t>
            </a:r>
            <a:r>
              <a:rPr lang="en-US" dirty="0" err="1" smtClean="0"/>
              <a:t>necesario</a:t>
            </a:r>
            <a:r>
              <a:rPr lang="en-US" dirty="0" smtClean="0"/>
              <a:t> leer los </a:t>
            </a:r>
            <a:r>
              <a:rPr lang="en-US" dirty="0" err="1" smtClean="0"/>
              <a:t>parámetros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la </a:t>
            </a:r>
            <a:r>
              <a:rPr lang="en-US" dirty="0" err="1" smtClean="0"/>
              <a:t>pila</a:t>
            </a:r>
            <a:endParaRPr lang="es-CO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788543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65</TotalTime>
  <Words>182</Words>
  <Application>Microsoft Office PowerPoint</Application>
  <PresentationFormat>Presentación en pantalla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Mirador</vt:lpstr>
      <vt:lpstr>Monitoria ensamblador</vt:lpstr>
      <vt:lpstr>Traducción a assembly: TIPS</vt:lpstr>
      <vt:lpstr>Traducción a assembly: TIPS</vt:lpstr>
      <vt:lpstr>Traducción a assembly: TIPS</vt:lpstr>
      <vt:lpstr>Programa en c: Suma de cadenas de caracteres ASCII</vt:lpstr>
      <vt:lpstr>Programa en c: Suma de cadenas de caracteres ASCII</vt:lpstr>
      <vt:lpstr>Traducción a assembly: con nombres simbólicos</vt:lpstr>
      <vt:lpstr>Traducción a assembly: con nombres simbólicos</vt:lpstr>
      <vt:lpstr>Traducción a assembly: sin nombres simbólicos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Monitoria ensamblador</dc:title>
  <dc:creator>Camila</dc:creator>
  <cp:lastModifiedBy>Camila</cp:lastModifiedBy>
  <cp:revision>9</cp:revision>
  <dcterms:created xsi:type="dcterms:W3CDTF">2015-10-26T03:23:04Z</dcterms:created>
  <dcterms:modified xsi:type="dcterms:W3CDTF">2015-10-26T13:09:06Z</dcterms:modified>
</cp:coreProperties>
</file>