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5" r:id="rId2"/>
    <p:sldId id="281" r:id="rId3"/>
    <p:sldId id="296" r:id="rId4"/>
    <p:sldId id="297" r:id="rId5"/>
    <p:sldId id="295" r:id="rId6"/>
    <p:sldId id="298" r:id="rId7"/>
    <p:sldId id="299" r:id="rId8"/>
    <p:sldId id="300" r:id="rId9"/>
    <p:sldId id="301" r:id="rId10"/>
    <p:sldId id="294" r:id="rId11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34"/>
    <a:srgbClr val="CE2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1" autoAdjust="0"/>
    <p:restoredTop sz="78456" autoAdjust="0"/>
  </p:normalViewPr>
  <p:slideViewPr>
    <p:cSldViewPr snapToGrid="0" snapToObjects="1">
      <p:cViewPr varScale="1">
        <p:scale>
          <a:sx n="40" d="100"/>
          <a:sy n="40" d="100"/>
        </p:scale>
        <p:origin x="1512" y="48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507600" y="7576261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576261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 smtClean="0"/>
              <a:t>Dies ist eine Kapitelfolie. </a:t>
            </a:r>
            <a:br>
              <a:rPr lang="de-AT" dirty="0" smtClean="0"/>
            </a:br>
            <a:r>
              <a:rPr lang="de-AT" dirty="0" smtClean="0"/>
              <a:t>WICHTIG, nicht mehr Text </a:t>
            </a:r>
            <a:br>
              <a:rPr lang="de-AT" dirty="0" smtClean="0"/>
            </a:br>
            <a:r>
              <a:rPr lang="de-AT" dirty="0" smtClean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 smtClean="0"/>
              <a:t>Punkt 1</a:t>
            </a:r>
          </a:p>
          <a:p>
            <a:pPr lvl="0"/>
            <a:r>
              <a:rPr lang="de-AT" noProof="0" dirty="0" smtClean="0"/>
              <a:t>Punkt 2</a:t>
            </a:r>
          </a:p>
          <a:p>
            <a:pPr lvl="0"/>
            <a:r>
              <a:rPr lang="de-AT" noProof="0" dirty="0" smtClean="0"/>
              <a:t>Punkt 3</a:t>
            </a:r>
          </a:p>
          <a:p>
            <a:pPr lvl="0"/>
            <a:r>
              <a:rPr lang="de-AT" noProof="0" dirty="0" smtClean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folie-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4054" y="3769112"/>
            <a:ext cx="4763798" cy="1072643"/>
          </a:xfrm>
          <a:prstGeom prst="rect">
            <a:avLst/>
          </a:prstGeom>
        </p:spPr>
      </p:pic>
      <p:sp>
        <p:nvSpPr>
          <p:cNvPr id="11" name="Textfeld 5"/>
          <p:cNvSpPr txBox="1"/>
          <p:nvPr userDrawn="1"/>
        </p:nvSpPr>
        <p:spPr>
          <a:xfrm>
            <a:off x="0" y="5352761"/>
            <a:ext cx="16257588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800" b="0" i="0" u="none" kern="1200" spc="40" dirty="0" err="1" smtClean="0">
                <a:solidFill>
                  <a:schemeClr val="tx1"/>
                </a:solidFill>
                <a:latin typeface="Arial"/>
                <a:cs typeface="Arial"/>
              </a:rPr>
              <a:t>www.fhv.at</a:t>
            </a:r>
            <a:endParaRPr lang="de-DE" sz="1800" b="0" i="0" u="none" kern="1200" spc="4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202127" y="6748002"/>
            <a:ext cx="11853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Kontakt:</a:t>
            </a:r>
          </a:p>
          <a:p>
            <a:endParaRPr lang="de-DE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Studiengang,</a:t>
            </a:r>
            <a:r>
              <a:rPr lang="de-DE" baseline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9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507600" y="7578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507600" y="7578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7920000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507600" y="245603"/>
            <a:ext cx="10143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Name: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Studiengang:</a:t>
            </a:r>
          </a:p>
          <a:p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Semester:</a:t>
            </a:r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58" r:id="rId13"/>
    <p:sldLayoutId id="2147483659" r:id="rId14"/>
    <p:sldLayoutId id="2147483660" r:id="rId15"/>
    <p:sldLayoutId id="2147483661" r:id="rId16"/>
    <p:sldLayoutId id="2147483682" r:id="rId17"/>
  </p:sldLayoutIdLst>
  <p:hf hdr="0" ftr="0" dt="0"/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Color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face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3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9" y="4320000"/>
            <a:ext cx="13742905" cy="5400000"/>
          </a:xfrm>
        </p:spPr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?							</a:t>
            </a:r>
            <a:r>
              <a:rPr lang="de-DE" dirty="0" err="1" smtClean="0"/>
              <a:t>Stst</a:t>
            </a:r>
            <a:r>
              <a:rPr lang="de-DE" dirty="0" smtClean="0"/>
              <a:t>		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								</a:t>
            </a:r>
            <a:r>
              <a:rPr lang="de-DE" dirty="0" err="1" smtClean="0"/>
              <a:t>Stst</a:t>
            </a:r>
            <a:r>
              <a:rPr lang="de-DE" dirty="0" smtClean="0"/>
              <a:t>	</a:t>
            </a:r>
          </a:p>
          <a:p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analyis</a:t>
            </a:r>
            <a:r>
              <a:rPr lang="de-DE" dirty="0" smtClean="0"/>
              <a:t>, Ideal Gruppe			</a:t>
            </a:r>
            <a:r>
              <a:rPr lang="de-DE" dirty="0" err="1" smtClean="0"/>
              <a:t>Buto</a:t>
            </a:r>
            <a:endParaRPr lang="de-DE" dirty="0" smtClean="0"/>
          </a:p>
          <a:p>
            <a:r>
              <a:rPr lang="de-DE" dirty="0" err="1" smtClean="0"/>
              <a:t>Results</a:t>
            </a:r>
            <a:r>
              <a:rPr lang="de-DE" dirty="0" smtClean="0"/>
              <a:t>							</a:t>
            </a:r>
            <a:r>
              <a:rPr lang="de-DE" dirty="0" err="1" smtClean="0"/>
              <a:t>Buto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/>
              <a:t>Color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880850" cy="1619250"/>
          </a:xfrm>
          <a:prstGeom prst="rect">
            <a:avLst/>
          </a:prstGeom>
        </p:spPr>
        <p:txBody>
          <a:bodyPr/>
          <a:lstStyle/>
          <a:p>
            <a:r>
              <a:rPr lang="de-AT" dirty="0" smtClean="0"/>
              <a:t>Content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7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–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find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707938"/>
          </a:xfrm>
        </p:spPr>
        <p:txBody>
          <a:bodyPr/>
          <a:lstStyle/>
          <a:p>
            <a:r>
              <a:rPr lang="de-DE" dirty="0" smtClean="0"/>
              <a:t>Chosen Topic: </a:t>
            </a:r>
            <a:r>
              <a:rPr lang="de-DE" dirty="0" smtClean="0">
                <a:solidFill>
                  <a:srgbClr val="BD0034"/>
                </a:solidFill>
              </a:rPr>
              <a:t>Face </a:t>
            </a:r>
            <a:r>
              <a:rPr lang="de-DE" dirty="0" err="1" smtClean="0">
                <a:solidFill>
                  <a:srgbClr val="BD0034"/>
                </a:solidFill>
              </a:rPr>
              <a:t>Recoginition</a:t>
            </a:r>
            <a:endParaRPr lang="de-DE" dirty="0">
              <a:solidFill>
                <a:srgbClr val="BD0034"/>
              </a:solidFill>
            </a:endParaRP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3540703"/>
            <a:ext cx="15051991" cy="51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Chosen Part: Face </a:t>
            </a:r>
            <a:r>
              <a:rPr lang="de-DE" dirty="0" err="1" smtClean="0"/>
              <a:t>Detection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41" y="2933987"/>
            <a:ext cx="12250991" cy="6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-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Benefit</a:t>
            </a:r>
            <a:endParaRPr lang="de-DE" dirty="0" smtClean="0"/>
          </a:p>
          <a:p>
            <a:pPr lvl="1"/>
            <a:r>
              <a:rPr lang="de-DE" dirty="0" smtClean="0"/>
              <a:t>Approach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facial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Orientation invariant</a:t>
            </a:r>
          </a:p>
          <a:p>
            <a:pPr lvl="1"/>
            <a:endParaRPr lang="de-DE" dirty="0"/>
          </a:p>
          <a:p>
            <a:r>
              <a:rPr lang="de-DE" dirty="0" smtClean="0"/>
              <a:t>Approach</a:t>
            </a:r>
          </a:p>
          <a:p>
            <a:pPr lvl="1"/>
            <a:r>
              <a:rPr lang="de-DE" dirty="0" smtClean="0"/>
              <a:t>Video </a:t>
            </a:r>
            <a:r>
              <a:rPr lang="de-DE" dirty="0" err="1" smtClean="0"/>
              <a:t>conferencing</a:t>
            </a:r>
            <a:r>
              <a:rPr lang="de-DE" dirty="0" smtClean="0"/>
              <a:t> </a:t>
            </a:r>
            <a:r>
              <a:rPr lang="de-DE" dirty="0" err="1" smtClean="0"/>
              <a:t>systens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on </a:t>
            </a:r>
            <a:r>
              <a:rPr lang="de-DE" dirty="0" err="1" smtClean="0"/>
              <a:t>speaker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Goal</a:t>
            </a:r>
          </a:p>
          <a:p>
            <a:pPr lvl="1"/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skin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,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6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– </a:t>
            </a:r>
            <a:r>
              <a:rPr lang="de-DE" dirty="0" err="1" smtClean="0"/>
              <a:t>YCbCr</a:t>
            </a:r>
            <a:r>
              <a:rPr lang="de-DE" dirty="0" smtClean="0"/>
              <a:t> 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YCbCr</a:t>
            </a:r>
            <a:r>
              <a:rPr lang="de-DE" dirty="0" smtClean="0"/>
              <a:t> Space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endParaRPr lang="de-DE" dirty="0" smtClean="0"/>
          </a:p>
          <a:p>
            <a:pPr lvl="1"/>
            <a:r>
              <a:rPr lang="de-DE" dirty="0" err="1" smtClean="0"/>
              <a:t>Luminance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(Y)</a:t>
            </a:r>
          </a:p>
          <a:p>
            <a:pPr lvl="1"/>
            <a:r>
              <a:rPr lang="de-DE" dirty="0" err="1" smtClean="0"/>
              <a:t>Chrominance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(</a:t>
            </a:r>
            <a:r>
              <a:rPr lang="de-DE" dirty="0" err="1" smtClean="0"/>
              <a:t>Cb</a:t>
            </a:r>
            <a:r>
              <a:rPr lang="de-DE" dirty="0" smtClean="0"/>
              <a:t>, </a:t>
            </a:r>
            <a:r>
              <a:rPr lang="de-DE" dirty="0" err="1" smtClean="0"/>
              <a:t>Cr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8"/>
          <a:stretch/>
        </p:blipFill>
        <p:spPr>
          <a:xfrm>
            <a:off x="1585223" y="4201617"/>
            <a:ext cx="11498963" cy="5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– </a:t>
            </a:r>
            <a:r>
              <a:rPr lang="de-DE" dirty="0" err="1" smtClean="0"/>
              <a:t>YCbCr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Thresholding</a:t>
            </a:r>
            <a:r>
              <a:rPr lang="de-DE" dirty="0" smtClean="0"/>
              <a:t> = </a:t>
            </a:r>
            <a:r>
              <a:rPr lang="de-DE" dirty="0" err="1" smtClean="0"/>
              <a:t>remove</a:t>
            </a:r>
            <a:r>
              <a:rPr lang="de-DE" dirty="0" smtClean="0"/>
              <a:t> all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54" y="3413551"/>
            <a:ext cx="11176472" cy="66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– </a:t>
            </a:r>
            <a:r>
              <a:rPr lang="de-DE" dirty="0" err="1" smtClean="0"/>
              <a:t>YCbCr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098174"/>
            <a:ext cx="14365306" cy="6299868"/>
          </a:xfrm>
        </p:spPr>
      </p:pic>
    </p:spTree>
    <p:extLst>
      <p:ext uri="{BB962C8B-B14F-4D97-AF65-F5344CB8AC3E}">
        <p14:creationId xmlns:p14="http://schemas.microsoft.com/office/powerpoint/2010/main" val="41873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– </a:t>
            </a:r>
            <a:r>
              <a:rPr lang="de-DE" dirty="0" err="1" smtClean="0"/>
              <a:t>YCbCr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Thresholding</a:t>
            </a:r>
            <a:endParaRPr lang="de-DE" dirty="0"/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6"/>
          <a:stretch/>
        </p:blipFill>
        <p:spPr>
          <a:xfrm>
            <a:off x="1080000" y="1911477"/>
            <a:ext cx="6187074" cy="2570691"/>
          </a:xfr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6" y="4482168"/>
            <a:ext cx="13223548" cy="56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131</Words>
  <Application>Microsoft Office PowerPoint</Application>
  <PresentationFormat>Benutzerdefiniert</PresentationFormat>
  <Paragraphs>34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Wingdings</vt:lpstr>
      <vt:lpstr>Default Theme</vt:lpstr>
      <vt:lpstr>Color based face detection</vt:lpstr>
      <vt:lpstr>Content</vt:lpstr>
      <vt:lpstr>Where – Did we find this topic?</vt:lpstr>
      <vt:lpstr>Where – Did we find this topic?</vt:lpstr>
      <vt:lpstr>Where - Is this approach used?</vt:lpstr>
      <vt:lpstr>Why – YCbCr Space</vt:lpstr>
      <vt:lpstr>Why – YCbCr space Thresholding</vt:lpstr>
      <vt:lpstr>Why – YCbCr space Thresholding</vt:lpstr>
      <vt:lpstr>Why – YCbCr space Thresholding</vt:lpstr>
      <vt:lpstr>PowerPoint-Präsentation</vt:lpstr>
    </vt:vector>
  </TitlesOfParts>
  <Manager>Steafn Stark</Manager>
  <Company>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Services;Burtscher Tobias;Stefan Stark</dc:creator>
  <cp:lastModifiedBy>admin</cp:lastModifiedBy>
  <cp:revision>58</cp:revision>
  <dcterms:created xsi:type="dcterms:W3CDTF">2015-08-04T13:07:46Z</dcterms:created>
  <dcterms:modified xsi:type="dcterms:W3CDTF">2016-12-17T22:34:05Z</dcterms:modified>
</cp:coreProperties>
</file>