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219E75-BB3B-49A0-AECB-D39FF8BB1E27}">
  <a:tblStyle styleId="{7A219E75-BB3B-49A0-AECB-D39FF8BB1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Black-bold.fntdata"/><Relationship Id="rId21" Type="http://schemas.openxmlformats.org/officeDocument/2006/relationships/font" Target="fonts/Poppins-boldItalic.fntdata"/><Relationship Id="rId23" Type="http://schemas.openxmlformats.org/officeDocument/2006/relationships/font" Target="fonts/Poppins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fab0cad0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fab0cad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8fab0cad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8fab0cad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8f7bffaae_0_20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8f7bffaae_0_20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8f7bffaae_0_2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8f7bffaae_0_2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a055ba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7a055ba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81525" y="-21728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07875" y="374622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03225" y="916300"/>
            <a:ext cx="4830900" cy="27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003225" y="3776300"/>
            <a:ext cx="48309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784375" y="2975700"/>
            <a:ext cx="1497600" cy="21678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3479825" y="405552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" name="Google Shape;56;p11"/>
          <p:cNvSpPr/>
          <p:nvPr/>
        </p:nvSpPr>
        <p:spPr>
          <a:xfrm flipH="1" rot="10800000">
            <a:off x="8430775" y="-225"/>
            <a:ext cx="1497600" cy="46641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" name="Google Shape;57;p11"/>
          <p:cNvSpPr/>
          <p:nvPr/>
        </p:nvSpPr>
        <p:spPr>
          <a:xfrm flipH="1" rot="10800000">
            <a:off x="-1296350" y="-1685287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713225" y="1448300"/>
            <a:ext cx="4486800" cy="16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713225" y="3012700"/>
            <a:ext cx="3240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flipH="1" rot="10800000">
            <a:off x="-1465675" y="36845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 rot="-16748">
            <a:off x="1665420" y="1345599"/>
            <a:ext cx="2586331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 rot="-7591">
            <a:off x="1666022" y="2133352"/>
            <a:ext cx="2581506" cy="6723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title"/>
          </p:nvPr>
        </p:nvSpPr>
        <p:spPr>
          <a:xfrm rot="-15554">
            <a:off x="5869701" y="1344973"/>
            <a:ext cx="2586026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 rot="-7978">
            <a:off x="5870016" y="2133338"/>
            <a:ext cx="2585407" cy="672307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title"/>
          </p:nvPr>
        </p:nvSpPr>
        <p:spPr>
          <a:xfrm rot="-17548">
            <a:off x="1665419" y="2820536"/>
            <a:ext cx="2586034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 rot="-7980">
            <a:off x="1666022" y="3562691"/>
            <a:ext cx="2584807" cy="6723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 rot="-17220">
            <a:off x="591568" y="1422459"/>
            <a:ext cx="1137914" cy="73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0" sz="5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7" type="title"/>
          </p:nvPr>
        </p:nvSpPr>
        <p:spPr>
          <a:xfrm rot="-17220">
            <a:off x="591568" y="2897659"/>
            <a:ext cx="1137914" cy="73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0" sz="5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 rot="-17229">
            <a:off x="4820157" y="1422459"/>
            <a:ext cx="1137314" cy="73680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0" sz="5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title"/>
          </p:nvPr>
        </p:nvSpPr>
        <p:spPr>
          <a:xfrm rot="-16345">
            <a:off x="5869702" y="2819924"/>
            <a:ext cx="2586929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 rot="-7978">
            <a:off x="5870016" y="3562691"/>
            <a:ext cx="2585407" cy="672307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14" type="title"/>
          </p:nvPr>
        </p:nvSpPr>
        <p:spPr>
          <a:xfrm rot="-17229">
            <a:off x="4820157" y="2897659"/>
            <a:ext cx="1137314" cy="73680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0" sz="5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5"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76" name="Google Shape;76;p13"/>
          <p:cNvSpPr/>
          <p:nvPr/>
        </p:nvSpPr>
        <p:spPr>
          <a:xfrm rot="10800000">
            <a:off x="8430775" y="0"/>
            <a:ext cx="1497600" cy="21678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flipH="1">
            <a:off x="895363" y="3140325"/>
            <a:ext cx="73530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 flipH="1">
            <a:off x="895638" y="1322475"/>
            <a:ext cx="73530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8430775" y="2268900"/>
            <a:ext cx="1497600" cy="28746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-1315950" y="-138117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0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-335875" y="-12"/>
            <a:ext cx="1049100" cy="75897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075925" y="-123717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722378" y="2553536"/>
            <a:ext cx="2484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>
            <a:off x="3334133" y="2553532"/>
            <a:ext cx="24771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942501" y="2553531"/>
            <a:ext cx="24588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713225" y="3640329"/>
            <a:ext cx="24846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3334133" y="3640329"/>
            <a:ext cx="24771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5951563" y="3640329"/>
            <a:ext cx="24588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7" type="title"/>
          </p:nvPr>
        </p:nvSpPr>
        <p:spPr>
          <a:xfrm rot="-17859">
            <a:off x="727321" y="1608507"/>
            <a:ext cx="2483134" cy="7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hasCustomPrompt="1" idx="8" type="title"/>
          </p:nvPr>
        </p:nvSpPr>
        <p:spPr>
          <a:xfrm rot="-21316">
            <a:off x="3341822" y="1608391"/>
            <a:ext cx="2467547" cy="7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hasCustomPrompt="1" idx="9" type="title"/>
          </p:nvPr>
        </p:nvSpPr>
        <p:spPr>
          <a:xfrm rot="-19308">
            <a:off x="5959493" y="1609141"/>
            <a:ext cx="2457039" cy="7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9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8438384" y="1730883"/>
            <a:ext cx="1089000" cy="34275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flipH="1" rot="10800000">
            <a:off x="-1529000" y="-154785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2" type="title"/>
          </p:nvPr>
        </p:nvSpPr>
        <p:spPr>
          <a:xfrm>
            <a:off x="765500" y="2129481"/>
            <a:ext cx="23283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765500" y="2897253"/>
            <a:ext cx="23283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hasCustomPrompt="1" idx="3" type="title"/>
          </p:nvPr>
        </p:nvSpPr>
        <p:spPr>
          <a:xfrm>
            <a:off x="3407888" y="1543131"/>
            <a:ext cx="23283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2" name="Google Shape;102;p16"/>
          <p:cNvSpPr txBox="1"/>
          <p:nvPr>
            <p:ph idx="4" type="subTitle"/>
          </p:nvPr>
        </p:nvSpPr>
        <p:spPr>
          <a:xfrm>
            <a:off x="3407888" y="2310938"/>
            <a:ext cx="23283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5" type="subTitle"/>
          </p:nvPr>
        </p:nvSpPr>
        <p:spPr>
          <a:xfrm>
            <a:off x="6050275" y="3393298"/>
            <a:ext cx="2328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6" type="subTitle"/>
          </p:nvPr>
        </p:nvSpPr>
        <p:spPr>
          <a:xfrm>
            <a:off x="6050275" y="2887250"/>
            <a:ext cx="23283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b="1"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7" type="title"/>
          </p:nvPr>
        </p:nvSpPr>
        <p:spPr>
          <a:xfrm>
            <a:off x="6050288" y="2129481"/>
            <a:ext cx="23283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8" type="subTitle"/>
          </p:nvPr>
        </p:nvSpPr>
        <p:spPr>
          <a:xfrm>
            <a:off x="3407875" y="2816998"/>
            <a:ext cx="2328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9" type="subTitle"/>
          </p:nvPr>
        </p:nvSpPr>
        <p:spPr>
          <a:xfrm>
            <a:off x="765500" y="3393300"/>
            <a:ext cx="2328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063350" y="1643813"/>
            <a:ext cx="43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063375" y="2279888"/>
            <a:ext cx="43674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 flipH="1">
            <a:off x="-112600" y="-189397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7224125" y="38751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713250" y="1937250"/>
            <a:ext cx="39423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8430750" y="848325"/>
            <a:ext cx="1049100" cy="42951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flipH="1" rot="10800000">
            <a:off x="-1533050" y="-12816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4895575" y="1937250"/>
            <a:ext cx="35352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rot="10800000">
            <a:off x="-784375" y="0"/>
            <a:ext cx="1497600" cy="40413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789425" y="1365075"/>
            <a:ext cx="42981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125" name="Google Shape;125;p20"/>
          <p:cNvSpPr/>
          <p:nvPr/>
        </p:nvSpPr>
        <p:spPr>
          <a:xfrm flipH="1" rot="10800000">
            <a:off x="7774075" y="39530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flipH="1">
            <a:off x="4224775" y="1939386"/>
            <a:ext cx="4206000" cy="12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 flipH="1">
            <a:off x="5554675" y="3175886"/>
            <a:ext cx="28761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525175" y="812136"/>
            <a:ext cx="19056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b="1" sz="9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3250413" y="411872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-784375" y="0"/>
            <a:ext cx="1497600" cy="21678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flipH="1">
            <a:off x="-375750" y="2353500"/>
            <a:ext cx="1089000" cy="27900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965350" y="3693813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713225" y="1232450"/>
            <a:ext cx="77175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33" name="Google Shape;133;p22"/>
          <p:cNvSpPr/>
          <p:nvPr/>
        </p:nvSpPr>
        <p:spPr>
          <a:xfrm rot="10800000">
            <a:off x="-784375" y="300"/>
            <a:ext cx="1497600" cy="20556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flipH="1" rot="10800000">
            <a:off x="2547875" y="42793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flipH="1">
            <a:off x="-784375" y="1590475"/>
            <a:ext cx="1497600" cy="35532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3434525" y="-217280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 flipH="1" rot="10800000">
            <a:off x="7858325" y="400995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 ">
  <p:cSld name="CUSTOM_1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42" name="Google Shape;142;p24"/>
          <p:cNvSpPr/>
          <p:nvPr/>
        </p:nvSpPr>
        <p:spPr>
          <a:xfrm flipH="1" rot="10800000">
            <a:off x="7828900" y="382195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-1686500" y="-125307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flipH="1" rot="10800000">
            <a:off x="-1168425" y="39409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 flipH="1" rot="10800000">
            <a:off x="8430775" y="0"/>
            <a:ext cx="1497600" cy="17580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50" name="Google Shape;150;p26"/>
          <p:cNvSpPr/>
          <p:nvPr/>
        </p:nvSpPr>
        <p:spPr>
          <a:xfrm flipH="1" rot="10800000">
            <a:off x="-1356550" y="-133117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8430750" y="1274600"/>
            <a:ext cx="1497600" cy="38688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-375750" y="1128288"/>
            <a:ext cx="1089000" cy="40152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 flipH="1" rot="10800000">
            <a:off x="8267025" y="881688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58" name="Google Shape;158;p28"/>
          <p:cNvSpPr/>
          <p:nvPr/>
        </p:nvSpPr>
        <p:spPr>
          <a:xfrm flipH="1" rot="10800000">
            <a:off x="8107825" y="1798538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flipH="1" rot="10800000">
            <a:off x="-1774400" y="-750062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 flipH="1" rot="10800000">
            <a:off x="4550825" y="4310113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713225" y="1232450"/>
            <a:ext cx="38589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2" type="subTitle"/>
          </p:nvPr>
        </p:nvSpPr>
        <p:spPr>
          <a:xfrm>
            <a:off x="4572025" y="1232450"/>
            <a:ext cx="38589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9"/>
          <p:cNvSpPr/>
          <p:nvPr/>
        </p:nvSpPr>
        <p:spPr>
          <a:xfrm flipH="1" rot="10800000">
            <a:off x="5384150" y="40609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 flipH="1" rot="10800000">
            <a:off x="8430775" y="0"/>
            <a:ext cx="1497600" cy="41682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 flipH="1" rot="10800000">
            <a:off x="-1467350" y="40789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2" type="title"/>
          </p:nvPr>
        </p:nvSpPr>
        <p:spPr>
          <a:xfrm rot="-14130">
            <a:off x="714337" y="1509486"/>
            <a:ext cx="3065426" cy="487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 rot="-6406">
            <a:off x="715172" y="1916982"/>
            <a:ext cx="3059105" cy="631512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3" type="title"/>
          </p:nvPr>
        </p:nvSpPr>
        <p:spPr>
          <a:xfrm rot="-14155">
            <a:off x="715462" y="2743611"/>
            <a:ext cx="3060026" cy="484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3" name="Google Shape;173;p30"/>
          <p:cNvSpPr txBox="1"/>
          <p:nvPr>
            <p:ph idx="4" type="subTitle"/>
          </p:nvPr>
        </p:nvSpPr>
        <p:spPr>
          <a:xfrm rot="-6416">
            <a:off x="716097" y="3148107"/>
            <a:ext cx="3054305" cy="62851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152475"/>
            <a:ext cx="7717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10800000">
            <a:off x="-1704675" y="23604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 flipH="1">
            <a:off x="8430775" y="1235275"/>
            <a:ext cx="1049100" cy="39081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1999050" y="93900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 flipH="1" rot="10800000">
            <a:off x="5479700" y="-21728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1056175" y="2176400"/>
            <a:ext cx="31974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2" type="subTitle"/>
          </p:nvPr>
        </p:nvSpPr>
        <p:spPr>
          <a:xfrm>
            <a:off x="1056150" y="2714950"/>
            <a:ext cx="3197400" cy="7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17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3" type="subTitle"/>
          </p:nvPr>
        </p:nvSpPr>
        <p:spPr>
          <a:xfrm>
            <a:off x="4890436" y="2176409"/>
            <a:ext cx="31974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4" type="subTitle"/>
          </p:nvPr>
        </p:nvSpPr>
        <p:spPr>
          <a:xfrm>
            <a:off x="4890425" y="2714950"/>
            <a:ext cx="3197400" cy="7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179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 rot="10800000">
            <a:off x="8430775" y="-12575"/>
            <a:ext cx="1049100" cy="40050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57950" y="454965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2" type="title"/>
          </p:nvPr>
        </p:nvSpPr>
        <p:spPr>
          <a:xfrm rot="-14107">
            <a:off x="1248487" y="1286174"/>
            <a:ext cx="3070526" cy="4860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 rot="-6394">
            <a:off x="1248872" y="1664719"/>
            <a:ext cx="3064805" cy="650412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3" type="title"/>
          </p:nvPr>
        </p:nvSpPr>
        <p:spPr>
          <a:xfrm rot="-14130">
            <a:off x="1248387" y="2360524"/>
            <a:ext cx="3065426" cy="487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idx="4" type="subTitle"/>
          </p:nvPr>
        </p:nvSpPr>
        <p:spPr>
          <a:xfrm rot="-6406">
            <a:off x="1249222" y="2740869"/>
            <a:ext cx="3059105" cy="648312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idx="5" type="title"/>
          </p:nvPr>
        </p:nvSpPr>
        <p:spPr>
          <a:xfrm rot="-14155">
            <a:off x="1249512" y="3518449"/>
            <a:ext cx="3060026" cy="4848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2" name="Google Shape;192;p32"/>
          <p:cNvSpPr txBox="1"/>
          <p:nvPr>
            <p:ph idx="6" type="subTitle"/>
          </p:nvPr>
        </p:nvSpPr>
        <p:spPr>
          <a:xfrm rot="-6416">
            <a:off x="1250297" y="3895794"/>
            <a:ext cx="3054305" cy="651012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32"/>
          <p:cNvSpPr/>
          <p:nvPr/>
        </p:nvSpPr>
        <p:spPr>
          <a:xfrm>
            <a:off x="-2023300" y="1443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7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196" name="Google Shape;196;p33"/>
          <p:cNvSpPr txBox="1"/>
          <p:nvPr>
            <p:ph idx="2" type="title"/>
          </p:nvPr>
        </p:nvSpPr>
        <p:spPr>
          <a:xfrm rot="-6293">
            <a:off x="4608647" y="1167520"/>
            <a:ext cx="3277805" cy="41611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 rot="-6304">
            <a:off x="4609098" y="1550668"/>
            <a:ext cx="3271806" cy="692411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3" type="title"/>
          </p:nvPr>
        </p:nvSpPr>
        <p:spPr>
          <a:xfrm rot="-6303">
            <a:off x="4615970" y="2226620"/>
            <a:ext cx="3272706" cy="41611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4" type="subTitle"/>
          </p:nvPr>
        </p:nvSpPr>
        <p:spPr>
          <a:xfrm rot="-6314">
            <a:off x="4616421" y="2609769"/>
            <a:ext cx="3267006" cy="692411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5" type="title"/>
          </p:nvPr>
        </p:nvSpPr>
        <p:spPr>
          <a:xfrm rot="-6293">
            <a:off x="4610876" y="3285721"/>
            <a:ext cx="3277805" cy="416111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3"/>
          <p:cNvSpPr txBox="1"/>
          <p:nvPr>
            <p:ph idx="6" type="subTitle"/>
          </p:nvPr>
        </p:nvSpPr>
        <p:spPr>
          <a:xfrm rot="-6304">
            <a:off x="4611327" y="3668869"/>
            <a:ext cx="3271806" cy="692411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33"/>
          <p:cNvSpPr/>
          <p:nvPr/>
        </p:nvSpPr>
        <p:spPr>
          <a:xfrm flipH="1" rot="10800000">
            <a:off x="-1190925" y="41035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 flipH="1" rot="10800000">
            <a:off x="8334075" y="54072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8430763" y="2287500"/>
            <a:ext cx="1497600" cy="28560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 flipH="1" rot="10800000">
            <a:off x="-1713450" y="131397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208" name="Google Shape;208;p34"/>
          <p:cNvSpPr txBox="1"/>
          <p:nvPr>
            <p:ph idx="2" type="title"/>
          </p:nvPr>
        </p:nvSpPr>
        <p:spPr>
          <a:xfrm rot="-8915">
            <a:off x="790496" y="158849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34"/>
          <p:cNvSpPr txBox="1"/>
          <p:nvPr>
            <p:ph idx="1" type="subTitle"/>
          </p:nvPr>
        </p:nvSpPr>
        <p:spPr>
          <a:xfrm rot="-8932">
            <a:off x="790947" y="2017991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4"/>
          <p:cNvSpPr txBox="1"/>
          <p:nvPr>
            <p:ph idx="3" type="title"/>
          </p:nvPr>
        </p:nvSpPr>
        <p:spPr>
          <a:xfrm rot="-8915">
            <a:off x="790496" y="3082425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34"/>
          <p:cNvSpPr txBox="1"/>
          <p:nvPr>
            <p:ph idx="4" type="subTitle"/>
          </p:nvPr>
        </p:nvSpPr>
        <p:spPr>
          <a:xfrm rot="-8932">
            <a:off x="790947" y="3511771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5" type="title"/>
          </p:nvPr>
        </p:nvSpPr>
        <p:spPr>
          <a:xfrm rot="-8915">
            <a:off x="6039921" y="158849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6" type="subTitle"/>
          </p:nvPr>
        </p:nvSpPr>
        <p:spPr>
          <a:xfrm rot="-8932">
            <a:off x="6040372" y="2017991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7" type="title"/>
          </p:nvPr>
        </p:nvSpPr>
        <p:spPr>
          <a:xfrm rot="-8915">
            <a:off x="6039921" y="3082425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8" type="subTitle"/>
          </p:nvPr>
        </p:nvSpPr>
        <p:spPr>
          <a:xfrm rot="-8932">
            <a:off x="6040372" y="3511771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 flipH="1" rot="10800000">
            <a:off x="-1628250" y="-14777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5724900" y="438055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2" type="title"/>
          </p:nvPr>
        </p:nvSpPr>
        <p:spPr>
          <a:xfrm rot="-8915">
            <a:off x="809571" y="22541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 rot="-8932">
            <a:off x="810022" y="16655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3" type="title"/>
          </p:nvPr>
        </p:nvSpPr>
        <p:spPr>
          <a:xfrm rot="-8915">
            <a:off x="3415196" y="22541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4" type="subTitle"/>
          </p:nvPr>
        </p:nvSpPr>
        <p:spPr>
          <a:xfrm rot="-8932">
            <a:off x="3415647" y="16655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5" type="title"/>
          </p:nvPr>
        </p:nvSpPr>
        <p:spPr>
          <a:xfrm rot="-8915">
            <a:off x="6020821" y="22541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5" name="Google Shape;225;p35"/>
          <p:cNvSpPr txBox="1"/>
          <p:nvPr>
            <p:ph idx="6" type="subTitle"/>
          </p:nvPr>
        </p:nvSpPr>
        <p:spPr>
          <a:xfrm rot="-8932">
            <a:off x="6021272" y="16655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7" type="title"/>
          </p:nvPr>
        </p:nvSpPr>
        <p:spPr>
          <a:xfrm rot="-8915">
            <a:off x="807921" y="38336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7" name="Google Shape;227;p35"/>
          <p:cNvSpPr txBox="1"/>
          <p:nvPr>
            <p:ph idx="8" type="subTitle"/>
          </p:nvPr>
        </p:nvSpPr>
        <p:spPr>
          <a:xfrm rot="-8932">
            <a:off x="808372" y="32450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9" type="title"/>
          </p:nvPr>
        </p:nvSpPr>
        <p:spPr>
          <a:xfrm rot="-8915">
            <a:off x="3413546" y="38336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3" type="subTitle"/>
          </p:nvPr>
        </p:nvSpPr>
        <p:spPr>
          <a:xfrm rot="-8932">
            <a:off x="3413997" y="32450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4" type="title"/>
          </p:nvPr>
        </p:nvSpPr>
        <p:spPr>
          <a:xfrm rot="-8915">
            <a:off x="6019171" y="3833677"/>
            <a:ext cx="2313608" cy="416105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5" type="subTitle"/>
          </p:nvPr>
        </p:nvSpPr>
        <p:spPr>
          <a:xfrm rot="-8932">
            <a:off x="6019622" y="3245016"/>
            <a:ext cx="2309408" cy="692406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2492400" y="720900"/>
            <a:ext cx="4159200" cy="10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2690250" y="1697575"/>
            <a:ext cx="37635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/>
          <p:nvPr/>
        </p:nvSpPr>
        <p:spPr>
          <a:xfrm flipH="1" rot="10800000">
            <a:off x="5132475" y="-180177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8430775" y="2571600"/>
            <a:ext cx="1497600" cy="25719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2720575" y="33264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-1441325" y="140677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 flipH="1" rot="10800000">
            <a:off x="-1190925" y="41035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 flipH="1" rot="10800000">
            <a:off x="8334075" y="54072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4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 rot="10800000">
            <a:off x="8430775" y="-12575"/>
            <a:ext cx="1049100" cy="40050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357950" y="454965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-2023300" y="1443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4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-375750" y="1128288"/>
            <a:ext cx="1089000" cy="40152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 flipH="1" rot="10800000">
            <a:off x="8267025" y="881688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8094525" y="-212450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 rot="-16760">
            <a:off x="1050192" y="2320149"/>
            <a:ext cx="2584531" cy="4860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 rot="-7196">
            <a:off x="1051860" y="2815152"/>
            <a:ext cx="2579706" cy="858013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 rot="-16746">
            <a:off x="5507167" y="2320149"/>
            <a:ext cx="2586631" cy="486002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 rot="-7190">
            <a:off x="5508835" y="2815152"/>
            <a:ext cx="2581806" cy="858013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flipH="1" rot="10800000">
            <a:off x="-1030450" y="-149540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8430750" y="3287375"/>
            <a:ext cx="1497600" cy="18561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1768400" y="7943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>
                <a:solidFill>
                  <a:srgbClr val="64CF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 flipH="1">
            <a:off x="4262275" y="1277588"/>
            <a:ext cx="4168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 flipH="1">
            <a:off x="4685875" y="2866013"/>
            <a:ext cx="37449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8430775" y="0"/>
            <a:ext cx="1497600" cy="51435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 rot="10800000">
            <a:off x="2103075" y="4290113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452475" y="-925275"/>
            <a:ext cx="2712300" cy="2712300"/>
          </a:xfrm>
          <a:prstGeom prst="ellipse">
            <a:avLst/>
          </a:prstGeom>
          <a:gradFill>
            <a:gsLst>
              <a:gs pos="0">
                <a:schemeClr val="accent2"/>
              </a:gs>
              <a:gs pos="9000">
                <a:schemeClr val="accent2"/>
              </a:gs>
              <a:gs pos="19000">
                <a:schemeClr val="accent2"/>
              </a:gs>
              <a:gs pos="41000">
                <a:srgbClr val="FF31FA">
                  <a:alpha val="73333"/>
                </a:srgbClr>
              </a:gs>
              <a:gs pos="66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88125" y="1219800"/>
            <a:ext cx="6367800" cy="27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784375" y="2975850"/>
            <a:ext cx="1497600" cy="21678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>
                  <a:alpha val="55294"/>
                </a:srgbClr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8274850" y="263550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 rot="10800000">
            <a:off x="8430775" y="0"/>
            <a:ext cx="1497600" cy="5143500"/>
          </a:xfrm>
          <a:prstGeom prst="rect">
            <a:avLst/>
          </a:prstGeom>
          <a:gradFill>
            <a:gsLst>
              <a:gs pos="0">
                <a:srgbClr val="4F2AAD">
                  <a:alpha val="0"/>
                </a:srgbClr>
              </a:gs>
              <a:gs pos="35000">
                <a:srgbClr val="8733FF"/>
              </a:gs>
              <a:gs pos="7400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flipH="1" rot="10800000">
            <a:off x="-1552375" y="-1112925"/>
            <a:ext cx="2712300" cy="2712300"/>
          </a:xfrm>
          <a:prstGeom prst="ellipse">
            <a:avLst/>
          </a:prstGeom>
          <a:gradFill>
            <a:gsLst>
              <a:gs pos="0">
                <a:schemeClr val="lt2"/>
              </a:gs>
              <a:gs pos="29000">
                <a:srgbClr val="8733FF">
                  <a:alpha val="76470"/>
                </a:srgbClr>
              </a:gs>
              <a:gs pos="41000">
                <a:srgbClr val="8733FF">
                  <a:alpha val="64313"/>
                </a:srgbClr>
              </a:gs>
              <a:gs pos="51000">
                <a:srgbClr val="8733FF">
                  <a:alpha val="55294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13225" y="1507650"/>
            <a:ext cx="4284300" cy="8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13225" y="2340150"/>
            <a:ext cx="36636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1487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13250" y="3912875"/>
            <a:ext cx="7717500" cy="69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2350" y="445025"/>
            <a:ext cx="789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2350" y="1152475"/>
            <a:ext cx="789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ctrTitle"/>
          </p:nvPr>
        </p:nvSpPr>
        <p:spPr>
          <a:xfrm>
            <a:off x="449475" y="1061525"/>
            <a:ext cx="48309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or JOB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524">
            <a:off x="7195314" y="626009"/>
            <a:ext cx="1764624" cy="3514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5" name="Google Shape;255;p40"/>
          <p:cNvSpPr/>
          <p:nvPr/>
        </p:nvSpPr>
        <p:spPr>
          <a:xfrm rot="386590">
            <a:off x="7283522" y="727680"/>
            <a:ext cx="1585313" cy="3347836"/>
          </a:xfrm>
          <a:prstGeom prst="roundRect">
            <a:avLst>
              <a:gd fmla="val 11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 rot="386822">
            <a:off x="7523317" y="899310"/>
            <a:ext cx="1421389" cy="208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WWW.NEXTORJOB.ORG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40"/>
          <p:cNvSpPr/>
          <p:nvPr/>
        </p:nvSpPr>
        <p:spPr>
          <a:xfrm rot="386822">
            <a:off x="7332120" y="2592650"/>
            <a:ext cx="1421389" cy="208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NEXT or JOB?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40"/>
          <p:cNvSpPr/>
          <p:nvPr/>
        </p:nvSpPr>
        <p:spPr>
          <a:xfrm rot="386822">
            <a:off x="7270830" y="2786525"/>
            <a:ext cx="1421389" cy="905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 primera aplicación que junta a los empleadores con trabajadores profesionales en busca de nuevas oportunidades.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4">
            <a:alphaModFix/>
          </a:blip>
          <a:srcRect b="44714" l="0" r="0" t="0"/>
          <a:stretch/>
        </p:blipFill>
        <p:spPr>
          <a:xfrm rot="402915">
            <a:off x="7350337" y="1016242"/>
            <a:ext cx="1562650" cy="15352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>
            <p:ph idx="1" type="subTitle"/>
          </p:nvPr>
        </p:nvSpPr>
        <p:spPr>
          <a:xfrm>
            <a:off x="789225" y="3507600"/>
            <a:ext cx="51105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 ESTEBAN ENRIQUE GAETE ANDRADE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REGINALDO DEL CARMEN SALINAS BRUNA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21488">
            <a:off x="5639848" y="626034"/>
            <a:ext cx="1764594" cy="35142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2" name="Google Shape;262;p40"/>
          <p:cNvSpPr/>
          <p:nvPr/>
        </p:nvSpPr>
        <p:spPr>
          <a:xfrm rot="-477133">
            <a:off x="5722271" y="732579"/>
            <a:ext cx="1585143" cy="3347757"/>
          </a:xfrm>
          <a:prstGeom prst="roundRect">
            <a:avLst>
              <a:gd fmla="val 115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 rot="-621291">
            <a:off x="6189734" y="3708103"/>
            <a:ext cx="1168328" cy="208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oppins"/>
                <a:ea typeface="Poppins"/>
                <a:cs typeface="Poppins"/>
                <a:sym typeface="Poppins"/>
              </a:rPr>
              <a:t>SWIPE!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40"/>
          <p:cNvSpPr/>
          <p:nvPr/>
        </p:nvSpPr>
        <p:spPr>
          <a:xfrm rot="-621535">
            <a:off x="5562414" y="912933"/>
            <a:ext cx="1421469" cy="20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WWW.NEXTORJOB.ORG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84354">
            <a:off x="5749237" y="1174825"/>
            <a:ext cx="1531350" cy="22515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/>
          <p:nvPr/>
        </p:nvSpPr>
        <p:spPr>
          <a:xfrm rot="-750690">
            <a:off x="6446530" y="3486957"/>
            <a:ext cx="179864" cy="205243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 rot="10049310">
            <a:off x="6779955" y="3429432"/>
            <a:ext cx="179864" cy="205243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 rot="-16748">
            <a:off x="1665420" y="1345599"/>
            <a:ext cx="2586331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Proyecto:</a:t>
            </a:r>
            <a:endParaRPr/>
          </a:p>
        </p:txBody>
      </p:sp>
      <p:sp>
        <p:nvSpPr>
          <p:cNvPr id="273" name="Google Shape;273;p41"/>
          <p:cNvSpPr txBox="1"/>
          <p:nvPr>
            <p:ph idx="1" type="subTitle"/>
          </p:nvPr>
        </p:nvSpPr>
        <p:spPr>
          <a:xfrm rot="-7591">
            <a:off x="1666022" y="2133352"/>
            <a:ext cx="2581506" cy="6723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sz="1300"/>
              <a:t>Next OR Job es una aplicación móvil que facilita la conexión entre empresas y candidatos</a:t>
            </a:r>
            <a:endParaRPr sz="1300"/>
          </a:p>
        </p:txBody>
      </p:sp>
      <p:sp>
        <p:nvSpPr>
          <p:cNvPr id="274" name="Google Shape;274;p41"/>
          <p:cNvSpPr txBox="1"/>
          <p:nvPr>
            <p:ph idx="2" type="title"/>
          </p:nvPr>
        </p:nvSpPr>
        <p:spPr>
          <a:xfrm rot="-15554">
            <a:off x="5869701" y="1344973"/>
            <a:ext cx="2586026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 con el Perfil de Egreso:</a:t>
            </a:r>
            <a:endParaRPr/>
          </a:p>
        </p:txBody>
      </p:sp>
      <p:sp>
        <p:nvSpPr>
          <p:cNvPr id="275" name="Google Shape;275;p41"/>
          <p:cNvSpPr txBox="1"/>
          <p:nvPr>
            <p:ph idx="3" type="subTitle"/>
          </p:nvPr>
        </p:nvSpPr>
        <p:spPr>
          <a:xfrm rot="-7978">
            <a:off x="5870016" y="2133338"/>
            <a:ext cx="2585407" cy="67230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Utilizare</a:t>
            </a:r>
            <a:r>
              <a:rPr lang="en" sz="1300"/>
              <a:t> herramientas de desarrollo de software eficiente y seguro</a:t>
            </a:r>
            <a:endParaRPr sz="1300"/>
          </a:p>
        </p:txBody>
      </p:sp>
      <p:sp>
        <p:nvSpPr>
          <p:cNvPr id="276" name="Google Shape;276;p41"/>
          <p:cNvSpPr txBox="1"/>
          <p:nvPr>
            <p:ph idx="4" type="title"/>
          </p:nvPr>
        </p:nvSpPr>
        <p:spPr>
          <a:xfrm rot="-17548">
            <a:off x="1663769" y="2837361"/>
            <a:ext cx="2586034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Intereses Profesionales:</a:t>
            </a:r>
            <a:endParaRPr/>
          </a:p>
        </p:txBody>
      </p:sp>
      <p:sp>
        <p:nvSpPr>
          <p:cNvPr id="277" name="Google Shape;277;p41"/>
          <p:cNvSpPr txBox="1"/>
          <p:nvPr>
            <p:ph idx="5" type="subTitle"/>
          </p:nvPr>
        </p:nvSpPr>
        <p:spPr>
          <a:xfrm rot="-7980">
            <a:off x="1666022" y="3562691"/>
            <a:ext cx="2584807" cy="6723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El proyecto refleja mi pasión por el desarrollo de aplicaciones móviles</a:t>
            </a:r>
            <a:endParaRPr sz="1300"/>
          </a:p>
        </p:txBody>
      </p:sp>
      <p:sp>
        <p:nvSpPr>
          <p:cNvPr id="278" name="Google Shape;278;p41"/>
          <p:cNvSpPr txBox="1"/>
          <p:nvPr>
            <p:ph idx="9" type="title"/>
          </p:nvPr>
        </p:nvSpPr>
        <p:spPr>
          <a:xfrm rot="-16345">
            <a:off x="5869702" y="2819924"/>
            <a:ext cx="2586929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del Proyecto:</a:t>
            </a:r>
            <a:endParaRPr/>
          </a:p>
        </p:txBody>
      </p:sp>
      <p:sp>
        <p:nvSpPr>
          <p:cNvPr id="279" name="Google Shape;279;p41"/>
          <p:cNvSpPr txBox="1"/>
          <p:nvPr>
            <p:ph idx="13" type="subTitle"/>
          </p:nvPr>
        </p:nvSpPr>
        <p:spPr>
          <a:xfrm rot="-7978">
            <a:off x="5870016" y="3562691"/>
            <a:ext cx="2585407" cy="67230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Es factible en términos de tiempo y recursos dentro del semestre académico</a:t>
            </a:r>
            <a:endParaRPr sz="1300"/>
          </a:p>
        </p:txBody>
      </p:sp>
      <p:sp>
        <p:nvSpPr>
          <p:cNvPr id="280" name="Google Shape;280;p41"/>
          <p:cNvSpPr txBox="1"/>
          <p:nvPr>
            <p:ph idx="15"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Fundamentación del Proyecto</a:t>
            </a:r>
            <a:endParaRPr/>
          </a:p>
        </p:txBody>
      </p:sp>
      <p:sp>
        <p:nvSpPr>
          <p:cNvPr id="281" name="Google Shape;281;p41"/>
          <p:cNvSpPr txBox="1"/>
          <p:nvPr>
            <p:ph idx="6" type="title"/>
          </p:nvPr>
        </p:nvSpPr>
        <p:spPr>
          <a:xfrm rot="-17220">
            <a:off x="591568" y="1422459"/>
            <a:ext cx="1137914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2" name="Google Shape;282;p41"/>
          <p:cNvSpPr txBox="1"/>
          <p:nvPr>
            <p:ph idx="7" type="title"/>
          </p:nvPr>
        </p:nvSpPr>
        <p:spPr>
          <a:xfrm rot="-17220">
            <a:off x="591568" y="2897659"/>
            <a:ext cx="1137914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3" name="Google Shape;283;p41"/>
          <p:cNvSpPr txBox="1"/>
          <p:nvPr>
            <p:ph idx="8" type="title"/>
          </p:nvPr>
        </p:nvSpPr>
        <p:spPr>
          <a:xfrm rot="-17229">
            <a:off x="4820157" y="1422459"/>
            <a:ext cx="1137314" cy="7368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4" name="Google Shape;284;p41"/>
          <p:cNvSpPr txBox="1"/>
          <p:nvPr>
            <p:ph idx="14" type="title"/>
          </p:nvPr>
        </p:nvSpPr>
        <p:spPr>
          <a:xfrm rot="-17229">
            <a:off x="4820157" y="2897659"/>
            <a:ext cx="1137314" cy="7368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Objetivos y Metodología</a:t>
            </a:r>
            <a:endParaRPr/>
          </a:p>
        </p:txBody>
      </p:sp>
      <p:sp>
        <p:nvSpPr>
          <p:cNvPr id="290" name="Google Shape;290;p42"/>
          <p:cNvSpPr txBox="1"/>
          <p:nvPr>
            <p:ph idx="2" type="title"/>
          </p:nvPr>
        </p:nvSpPr>
        <p:spPr>
          <a:xfrm rot="-14107">
            <a:off x="1248487" y="1286174"/>
            <a:ext cx="3070526" cy="48600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General:</a:t>
            </a:r>
            <a:endParaRPr/>
          </a:p>
        </p:txBody>
      </p:sp>
      <p:sp>
        <p:nvSpPr>
          <p:cNvPr id="291" name="Google Shape;291;p42"/>
          <p:cNvSpPr txBox="1"/>
          <p:nvPr>
            <p:ph idx="1" type="subTitle"/>
          </p:nvPr>
        </p:nvSpPr>
        <p:spPr>
          <a:xfrm rot="-6394">
            <a:off x="1248872" y="1664719"/>
            <a:ext cx="3064805" cy="6504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1300"/>
              <a:t>Desarrollar una aplicación móvil que revolucione el proceso de reclutamiento</a:t>
            </a:r>
            <a:endParaRPr sz="1300"/>
          </a:p>
        </p:txBody>
      </p:sp>
      <p:sp>
        <p:nvSpPr>
          <p:cNvPr id="292" name="Google Shape;292;p42"/>
          <p:cNvSpPr txBox="1"/>
          <p:nvPr>
            <p:ph idx="3" type="title"/>
          </p:nvPr>
        </p:nvSpPr>
        <p:spPr>
          <a:xfrm rot="-14117">
            <a:off x="1248386" y="2359783"/>
            <a:ext cx="3433529" cy="48780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Específicos:</a:t>
            </a:r>
            <a:endParaRPr/>
          </a:p>
        </p:txBody>
      </p:sp>
      <p:sp>
        <p:nvSpPr>
          <p:cNvPr id="293" name="Google Shape;293;p42"/>
          <p:cNvSpPr txBox="1"/>
          <p:nvPr>
            <p:ph idx="4" type="subTitle"/>
          </p:nvPr>
        </p:nvSpPr>
        <p:spPr>
          <a:xfrm rot="-6431">
            <a:off x="1249221" y="2739833"/>
            <a:ext cx="4169707" cy="6483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Crear una interfaz de usuario atractiva y funcional, Implementar IA para optimizar las coincidencias entre candidatos y empleadores, desarrollar una base de datos segura y escalable, incorporar herramientas de análisis y retroalimentación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94" name="Google Shape;294;p42"/>
          <p:cNvSpPr txBox="1"/>
          <p:nvPr>
            <p:ph idx="5" type="title"/>
          </p:nvPr>
        </p:nvSpPr>
        <p:spPr>
          <a:xfrm rot="-14155">
            <a:off x="1251462" y="3816324"/>
            <a:ext cx="3060026" cy="48480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Metodología:</a:t>
            </a:r>
            <a:endParaRPr/>
          </a:p>
        </p:txBody>
      </p:sp>
      <p:sp>
        <p:nvSpPr>
          <p:cNvPr id="295" name="Google Shape;295;p42"/>
          <p:cNvSpPr txBox="1"/>
          <p:nvPr>
            <p:ph idx="6" type="subTitle"/>
          </p:nvPr>
        </p:nvSpPr>
        <p:spPr>
          <a:xfrm rot="-6416">
            <a:off x="1252247" y="4193669"/>
            <a:ext cx="3054305" cy="651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Se empleará una metodología ágil con enfoque iterativo e incremental</a:t>
            </a:r>
            <a:endParaRPr sz="1300"/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22235" r="23050" t="0"/>
          <a:stretch/>
        </p:blipFill>
        <p:spPr>
          <a:xfrm>
            <a:off x="5315650" y="1094250"/>
            <a:ext cx="2983500" cy="2955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97" name="Google Shape;297;p42"/>
          <p:cNvGrpSpPr/>
          <p:nvPr/>
        </p:nvGrpSpPr>
        <p:grpSpPr>
          <a:xfrm>
            <a:off x="713256" y="3875595"/>
            <a:ext cx="366269" cy="366269"/>
            <a:chOff x="-65131525" y="2281350"/>
            <a:chExt cx="316650" cy="316650"/>
          </a:xfrm>
        </p:grpSpPr>
        <p:sp>
          <p:nvSpPr>
            <p:cNvPr id="298" name="Google Shape;298;p42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42"/>
          <p:cNvGrpSpPr/>
          <p:nvPr/>
        </p:nvGrpSpPr>
        <p:grpSpPr>
          <a:xfrm>
            <a:off x="796871" y="1347344"/>
            <a:ext cx="368987" cy="363666"/>
            <a:chOff x="-64774725" y="1916550"/>
            <a:chExt cx="319000" cy="314400"/>
          </a:xfrm>
        </p:grpSpPr>
        <p:sp>
          <p:nvSpPr>
            <p:cNvPr id="301" name="Google Shape;301;p42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42"/>
          <p:cNvGrpSpPr/>
          <p:nvPr/>
        </p:nvGrpSpPr>
        <p:grpSpPr>
          <a:xfrm>
            <a:off x="713254" y="2418723"/>
            <a:ext cx="366269" cy="369913"/>
            <a:chOff x="-64764500" y="2280550"/>
            <a:chExt cx="316650" cy="319800"/>
          </a:xfrm>
        </p:grpSpPr>
        <p:sp>
          <p:nvSpPr>
            <p:cNvPr id="304" name="Google Shape;304;p42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Trabajo</a:t>
            </a:r>
            <a:endParaRPr/>
          </a:p>
        </p:txBody>
      </p:sp>
      <p:sp>
        <p:nvSpPr>
          <p:cNvPr id="311" name="Google Shape;311;p43"/>
          <p:cNvSpPr txBox="1"/>
          <p:nvPr>
            <p:ph idx="1" type="subTitle"/>
          </p:nvPr>
        </p:nvSpPr>
        <p:spPr>
          <a:xfrm>
            <a:off x="718253" y="2341761"/>
            <a:ext cx="2484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Tecnológicos:</a:t>
            </a:r>
            <a:r>
              <a:rPr lang="en" sz="1300"/>
              <a:t> Flutter, Firebase, TensorFlow, PyTorch, MySQL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Humanos</a:t>
            </a:r>
            <a:r>
              <a:rPr lang="en" sz="1300" u="sng"/>
              <a:t>:</a:t>
            </a:r>
            <a:r>
              <a:rPr lang="en" sz="1300"/>
              <a:t> Equipo de desarrollo, profesores, testers. 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Materiales:</a:t>
            </a:r>
            <a:r>
              <a:rPr lang="en" sz="1300"/>
              <a:t> Dispositivos móviles, acceso a plataformas de desarrollo.</a:t>
            </a:r>
            <a:endParaRPr sz="1300"/>
          </a:p>
        </p:txBody>
      </p:sp>
      <p:sp>
        <p:nvSpPr>
          <p:cNvPr id="312" name="Google Shape;312;p43"/>
          <p:cNvSpPr txBox="1"/>
          <p:nvPr>
            <p:ph idx="2" type="subTitle"/>
          </p:nvPr>
        </p:nvSpPr>
        <p:spPr>
          <a:xfrm>
            <a:off x="3450825" y="2341750"/>
            <a:ext cx="2243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Desarrollo de aplicación </a:t>
            </a:r>
            <a:r>
              <a:rPr lang="en" sz="1300"/>
              <a:t>móvil: 4 semanas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Gestión de base de datos: </a:t>
            </a:r>
            <a:r>
              <a:rPr lang="en" sz="1300"/>
              <a:t>3 semanas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Implementación de IA:</a:t>
            </a:r>
            <a:r>
              <a:rPr lang="en" sz="1300"/>
              <a:t> 2 semanas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Ciberseguridad:</a:t>
            </a:r>
            <a:r>
              <a:rPr lang="en" sz="1300"/>
              <a:t> 2 semanas</a:t>
            </a:r>
            <a:endParaRPr sz="1300"/>
          </a:p>
          <a:p>
            <a:pPr indent="0" lvl="0" marL="179999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/>
              <a:t>Pruebas y Validación:</a:t>
            </a:r>
            <a:r>
              <a:rPr lang="en" sz="1300"/>
              <a:t> 2 semanas</a:t>
            </a:r>
            <a:endParaRPr sz="1300"/>
          </a:p>
        </p:txBody>
      </p:sp>
      <p:sp>
        <p:nvSpPr>
          <p:cNvPr id="313" name="Google Shape;313;p43"/>
          <p:cNvSpPr txBox="1"/>
          <p:nvPr>
            <p:ph idx="3" type="subTitle"/>
          </p:nvPr>
        </p:nvSpPr>
        <p:spPr>
          <a:xfrm>
            <a:off x="5942501" y="2421131"/>
            <a:ext cx="24588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Resolución de problemas técnicos con herramientas de desarrollo.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Ajustes según retroalimentación de pruebas de usuario.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Optimización de tiempo mediante sprints.</a:t>
            </a:r>
            <a:endParaRPr sz="1300"/>
          </a:p>
        </p:txBody>
      </p:sp>
      <p:sp>
        <p:nvSpPr>
          <p:cNvPr id="314" name="Google Shape;314;p43"/>
          <p:cNvSpPr txBox="1"/>
          <p:nvPr>
            <p:ph idx="7" type="title"/>
          </p:nvPr>
        </p:nvSpPr>
        <p:spPr>
          <a:xfrm rot="-17859">
            <a:off x="719721" y="1609157"/>
            <a:ext cx="2483134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Recursos:</a:t>
            </a:r>
            <a:endParaRPr sz="3400"/>
          </a:p>
        </p:txBody>
      </p:sp>
      <p:sp>
        <p:nvSpPr>
          <p:cNvPr id="315" name="Google Shape;315;p43"/>
          <p:cNvSpPr txBox="1"/>
          <p:nvPr>
            <p:ph idx="8" type="title"/>
          </p:nvPr>
        </p:nvSpPr>
        <p:spPr>
          <a:xfrm rot="-21316">
            <a:off x="3347322" y="1608491"/>
            <a:ext cx="2467547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Duración:</a:t>
            </a:r>
            <a:endParaRPr sz="3500"/>
          </a:p>
        </p:txBody>
      </p:sp>
      <p:sp>
        <p:nvSpPr>
          <p:cNvPr id="316" name="Google Shape;316;p43"/>
          <p:cNvSpPr txBox="1"/>
          <p:nvPr>
            <p:ph idx="9" type="title"/>
          </p:nvPr>
        </p:nvSpPr>
        <p:spPr>
          <a:xfrm rot="-19308">
            <a:off x="5959493" y="1609141"/>
            <a:ext cx="2457039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Acciones en Desafíos: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713250" y="487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Formalidades e Indicadores</a:t>
            </a:r>
            <a:endParaRPr/>
          </a:p>
        </p:txBody>
      </p:sp>
      <p:graphicFrame>
        <p:nvGraphicFramePr>
          <p:cNvPr id="322" name="Google Shape;322;p44"/>
          <p:cNvGraphicFramePr/>
          <p:nvPr/>
        </p:nvGraphicFramePr>
        <p:xfrm>
          <a:off x="720000" y="133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{7A219E75-BB3B-49A0-AECB-D39FF8BB1E27}</a:tableStyleId>
              </a:tblPr>
              <a:tblGrid>
                <a:gridCol w="2619875"/>
                <a:gridCol w="5084125"/>
              </a:tblGrid>
              <a:tr h="4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Redacción y Ortografía:</a:t>
                      </a:r>
                      <a:endParaRPr b="1" sz="1100" u="sng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 redactará con precisión técnica y claridad, siguiendo estándares ortográficos y gramaticales adecuados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Normas APA</a:t>
                      </a:r>
                      <a:endParaRPr b="1" sz="1100" u="sng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 utilizarán las normas APA en la citación de fuentes y referencias.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Lenguaje tecnico</a:t>
                      </a:r>
                      <a:endParaRPr b="1" sz="1100" u="sng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uso de lenguaje técnico es el adecuado a utilizar  para el contexto de mi especialidad, ingeniería informática, asegurando la comprensión por parte de la audiencia técnica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Calidad</a:t>
                      </a:r>
                      <a:endParaRPr b="1" sz="1100" u="sng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calidad del desarrollo se garantizará mediante pruebas rigurosas, con especial atención a la seguridad, funcionalidad y experiencia del usuario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Colaboracion</a:t>
                      </a:r>
                      <a:endParaRPr b="1" sz="1100" u="sng">
                        <a:solidFill>
                          <a:schemeClr val="accent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 promoverá la colaboración entre los miembros del equipo,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sección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y profesores para asegurar la mejor toma de decisiones y desarrollo del proyecto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ing Service Mobile App by Slidesgo">
  <a:themeElements>
    <a:clrScheme name="Simple Light">
      <a:dk1>
        <a:srgbClr val="000000"/>
      </a:dk1>
      <a:lt1>
        <a:srgbClr val="FFFFFF"/>
      </a:lt1>
      <a:dk2>
        <a:srgbClr val="4F2AAD"/>
      </a:dk2>
      <a:lt2>
        <a:srgbClr val="8733FF"/>
      </a:lt2>
      <a:accent1>
        <a:srgbClr val="9A29B5"/>
      </a:accent1>
      <a:accent2>
        <a:srgbClr val="A3A7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3A7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