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8589-C726-4555-9D42-9364F1A2F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B55ED-2424-4019-B024-71936F92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3EA1-8275-4D78-BCEE-6AB4217A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8661-B9C3-4EA6-BCF0-61CB1DA0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B71E-18F9-4921-8969-A79C7032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0B1A-C172-4127-8E58-02F61E84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7D876-9A3D-4CF4-A7AF-C4575DCD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A5EC-20FF-485A-82F0-636CEC07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B424-B57D-40B8-B7F5-0A53776B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8686-15A7-4CD5-942C-3806526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D5C18-5E73-46B2-89F9-CEF38902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CF8EF-BD3F-42F1-AAFD-936CDEEED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1CEF-8A6F-49CC-AFC7-C01CBD1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4908-8D06-40C5-9DF2-8FD7AC4A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9C45-B86A-40E4-A984-DC04C92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B433-D67E-4205-8DA2-B827D95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3CEC-80D2-446D-989F-3FEE5A31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389D-74F3-47D1-95A9-A0A7784F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05D9-AF31-4D30-B5F6-4CE76976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0F50-7EE4-4C32-8401-8A2BD201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8E20-AD26-410C-90D6-7D2BBE4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F6B9-1707-43CC-8693-ED7276B9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2832-C23B-4DFC-9E98-A565726F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FF64-B260-4996-8B47-CA2AE912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D793-029E-4E7B-B503-AEB34742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E996-0AD0-4AD1-A28A-BB0D3D9D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6B37-4E3F-42CA-8501-32D67E3AA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ED2E-B968-4923-BFDD-E14B9251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AC76-C464-4D31-BFB8-6DB653F4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F57F-66C6-4C64-8DE6-4A9ABC19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CB99-D8C7-40A3-8AEF-68E5AAD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C6F-BF45-478B-B8F6-6374D73D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9357-ED5A-4E84-AE9F-54271255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9E9B-E061-44D9-AB82-9061F53A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93BD3-118A-4ED4-B9F2-2E37A31D6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6B95C-B0B0-4F7F-8729-D5A322592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72E57-F588-4443-A33E-AAB54713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EBDA7-659F-4EAE-970B-4C7FC13A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CCB3-8C1F-43CE-B96A-E6DF1748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FC8-B3B0-4471-AC29-21F88897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33BCD-9882-47B5-84FD-204BD419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84FCD-60D6-4055-BD01-DBBC824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4F857-5412-43D4-A283-EF22D2C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AF892-ED24-4E38-A546-042EB9C2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D9C9-6C41-443C-9EB8-259817AB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4A69-6A4F-4790-B9B7-1B2B9864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BAF9-61F0-4122-B1FE-28EF6933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85B4-5A9F-4547-BD81-2F4602FF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FCD8-859F-4D37-BF89-BBF04FB3E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995C0-2B54-4538-84F7-9DE7B21D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3BA93-0B44-4172-AD1C-E8F15D91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39ED1-A800-4B47-A211-CEEAC6DD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D6E-1D1D-4516-99F8-7DB54042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F19F3-F973-4E33-BBD7-59FC77DB7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3FBF0-E0BD-402D-886F-91422373D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C5FE7-6217-4697-985F-75648E2E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FEDE-31E6-4612-A303-5AF2BEDE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4BDF-12FC-4E57-A7F0-D8645E48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C0715-452B-4004-B7F3-5818E2F5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81DF-A303-484E-A3F6-C521A8B7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704C-941D-4D09-9813-457C36716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F519-AE39-4FC1-812A-25E60EE72CF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2751-15A3-4E5B-8867-C0058979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357-CE55-4F51-99EE-22E5A79B5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2F74-5626-4820-8353-3417B5D6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961E00-7D55-442D-A751-8698A56A1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1" b="143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B63D6-E441-49CB-8A4A-A85AF8DD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Style Transfer Using Deep Learning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5D2-39D1-424E-B4A7-2FC3FFF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59E89-A940-4855-BAB0-EA3948551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𝐶𝑜𝑛𝑡𝑒𝑛𝑡𝐿𝑜𝑠𝑠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𝑆𝑡𝑦𝑙𝑒𝐿𝑜𝑠𝑠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Content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𝑐𝑜𝑛𝑡𝑒𝑛𝑡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𝑟𝑒𝑠𝑢𝑙𝑡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Style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𝑐h𝑎𝑛𝑛𝑒𝑙𝑠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𝑉𝐺𝐺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𝑠𝑡𝑦𝑙𝑒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𝑉𝐺𝐺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The program </a:t>
                </a:r>
                <a:r>
                  <a:rPr lang="en-US" dirty="0"/>
                  <a:t>finds the image that minimizes the loss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59E89-A940-4855-BAB0-EA3948551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A3F-C10C-4E97-B1F6-266336BD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B0-3757-4EEA-B0D7-3C3CAADF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deep neural networks to transform an image into the style of another image using the higher level features provided by deep nets.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743DA-F28A-42E4-83A6-97187C4A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46" y="3131895"/>
            <a:ext cx="5708507" cy="33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42E9B5-591D-4906-978A-55F421C9B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r="10501" b="1"/>
          <a:stretch/>
        </p:blipFill>
        <p:spPr>
          <a:xfrm>
            <a:off x="3125968" y="2527222"/>
            <a:ext cx="3316388" cy="3316386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E7D80C-3529-41DC-814E-D4DE66459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8" r="-4" b="-4"/>
          <a:stretch/>
        </p:blipFill>
        <p:spPr>
          <a:xfrm>
            <a:off x="1" y="1"/>
            <a:ext cx="4443799" cy="3776782"/>
          </a:xfrm>
          <a:custGeom>
            <a:avLst/>
            <a:gdLst>
              <a:gd name="connsiteX0" fmla="*/ 0 w 4443799"/>
              <a:gd name="connsiteY0" fmla="*/ 0 h 3776782"/>
              <a:gd name="connsiteX1" fmla="*/ 4164578 w 4443799"/>
              <a:gd name="connsiteY1" fmla="*/ 0 h 3776782"/>
              <a:gd name="connsiteX2" fmla="*/ 4238884 w 4443799"/>
              <a:gd name="connsiteY2" fmla="*/ 154250 h 3776782"/>
              <a:gd name="connsiteX3" fmla="*/ 4443799 w 4443799"/>
              <a:gd name="connsiteY3" fmla="*/ 1169228 h 3776782"/>
              <a:gd name="connsiteX4" fmla="*/ 1836244 w 4443799"/>
              <a:gd name="connsiteY4" fmla="*/ 3776782 h 3776782"/>
              <a:gd name="connsiteX5" fmla="*/ 177598 w 4443799"/>
              <a:gd name="connsiteY5" fmla="*/ 3181344 h 3776782"/>
              <a:gd name="connsiteX6" fmla="*/ 0 w 4443799"/>
              <a:gd name="connsiteY6" fmla="*/ 3019932 h 377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475AD6-E836-409A-BF0D-81BA8D94B8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3" r="-5" b="-5"/>
          <a:stretch/>
        </p:blipFill>
        <p:spPr>
          <a:xfrm>
            <a:off x="20" y="3917273"/>
            <a:ext cx="3440566" cy="2950205"/>
          </a:xfrm>
          <a:custGeom>
            <a:avLst/>
            <a:gdLst>
              <a:gd name="connsiteX0" fmla="*/ 1539166 w 3440586"/>
              <a:gd name="connsiteY0" fmla="*/ 0 h 2950205"/>
              <a:gd name="connsiteX1" fmla="*/ 3440586 w 3440586"/>
              <a:gd name="connsiteY1" fmla="*/ 1901419 h 2950205"/>
              <a:gd name="connsiteX2" fmla="*/ 3211095 w 3440586"/>
              <a:gd name="connsiteY2" fmla="*/ 2807749 h 2950205"/>
              <a:gd name="connsiteX3" fmla="*/ 3124550 w 3440586"/>
              <a:gd name="connsiteY3" fmla="*/ 2950205 h 2950205"/>
              <a:gd name="connsiteX4" fmla="*/ 0 w 3440586"/>
              <a:gd name="connsiteY4" fmla="*/ 2950205 h 2950205"/>
              <a:gd name="connsiteX5" fmla="*/ 0 w 3440586"/>
              <a:gd name="connsiteY5" fmla="*/ 788141 h 2950205"/>
              <a:gd name="connsiteX6" fmla="*/ 71938 w 3440586"/>
              <a:gd name="connsiteY6" fmla="*/ 691940 h 2950205"/>
              <a:gd name="connsiteX7" fmla="*/ 1539166 w 3440586"/>
              <a:gd name="connsiteY7" fmla="*/ 0 h 295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257392-088E-4D55-B128-FFD59A89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8E415-DFB2-44A6-A3D9-5341B856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3FDE-7EE5-4C3E-B4FA-0669293B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Find two images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An image that will be changed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An image with an interesting style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AECA-405B-43A6-B2AA-860B8F5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B7E6-007C-41D6-8197-E23C807A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600" dirty="0"/>
              <a:t>Open the code on Google </a:t>
            </a:r>
            <a:r>
              <a:rPr lang="en-US" sz="2600" dirty="0" err="1"/>
              <a:t>Colaboratory</a:t>
            </a:r>
            <a:r>
              <a:rPr lang="en-US" sz="2600" dirty="0"/>
              <a:t> using the following link</a:t>
            </a:r>
          </a:p>
          <a:p>
            <a:r>
              <a:rPr lang="en-US" sz="2600" dirty="0"/>
              <a:t>https://colab.research.google.com/drive/1aXTf_KSN6uQAgIS7VXkB3bVdzgIj69mj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2937F-81C0-45DD-B217-4635E5183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63" y="3411537"/>
            <a:ext cx="643890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2160-9054-42CA-90FB-DD0C2B7E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r>
              <a:rPr lang="en-US" dirty="0"/>
              <a:t>Change the hardware accelerator to GPU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DD6F5-F901-4154-9C16-4C981A9C8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8738"/>
            <a:ext cx="4852169" cy="450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F3C2E-51D9-44BA-AC0F-CF186AB98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2" y="2035969"/>
            <a:ext cx="4224338" cy="3086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D639AD-E339-4B87-9746-0B6ED8DD8FE5}"/>
              </a:ext>
            </a:extLst>
          </p:cNvPr>
          <p:cNvCxnSpPr/>
          <p:nvPr/>
        </p:nvCxnSpPr>
        <p:spPr>
          <a:xfrm>
            <a:off x="5924550" y="3667125"/>
            <a:ext cx="9715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3577-B09F-464F-8906-05419C91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762855"/>
          </a:xfrm>
        </p:spPr>
        <p:txBody>
          <a:bodyPr/>
          <a:lstStyle/>
          <a:p>
            <a:r>
              <a:rPr lang="en-US" sz="2600" dirty="0"/>
              <a:t>Press the </a:t>
            </a:r>
            <a:r>
              <a:rPr lang="en-US" sz="2600" b="1" dirty="0"/>
              <a:t>play button</a:t>
            </a:r>
            <a:r>
              <a:rPr lang="en-US" sz="2600" dirty="0"/>
              <a:t> to run the code. 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Scroll to the bottom of the code. Here you will have a chance to </a:t>
            </a:r>
            <a:r>
              <a:rPr lang="en-US" sz="2600" b="1" dirty="0"/>
              <a:t>upload</a:t>
            </a:r>
            <a:r>
              <a:rPr lang="en-US" sz="2600" dirty="0"/>
              <a:t> your images.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21E3A-7649-44A6-B84B-312C2701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060069"/>
            <a:ext cx="5802135" cy="2613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FFED4-E2BC-4719-A2C3-D9B6586EB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4781007"/>
            <a:ext cx="7085087" cy="18814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AEED54-36F3-4B57-A0B9-686E10E6C186}"/>
              </a:ext>
            </a:extLst>
          </p:cNvPr>
          <p:cNvSpPr/>
          <p:nvPr/>
        </p:nvSpPr>
        <p:spPr>
          <a:xfrm>
            <a:off x="1286491" y="2099829"/>
            <a:ext cx="504210" cy="4528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3AC3-6A97-4230-81F7-71F36C031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77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After each iteration, the current result will be displayed</a:t>
            </a:r>
          </a:p>
          <a:p>
            <a:r>
              <a:rPr lang="en-US" sz="2600" dirty="0"/>
              <a:t>The program will run for 20 iterations for about 4 minutes</a:t>
            </a:r>
          </a:p>
          <a:p>
            <a:r>
              <a:rPr lang="en-US" sz="2600" dirty="0"/>
              <a:t>How are the results?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06C5A-25B0-4079-93FC-E218414B2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" b="2"/>
          <a:stretch/>
        </p:blipFill>
        <p:spPr>
          <a:xfrm>
            <a:off x="5444490" y="1825625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2B1B-C6C3-48D5-94BB-C956AB35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High-level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3C0B-1517-4E58-9719-AC03AB38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53331"/>
            <a:ext cx="10515600" cy="4351338"/>
          </a:xfrm>
        </p:spPr>
        <p:txBody>
          <a:bodyPr/>
          <a:lstStyle/>
          <a:p>
            <a:r>
              <a:rPr lang="en-US" sz="2600" dirty="0"/>
              <a:t>Different settings work better for different images and we can also get different results. </a:t>
            </a:r>
            <a:r>
              <a:rPr lang="en-US" sz="2600" b="1" dirty="0"/>
              <a:t>Try changing some of these.</a:t>
            </a:r>
          </a:p>
          <a:p>
            <a:r>
              <a:rPr lang="en-US" sz="2600" b="1" dirty="0"/>
              <a:t>Content weight </a:t>
            </a:r>
            <a:r>
              <a:rPr lang="en-US" sz="2600" dirty="0"/>
              <a:t>: how much do we weigh the error of the result in retaining the information of the content image</a:t>
            </a:r>
          </a:p>
          <a:p>
            <a:r>
              <a:rPr lang="en-US" sz="2600" b="1" dirty="0"/>
              <a:t>Style weight </a:t>
            </a:r>
            <a:r>
              <a:rPr lang="en-US" sz="2600" dirty="0"/>
              <a:t>: how much do we weight the error of the result in retaining the information of the style image</a:t>
            </a:r>
          </a:p>
          <a:p>
            <a:r>
              <a:rPr lang="en-US" sz="2600" b="1" dirty="0"/>
              <a:t>Iterations </a:t>
            </a:r>
            <a:r>
              <a:rPr lang="en-US" sz="2600" dirty="0"/>
              <a:t>: for how many steps do we optimize the results. More is better</a:t>
            </a:r>
          </a:p>
          <a:p>
            <a:r>
              <a:rPr lang="en-US" sz="2600" b="1" dirty="0"/>
              <a:t>Height and Width</a:t>
            </a:r>
            <a:r>
              <a:rPr lang="en-US" sz="2600" dirty="0"/>
              <a:t> : larger images take longer to run but look better </a:t>
            </a:r>
            <a:endParaRPr lang="en-US" sz="26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0EAD-8D7E-484C-97F1-E06155BA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6" y="4860130"/>
            <a:ext cx="10665714" cy="17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9C70-A7F6-4703-B3B8-7CBC668F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Low-level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67DC-2AB7-4E61-8869-30E44FD5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175973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b="1" dirty="0"/>
              <a:t>layers</a:t>
            </a:r>
            <a:r>
              <a:rPr lang="en-US" dirty="0"/>
              <a:t> do we use to compute the style?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Names based on the names for each layer of </a:t>
            </a:r>
            <a:r>
              <a:rPr lang="en-US" dirty="0" err="1"/>
              <a:t>VGGNet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BABC9-0728-4921-BF28-D5449C19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2281"/>
            <a:ext cx="6810375" cy="1862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00D3B-5930-446B-A0BB-F2E569178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4675947"/>
            <a:ext cx="10919722" cy="16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Style Transfer Using Deep Learning</vt:lpstr>
      <vt:lpstr>Overview</vt:lpstr>
      <vt:lpstr>Preparation</vt:lpstr>
      <vt:lpstr>Code</vt:lpstr>
      <vt:lpstr>PowerPoint Presentation</vt:lpstr>
      <vt:lpstr>PowerPoint Presentation</vt:lpstr>
      <vt:lpstr>PowerPoint Presentation</vt:lpstr>
      <vt:lpstr>High-level Settings</vt:lpstr>
      <vt:lpstr>Low-level Settings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Transfer Using Deep Learning</dc:title>
  <dc:creator>Hector Alexis Carrillo Cabada</dc:creator>
  <cp:lastModifiedBy>Hector Alexis Carrillo Cabada</cp:lastModifiedBy>
  <cp:revision>4</cp:revision>
  <dcterms:created xsi:type="dcterms:W3CDTF">2018-11-13T17:29:26Z</dcterms:created>
  <dcterms:modified xsi:type="dcterms:W3CDTF">2018-11-13T18:04:24Z</dcterms:modified>
</cp:coreProperties>
</file>