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DvyF1Slbqo/9EVfExhF10kyS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482150" y="1448150"/>
            <a:ext cx="922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963" y="2348552"/>
            <a:ext cx="3722075" cy="3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17000" y="4701650"/>
            <a:ext cx="3818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INTEGRANTES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Diego Lastra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Esteban Inzunza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Paulo Escobar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004D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1" y="81352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012" y="1583025"/>
            <a:ext cx="8141974" cy="47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513" y="2130214"/>
            <a:ext cx="4422987" cy="442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" y="7972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0" y="1853654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Y RESPUESTAS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226" y="2795125"/>
            <a:ext cx="3075551" cy="3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sector automotriz, los problemas en la gestión de talleres afectan la productividad, la calidad del servicio y la satisfacción del cliente, limitando el crecimiento y la competitividad. Por eso, es crucial implementar soluciones tecnológicas que ayuden a los talleres a optimizar su gestión, mejorar la eficiencia y ofrecer una mejor experiencia a sus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un software de gestión para talleres mecánicos que digitaliza y automatiza los procesos de órdenes de trabajo y la comunicación con los clientes. Esto permitirá reducir los errores, optimizar el manejo de repuestos y mejorar la asignación de tareas, lo que resultará en tiempos de espera más cortos y una mayor eficiencia operativa. Además, se implementarán notificaciones automáticas para mantener a los clientes informados en tiempo real.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-25" y="119357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4"/>
          <p:cNvSpPr txBox="1"/>
          <p:nvPr/>
        </p:nvSpPr>
        <p:spPr>
          <a:xfrm>
            <a:off x="-24" y="385093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de gestión integral para talleres mecánicos que optimice la administración de órdenes de trabajo (OT) y la comunicación con los clientes.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14525" y="4732400"/>
            <a:ext cx="10962900" cy="175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gestión de órdenes de trabajo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comunicación con los clientes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Simplificar la gestión de los servicios del taller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16" name="Google Shape;11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/>
              <a:t>Alcances y limitaciones del proyecto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del Cliente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</a:t>
            </a: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de </a:t>
            </a: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Mecánico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</a:t>
            </a: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Vehículo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servicios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(OT)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cotizaciones</a:t>
            </a:r>
            <a:endParaRPr sz="4100">
              <a:solidFill>
                <a:srgbClr val="FF0000"/>
              </a:solidFill>
            </a:endParaRPr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0" y="113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575" y="1917800"/>
            <a:ext cx="7724001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1" y="7778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5235" r="59317" t="0"/>
          <a:stretch/>
        </p:blipFill>
        <p:spPr>
          <a:xfrm>
            <a:off x="465075" y="1576000"/>
            <a:ext cx="4597177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5">
            <a:alphaModFix/>
          </a:blip>
          <a:srcRect b="0" l="7106" r="46659" t="0"/>
          <a:stretch/>
        </p:blipFill>
        <p:spPr>
          <a:xfrm>
            <a:off x="5556300" y="1576000"/>
            <a:ext cx="5987527" cy="38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3606750" y="1066625"/>
            <a:ext cx="49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46" name="Google Shape;146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7" name="Google Shape;1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239" y="1713124"/>
            <a:ext cx="9213017" cy="49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2256000" y="670850"/>
            <a:ext cx="768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55" name="Google Shape;15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5" y="1392700"/>
            <a:ext cx="9236651" cy="504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0" y="11257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64" name="Google Shape;16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1849"/>
            <a:ext cx="3048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5642" y="3847062"/>
            <a:ext cx="3243259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1550" y="5166350"/>
            <a:ext cx="1541258" cy="9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2475" y="3331913"/>
            <a:ext cx="1761324" cy="18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