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Muh9n4AGlyTqC5B1NrFdl9Y8L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STEBAN RICARDO INZUNZA MORA"/>
  <p:cmAuthor clrIdx="1" id="1" initials="" lastIdx="1" name="DIEGO . ALONSO BECER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3T21:10:00.232">
    <p:pos x="6000" y="0"/>
    <p:text>Mostrar el cronograma completo y en otra diapositiva mostrar solo las etapas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31Rt18"/>
      </p:ext>
    </p:extLst>
  </p:cm>
  <p:cm authorId="1" idx="1" dt="2024-12-03T21:10:00.232">
    <p:pos x="6000" y="0"/>
    <p:text>falta la implementación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Z31Rt2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83f21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1b83f217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482150" y="1448150"/>
            <a:ext cx="922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4963" y="2348552"/>
            <a:ext cx="3722075" cy="37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1161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51849"/>
            <a:ext cx="3048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5642" y="3847062"/>
            <a:ext cx="3243259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1563" y="5084125"/>
            <a:ext cx="1541258" cy="9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32475" y="3331913"/>
            <a:ext cx="1761324" cy="18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1881449" y="748950"/>
            <a:ext cx="842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2109788"/>
            <a:ext cx="38195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950" y="2109800"/>
            <a:ext cx="59436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450" y="3522700"/>
            <a:ext cx="6582675" cy="30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>
            <p:ph idx="4294967295" type="body"/>
          </p:nvPr>
        </p:nvSpPr>
        <p:spPr>
          <a:xfrm>
            <a:off x="720825" y="2130225"/>
            <a:ext cx="104583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s-CL" sz="2000">
                <a:latin typeface="Arial"/>
                <a:ea typeface="Arial"/>
                <a:cs typeface="Arial"/>
                <a:sym typeface="Arial"/>
              </a:rPr>
              <a:t>Definición de los objetivos específicos.</a:t>
            </a:r>
            <a:endParaRPr sz="2000"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10"/>
                </a:ext>
              </a:extLs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CL" sz="20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Manejo de autenticación segura.</a:t>
            </a:r>
            <a:endParaRPr sz="2000"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CL" sz="20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Latencia en solicitudes a la base de datos.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CL" sz="2000">
                <a:latin typeface="Arial"/>
                <a:ea typeface="Arial"/>
                <a:cs typeface="Arial"/>
                <a:sym typeface="Arial"/>
              </a:rPr>
              <a:t>Diseño de una interfaz intuitiva y funcional.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CL" sz="2000">
                <a:latin typeface="Arial"/>
                <a:ea typeface="Arial"/>
                <a:cs typeface="Arial"/>
                <a:sym typeface="Arial"/>
              </a:rPr>
              <a:t>Dificultad para realizar pruebas automáticas efectivas.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1" y="92064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2542"/>
            <a:ext cx="11887197" cy="381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3" name="Google Shape;2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0" y="1853654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Y RESPUESTAS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8226" y="2795125"/>
            <a:ext cx="3075551" cy="30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g31b83f217a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g31b83f217a9_0_0"/>
          <p:cNvGrpSpPr/>
          <p:nvPr/>
        </p:nvGrpSpPr>
        <p:grpSpPr>
          <a:xfrm>
            <a:off x="4121025" y="1710825"/>
            <a:ext cx="7835842" cy="4350605"/>
            <a:chOff x="0" y="0"/>
            <a:chExt cx="7633553" cy="4350605"/>
          </a:xfrm>
        </p:grpSpPr>
        <p:sp>
          <p:nvSpPr>
            <p:cNvPr id="93" name="Google Shape;93;g31b83f217a9_0_0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1b83f217a9_0_0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Paulo Escobar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 y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Arquitecto de software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31b83f217a9_0_0"/>
            <p:cNvSpPr/>
            <p:nvPr/>
          </p:nvSpPr>
          <p:spPr>
            <a:xfrm>
              <a:off x="135954" y="135954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31b83f217a9_0_0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31b83f217a9_0_0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Esteban Inzunza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 Stack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g31b83f217a9_0_0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31b83f217a9_0_0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31b83f217a9_0_0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Lastra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 Stack y QA 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31b83f217a9_0_0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g31b83f217a9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CarMotorFix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g31b83f217a9_0_0"/>
          <p:cNvSpPr txBox="1"/>
          <p:nvPr/>
        </p:nvSpPr>
        <p:spPr>
          <a:xfrm>
            <a:off x="238327" y="3058616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g31b83f217a9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432350" y="1144425"/>
            <a:ext cx="932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sector automotriz, los problemas en la gestión de talleres afectan la productividad, la calidad del servicio y la satisfacción del cliente, limitando el crecimiento y la competitividad. Por eso, es crucial implementar soluciones tecnológicas que ayuden a los talleres a optimizar su gestión, mejorar la eficiencia y ofrecer una mejor experiencia a sus clientes.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L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un software de gestión para talleres mecánicos que digitaliza y automatiza los procesos de órdenes de trabajo y la comunicación con los clientes. Esto permitirá reducir los errores, optimizar el manejo de repuestos y mejorar la asignación de tareas, lo que resultará en tiempos de espera más cortos y una mayor eficiencia operativa. Además, se implementarán notificaciones automáticas para mantener a los clientes informados en tiempo real.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0" y="85102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338615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40" y="169802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de gestión integral para talleres mecánicos que optimice la administración de órdenes de trabajo (OT) y la comunicación con los 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b="0" i="0" lang="es-CL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25" y="4213325"/>
            <a:ext cx="5621400" cy="236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la gestión de órdenes de trabajo.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comunicación con los clientes.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Simplificar la gestión de los servicios del taller.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411750" y="4145475"/>
            <a:ext cx="5621400" cy="236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digital para la creación, seguimiento y actualización del estado de las órdenes de trabajo (OT).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 los tiempos de procesamiento de las OT automatizando tareas repetitivas como notificaciones y actualizaciones de estado.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>
            <p:ph type="title"/>
          </p:nvPr>
        </p:nvSpPr>
        <p:spPr>
          <a:xfrm>
            <a:off x="83820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 sz="3600"/>
              <a:t>Alcances y limitaciones del proyecto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Alcance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los Usuarios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</a:t>
            </a: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Mecánico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Vehículo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servicios</a:t>
            </a:r>
            <a:endParaRPr sz="2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700"/>
              <a:buFont typeface="Merriweather"/>
              <a:buChar char="●"/>
            </a:pPr>
            <a:r>
              <a:rPr lang="es-CL" sz="2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Gestión de (OT)</a:t>
            </a:r>
            <a:endParaRPr sz="4100"/>
          </a:p>
        </p:txBody>
      </p:sp>
      <p:sp>
        <p:nvSpPr>
          <p:cNvPr id="137" name="Google Shape;137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2700">
                <a:latin typeface="Merriweather"/>
                <a:ea typeface="Merriweather"/>
                <a:cs typeface="Merriweather"/>
                <a:sym typeface="Merriweather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Limitación</a:t>
            </a:r>
            <a:endParaRPr sz="2700">
              <a:latin typeface="Merriweather"/>
              <a:ea typeface="Merriweather"/>
              <a:cs typeface="Merriweather"/>
              <a:sym typeface="Merriweather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s-CL" sz="2700">
                <a:latin typeface="Merriweather"/>
                <a:ea typeface="Merriweather"/>
                <a:cs typeface="Merriweather"/>
                <a:sym typeface="Merriweather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Gestión</a:t>
            </a:r>
            <a:r>
              <a:rPr lang="es-CL" sz="2700">
                <a:latin typeface="Merriweather"/>
                <a:ea typeface="Merriweather"/>
                <a:cs typeface="Merriweather"/>
                <a:sym typeface="Merriweather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 de los talleres</a:t>
            </a:r>
            <a:endParaRPr sz="2700">
              <a:latin typeface="Merriweather"/>
              <a:ea typeface="Merriweather"/>
              <a:cs typeface="Merriweather"/>
              <a:sym typeface="Merriweather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s-CL" sz="2700">
                <a:latin typeface="Merriweather"/>
                <a:ea typeface="Merriweather"/>
                <a:cs typeface="Merriweather"/>
                <a:sym typeface="Merriweather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Gestión de </a:t>
            </a:r>
            <a:r>
              <a:rPr lang="es-CL" sz="2700">
                <a:latin typeface="Merriweather"/>
                <a:ea typeface="Merriweather"/>
                <a:cs typeface="Merriweather"/>
                <a:sym typeface="Merriweather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métodos</a:t>
            </a:r>
            <a:r>
              <a:rPr lang="es-CL" sz="2700">
                <a:latin typeface="Merriweather"/>
                <a:ea typeface="Merriweather"/>
                <a:cs typeface="Merriweather"/>
                <a:sym typeface="Merriweather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 de pago</a:t>
            </a:r>
            <a:endParaRPr sz="2700">
              <a:latin typeface="Merriweather"/>
              <a:ea typeface="Merriweather"/>
              <a:cs typeface="Merriweather"/>
              <a:sym typeface="Merriweather"/>
              <a:extLst>
                <a:ext uri="http://customooxmlschemas.google.com/">
                  <go:slidesCustomData xmlns:go="http://customooxmlschemas.google.com/" textRoundtripDataId="8"/>
                </a:ext>
              </a:extLst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s-CL" sz="2700">
                <a:latin typeface="Merriweather"/>
                <a:ea typeface="Merriweather"/>
                <a:cs typeface="Merriweather"/>
                <a:sym typeface="Merriweather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Generación de boletas o Facturas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s-CL" sz="2700">
                <a:latin typeface="Merriweather"/>
                <a:ea typeface="Merriweather"/>
                <a:cs typeface="Merriweather"/>
                <a:sym typeface="Merriweather"/>
              </a:rPr>
              <a:t>El proyecto está destinado a tener una duración de 3 meses.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0" y="1132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825" y="1721550"/>
            <a:ext cx="9255176" cy="52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" y="77780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 b="0" l="5235" r="59317" t="0"/>
          <a:stretch/>
        </p:blipFill>
        <p:spPr>
          <a:xfrm>
            <a:off x="465075" y="1576000"/>
            <a:ext cx="4597177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6">
            <a:alphaModFix/>
          </a:blip>
          <a:srcRect b="0" l="7106" r="46659" t="0"/>
          <a:stretch/>
        </p:blipFill>
        <p:spPr>
          <a:xfrm>
            <a:off x="5556300" y="1576000"/>
            <a:ext cx="5987527" cy="38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3606750" y="1066625"/>
            <a:ext cx="497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663" y="1713125"/>
            <a:ext cx="8281050" cy="45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“CarMotorFix”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1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