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b80f6560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b80f6560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b80f656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b80f656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b80f6560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b80f6560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98ff883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98ff883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98ff883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98ff883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98ff883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98ff883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98ff883a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98ff883a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b80f6560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b80f6560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b77b51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b77b51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b80f6560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b80f6560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8ff883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8ff883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98ff883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98ff883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355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Fase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7"/>
            <a:ext cx="4242600" cy="1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Integrantes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- Diego Lastra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- Esteban Inzunza 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- Paulo Escobar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Sección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540"/>
              <a:t>- 004D</a:t>
            </a:r>
            <a:endParaRPr sz="15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06025" y="2226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Interfaz - Cliente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00" y="871025"/>
            <a:ext cx="6643401" cy="4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70800" y="582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Interfaz - Mecanico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639" y="682375"/>
            <a:ext cx="5956736" cy="44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70800" y="58225"/>
            <a:ext cx="8845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Interfaz - Administrador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638" y="682375"/>
            <a:ext cx="6004726" cy="44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 y Respuestas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226" y="1824050"/>
            <a:ext cx="3075551" cy="30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835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1897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software de gestión integral para talleres mecánicos que optimice la administración de órdenes de trabajo (OT) y la comunicación con los clientes, mejorando la eficiencia operativa y la calidad del servicio en el sector automotriz.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58675" y="4743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</a:t>
            </a:r>
            <a:r>
              <a:rPr lang="es"/>
              <a:t>equerimientos</a:t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400" y="1682725"/>
            <a:ext cx="30846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 </a:t>
            </a:r>
            <a:r>
              <a:rPr lang="es" sz="1400"/>
              <a:t>Empleados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del Cliente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Gestion de Vehículo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 servicios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 (OT)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 cotizaciones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Gestión del Taller</a:t>
            </a:r>
            <a:endParaRPr sz="1400"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5027975" y="1682725"/>
            <a:ext cx="30846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Notificaciones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Interfaz de Usuario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Errores y Reportes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Calificaciones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Seguridad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INTERESADOS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5" y="1531450"/>
            <a:ext cx="8890543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1450" y="511475"/>
            <a:ext cx="9275451" cy="40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750" y="346050"/>
            <a:ext cx="9144001" cy="4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06025" y="2226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la Interfaz - Cliente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300" y="871025"/>
            <a:ext cx="6665575" cy="42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