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5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76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390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1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2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8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6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8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2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6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5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8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2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2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1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Trabajo practico n° 1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Introducción a base de datos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498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502" y="54956"/>
            <a:ext cx="9905998" cy="1201782"/>
          </a:xfrm>
        </p:spPr>
        <p:txBody>
          <a:bodyPr/>
          <a:lstStyle/>
          <a:p>
            <a:pPr algn="ctr"/>
            <a:r>
              <a:rPr lang="es-419" dirty="0" smtClean="0"/>
              <a:t>ICE </a:t>
            </a:r>
            <a:r>
              <a:rPr lang="es-419" dirty="0" err="1" smtClean="0"/>
              <a:t>Climber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746110" y="1575668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419" cap="all" dirty="0" smtClean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Características del juego</a:t>
            </a:r>
            <a:endParaRPr lang="es-419" cap="all" dirty="0">
              <a:ln w="3175" cmpd="sng">
                <a:noFill/>
              </a:ln>
              <a:solidFill>
                <a:schemeClr val="accent1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371641" y="2346586"/>
            <a:ext cx="7326735" cy="40106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El juego tiene dos jugadores. Ambos tienen un martillo con el cual rompen bloques de hielo para luego saltar y subir al siguiente piso. A medida que se sube los pisos inferiores van desapareciendo. Si un jugador se cae pierde una vida. Los enemigos del juego son pájaros, pingüinos, focas y osos que aparece aleatoriamente. El jugador puede matar a los enemigos golpeándolos con el martillo.</a:t>
            </a:r>
          </a:p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A medida que se escala se pasa a un nuevo nivel. Al final de cada nivel aparece una fase donde el jugador debe escalar unas plataformas de hielo y recoger verduras, las cuales le sumaran puntos. Cuando se llega a la cima el jugador debe saltar y agarrarse </a:t>
            </a:r>
            <a:r>
              <a:rPr lang="es-419" dirty="0">
                <a:effectLst/>
                <a:latin typeface="Bahnschrift" panose="020B0502040204020203" pitchFamily="34" charset="0"/>
              </a:rPr>
              <a:t>de un las patas de un 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pterodáctilo para pasar al siguiente nivel.</a:t>
            </a:r>
            <a:r>
              <a:rPr lang="es-419" dirty="0">
                <a:effectLst/>
                <a:latin typeface="Bahnschrift" panose="020B0502040204020203" pitchFamily="34" charset="0"/>
              </a:rPr>
              <a:t> El juego tiene 32 niveles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269" y="339497"/>
            <a:ext cx="3828507" cy="321100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269" y="3727269"/>
            <a:ext cx="3947641" cy="296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46110" y="1575668"/>
            <a:ext cx="7411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419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personas que intervienen en un entorno de base de datos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528396" y="2133601"/>
            <a:ext cx="10554199" cy="259515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Se debe modificar la base de datos para que permita guardar información que antes no se tuvo en cuenta.</a:t>
            </a:r>
          </a:p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Se necesita realizar copias de seguridad para la base de datos.</a:t>
            </a:r>
          </a:p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Se solicita crear una nueva pantalla que muestre la información de los proveedores junto a los productos que venden.</a:t>
            </a:r>
          </a:p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Los jugadores solicitan que se cambie el nivel de dificultad de cierta parte del juego.</a:t>
            </a:r>
          </a:p>
          <a:p>
            <a:pPr algn="just"/>
            <a:endParaRPr lang="es-419" dirty="0" smtClean="0">
              <a:effectLst/>
              <a:latin typeface="Bahnschrift" panose="020B0502040204020203" pitchFamily="34" charset="0"/>
            </a:endParaRPr>
          </a:p>
          <a:p>
            <a:pPr algn="just"/>
            <a:endParaRPr lang="es-419" dirty="0" smtClean="0"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011" y="463972"/>
            <a:ext cx="8534400" cy="1507067"/>
          </a:xfrm>
        </p:spPr>
        <p:txBody>
          <a:bodyPr/>
          <a:lstStyle/>
          <a:p>
            <a:pPr algn="ctr"/>
            <a:r>
              <a:rPr lang="es-419" dirty="0" smtClean="0"/>
              <a:t>Sistema </a:t>
            </a:r>
            <a:r>
              <a:rPr lang="es-419" dirty="0" smtClean="0"/>
              <a:t>de supermercado</a:t>
            </a:r>
            <a:r>
              <a:rPr lang="es-419" dirty="0" smtClean="0"/>
              <a:t/>
            </a:r>
            <a:br>
              <a:rPr lang="es-419" dirty="0" smtClean="0"/>
            </a:br>
            <a:r>
              <a:rPr lang="es-419" dirty="0" smtClean="0"/>
              <a:t>Usando archivos</a:t>
            </a:r>
            <a:endParaRPr lang="es-419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2488808"/>
            <a:ext cx="12077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dirty="0" smtClean="0"/>
              <a:t>La información </a:t>
            </a:r>
            <a:r>
              <a:rPr lang="es-419" sz="2400" smtClean="0"/>
              <a:t>del </a:t>
            </a:r>
            <a:r>
              <a:rPr lang="es-419" sz="2400" smtClean="0"/>
              <a:t>supermercado </a:t>
            </a:r>
            <a:r>
              <a:rPr lang="es-419" sz="2400" dirty="0" smtClean="0"/>
              <a:t>se almacena en varios archivos y se escriben</a:t>
            </a:r>
          </a:p>
          <a:p>
            <a:r>
              <a:rPr lang="es-419" sz="2400" dirty="0" smtClean="0"/>
              <a:t> programas para Extraer y añadir información al sistema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117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744" y="139339"/>
            <a:ext cx="9905998" cy="1201782"/>
          </a:xfrm>
        </p:spPr>
        <p:txBody>
          <a:bodyPr/>
          <a:lstStyle/>
          <a:p>
            <a:pPr algn="ctr"/>
            <a:r>
              <a:rPr lang="es-419" dirty="0"/>
              <a:t>Sistema de supermercado</a:t>
            </a:r>
            <a:br>
              <a:rPr lang="es-419" dirty="0"/>
            </a:br>
            <a:r>
              <a:rPr lang="es-419" dirty="0"/>
              <a:t>Usando archivos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1071744" y="1951392"/>
            <a:ext cx="1075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419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Inconvenientes de mantener la información organizada en un sistema de archivos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68944" y="2952799"/>
            <a:ext cx="46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Redundancia e inconsistencia de </a:t>
            </a:r>
            <a:r>
              <a:rPr lang="es-419" b="1" dirty="0" smtClean="0"/>
              <a:t>datos</a:t>
            </a:r>
            <a:endParaRPr lang="es-419" dirty="0"/>
          </a:p>
        </p:txBody>
      </p:sp>
      <p:sp>
        <p:nvSpPr>
          <p:cNvPr id="7" name="CuadroTexto 6"/>
          <p:cNvSpPr txBox="1"/>
          <p:nvPr/>
        </p:nvSpPr>
        <p:spPr>
          <a:xfrm>
            <a:off x="899749" y="4120418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Aislamiento de datos</a:t>
            </a:r>
            <a:r>
              <a:rPr lang="es-419" dirty="0"/>
              <a:t>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332618" y="2934346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Dificultad en el acceso a los datos</a:t>
            </a:r>
            <a:r>
              <a:rPr lang="es-419" dirty="0"/>
              <a:t>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332618" y="4164041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Problemas de integridad</a:t>
            </a:r>
            <a:r>
              <a:rPr lang="es-419" dirty="0"/>
              <a:t>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99749" y="5306491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Problemas de atomicidad</a:t>
            </a:r>
            <a:r>
              <a:rPr lang="es-419" dirty="0"/>
              <a:t> 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356662" y="5356736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Problemas de seguridad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7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502" y="54956"/>
            <a:ext cx="9905998" cy="1201782"/>
          </a:xfrm>
        </p:spPr>
        <p:txBody>
          <a:bodyPr/>
          <a:lstStyle/>
          <a:p>
            <a:pPr algn="ctr"/>
            <a:r>
              <a:rPr lang="es-419" dirty="0"/>
              <a:t>Sistema de supermercado</a:t>
            </a:r>
            <a:br>
              <a:rPr lang="es-419" dirty="0"/>
            </a:br>
            <a:r>
              <a:rPr lang="es-419" dirty="0"/>
              <a:t>Usando archivos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737402" y="1148948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419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Redundancia e inconsistencia de datos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737401" y="1545398"/>
            <a:ext cx="10554199" cy="20426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dirty="0" smtClean="0">
                <a:effectLst/>
                <a:latin typeface="Bahnschrift" panose="020B0502040204020203" pitchFamily="34" charset="0"/>
              </a:rPr>
              <a:t>Se produce porque:</a:t>
            </a:r>
          </a:p>
          <a:p>
            <a:r>
              <a:rPr lang="es-419" dirty="0" smtClean="0">
                <a:effectLst/>
                <a:latin typeface="Bahnschrift" panose="020B0502040204020203" pitchFamily="34" charset="0"/>
              </a:rPr>
              <a:t>archivos </a:t>
            </a:r>
            <a:r>
              <a:rPr lang="es-419" dirty="0">
                <a:effectLst/>
                <a:latin typeface="Bahnschrift" panose="020B0502040204020203" pitchFamily="34" charset="0"/>
              </a:rPr>
              <a:t>y programas de aplicación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creados </a:t>
            </a:r>
            <a:r>
              <a:rPr lang="es-419" dirty="0">
                <a:effectLst/>
                <a:latin typeface="Bahnschrift" panose="020B0502040204020203" pitchFamily="34" charset="0"/>
              </a:rPr>
              <a:t>por diferentes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programadores, lo que conlleva a  tener archivos con diferentes formatos.</a:t>
            </a:r>
          </a:p>
          <a:p>
            <a:r>
              <a:rPr lang="es-419" dirty="0" smtClean="0">
                <a:effectLst/>
                <a:latin typeface="Bahnschrift" panose="020B0502040204020203" pitchFamily="34" charset="0"/>
              </a:rPr>
              <a:t>Programas escritos en diferentes lenguajes. </a:t>
            </a:r>
          </a:p>
          <a:p>
            <a:r>
              <a:rPr lang="es-419" dirty="0" smtClean="0">
                <a:effectLst/>
                <a:latin typeface="Bahnschrift" panose="020B0502040204020203" pitchFamily="34" charset="0"/>
              </a:rPr>
              <a:t>misma </a:t>
            </a:r>
            <a:r>
              <a:rPr lang="es-419" dirty="0">
                <a:effectLst/>
                <a:latin typeface="Bahnschrift" panose="020B0502040204020203" pitchFamily="34" charset="0"/>
              </a:rPr>
              <a:t>información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en </a:t>
            </a:r>
            <a:r>
              <a:rPr lang="es-419" dirty="0">
                <a:effectLst/>
                <a:latin typeface="Bahnschrift" panose="020B0502040204020203" pitchFamily="34" charset="0"/>
              </a:rPr>
              <a:t>diferentes lugares (archivos).</a:t>
            </a:r>
            <a:endParaRPr lang="es-419" dirty="0">
              <a:latin typeface="Bahnschrift" panose="020B0502040204020203" pitchFamily="34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38021"/>
              </p:ext>
            </p:extLst>
          </p:nvPr>
        </p:nvGraphicFramePr>
        <p:xfrm>
          <a:off x="1061502" y="4037255"/>
          <a:ext cx="5086749" cy="257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10">
                  <a:extLst>
                    <a:ext uri="{9D8B030D-6E8A-4147-A177-3AD203B41FA5}">
                      <a16:colId xmlns:a16="http://schemas.microsoft.com/office/drawing/2014/main" val="4067109131"/>
                    </a:ext>
                  </a:extLst>
                </a:gridCol>
                <a:gridCol w="1180210">
                  <a:extLst>
                    <a:ext uri="{9D8B030D-6E8A-4147-A177-3AD203B41FA5}">
                      <a16:colId xmlns:a16="http://schemas.microsoft.com/office/drawing/2014/main" val="1810420307"/>
                    </a:ext>
                  </a:extLst>
                </a:gridCol>
                <a:gridCol w="1813564">
                  <a:extLst>
                    <a:ext uri="{9D8B030D-6E8A-4147-A177-3AD203B41FA5}">
                      <a16:colId xmlns:a16="http://schemas.microsoft.com/office/drawing/2014/main" val="564948988"/>
                    </a:ext>
                  </a:extLst>
                </a:gridCol>
                <a:gridCol w="912765">
                  <a:extLst>
                    <a:ext uri="{9D8B030D-6E8A-4147-A177-3AD203B41FA5}">
                      <a16:colId xmlns:a16="http://schemas.microsoft.com/office/drawing/2014/main" val="1293933728"/>
                    </a:ext>
                  </a:extLst>
                </a:gridCol>
              </a:tblGrid>
              <a:tr h="428787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smtClean="0"/>
                        <a:t>Identificador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smtClean="0"/>
                        <a:t>Nombre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smtClean="0"/>
                        <a:t>email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smtClean="0"/>
                        <a:t>tipo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05746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3232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Juan</a:t>
                      </a:r>
                      <a:r>
                        <a:rPr lang="es-419" sz="1200" baseline="0" dirty="0" smtClean="0"/>
                        <a:t> Pérez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jperez@hotmail.com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ocasional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0026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3233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Mario</a:t>
                      </a:r>
                      <a:r>
                        <a:rPr lang="es-419" sz="1200" baseline="0" dirty="0" smtClean="0"/>
                        <a:t> López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mlopez@gmail.com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frecuente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68979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3234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Marta Garay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mgaray@gmail.com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frecuente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55910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3235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Rocío Díaz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rdiaz@hotmail.com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ocasional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46759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3236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Ramón Arias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rarias@gmail.com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frecuente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3822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2360023" y="366908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Ventas</a:t>
            </a:r>
            <a:endParaRPr lang="es-419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58268"/>
              </p:ext>
            </p:extLst>
          </p:nvPr>
        </p:nvGraphicFramePr>
        <p:xfrm>
          <a:off x="6302607" y="4072706"/>
          <a:ext cx="5741346" cy="214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58">
                  <a:extLst>
                    <a:ext uri="{9D8B030D-6E8A-4147-A177-3AD203B41FA5}">
                      <a16:colId xmlns:a16="http://schemas.microsoft.com/office/drawing/2014/main" val="4067109131"/>
                    </a:ext>
                  </a:extLst>
                </a:gridCol>
                <a:gridCol w="1304683">
                  <a:extLst>
                    <a:ext uri="{9D8B030D-6E8A-4147-A177-3AD203B41FA5}">
                      <a16:colId xmlns:a16="http://schemas.microsoft.com/office/drawing/2014/main" val="1810420307"/>
                    </a:ext>
                  </a:extLst>
                </a:gridCol>
                <a:gridCol w="2128694">
                  <a:extLst>
                    <a:ext uri="{9D8B030D-6E8A-4147-A177-3AD203B41FA5}">
                      <a16:colId xmlns:a16="http://schemas.microsoft.com/office/drawing/2014/main" val="564948988"/>
                    </a:ext>
                  </a:extLst>
                </a:gridCol>
                <a:gridCol w="1030011">
                  <a:extLst>
                    <a:ext uri="{9D8B030D-6E8A-4147-A177-3AD203B41FA5}">
                      <a16:colId xmlns:a16="http://schemas.microsoft.com/office/drawing/2014/main" val="1293933728"/>
                    </a:ext>
                  </a:extLst>
                </a:gridCol>
              </a:tblGrid>
              <a:tr h="428787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smtClean="0"/>
                        <a:t>Identificador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smtClean="0"/>
                        <a:t>Nombre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smtClean="0"/>
                        <a:t>email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 smtClean="0"/>
                        <a:t>celular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05746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3234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Marta Garay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 smtClean="0"/>
                        <a:t>mgaray@gmail.com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3884123456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50026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3235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Marta Garay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mgaray@hotmail.com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3875632478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68979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3236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Ramón Arias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rarias@gmail.com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3885789123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55910"/>
                  </a:ext>
                </a:extLst>
              </a:tr>
              <a:tr h="428787"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3237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Marcos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mruiz@gmail.com</a:t>
                      </a:r>
                      <a:endParaRPr lang="es-419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1200" dirty="0" smtClean="0"/>
                        <a:t>Pasivo</a:t>
                      </a:r>
                      <a:endParaRPr lang="es-419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46759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8382001" y="370337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Clientes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989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502" y="54956"/>
            <a:ext cx="9905998" cy="1201782"/>
          </a:xfrm>
        </p:spPr>
        <p:txBody>
          <a:bodyPr/>
          <a:lstStyle/>
          <a:p>
            <a:pPr algn="ctr"/>
            <a:r>
              <a:rPr lang="es-419" dirty="0"/>
              <a:t>Sistema de supermercado</a:t>
            </a:r>
            <a:br>
              <a:rPr lang="es-419" dirty="0"/>
            </a:br>
            <a:r>
              <a:rPr lang="es-419" dirty="0"/>
              <a:t>Usando archivos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746110" y="1575668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419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Dificultad en el acceso a los datos 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537104" y="2494632"/>
            <a:ext cx="10554199" cy="20426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se necesita un listado de todos los clientes cuyo saldo sea mayor a cierto monto. Como inicialmente ese funcionalidad no estaba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programada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, el empleado debe pedir que se programe dicha función o solicitar el listado de todos los clientes para verificar a mano aquellos cuyo saldo sea mayor a cierto monto.</a:t>
            </a:r>
          </a:p>
        </p:txBody>
      </p:sp>
    </p:spTree>
    <p:extLst>
      <p:ext uri="{BB962C8B-B14F-4D97-AF65-F5344CB8AC3E}">
        <p14:creationId xmlns:p14="http://schemas.microsoft.com/office/powerpoint/2010/main" val="27798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502" y="54956"/>
            <a:ext cx="9905998" cy="1201782"/>
          </a:xfrm>
        </p:spPr>
        <p:txBody>
          <a:bodyPr/>
          <a:lstStyle/>
          <a:p>
            <a:pPr algn="ctr"/>
            <a:r>
              <a:rPr lang="es-419" dirty="0"/>
              <a:t>Sistema de supermercado</a:t>
            </a:r>
            <a:br>
              <a:rPr lang="es-419" dirty="0"/>
            </a:br>
            <a:r>
              <a:rPr lang="es-419" dirty="0"/>
              <a:t>Usando archivos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746110" y="1575668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419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Aislamiento de datos 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537104" y="2494632"/>
            <a:ext cx="10554199" cy="20426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419" dirty="0">
                <a:effectLst/>
                <a:latin typeface="Bahnschrift" panose="020B0502040204020203" pitchFamily="34" charset="0"/>
              </a:rPr>
              <a:t>Debido a que los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datos están </a:t>
            </a:r>
            <a:r>
              <a:rPr lang="es-419" dirty="0">
                <a:effectLst/>
                <a:latin typeface="Bahnschrift" panose="020B0502040204020203" pitchFamily="34" charset="0"/>
              </a:rPr>
              <a:t>dispersos en varios archivos, y los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archivos pueden </a:t>
            </a:r>
            <a:r>
              <a:rPr lang="es-419" dirty="0">
                <a:effectLst/>
                <a:latin typeface="Bahnschrift" panose="020B0502040204020203" pitchFamily="34" charset="0"/>
              </a:rPr>
              <a:t>estar en diferentes formatos, es difícil escribir nuevos programas de aplicación para recuperar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los </a:t>
            </a:r>
            <a:r>
              <a:rPr lang="es-419" dirty="0">
                <a:effectLst/>
                <a:latin typeface="Bahnschrift" panose="020B0502040204020203" pitchFamily="34" charset="0"/>
              </a:rPr>
              <a:t>datos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apropiados.</a:t>
            </a:r>
          </a:p>
        </p:txBody>
      </p:sp>
    </p:spTree>
    <p:extLst>
      <p:ext uri="{BB962C8B-B14F-4D97-AF65-F5344CB8AC3E}">
        <p14:creationId xmlns:p14="http://schemas.microsoft.com/office/powerpoint/2010/main" val="2804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502" y="54956"/>
            <a:ext cx="9905998" cy="1201782"/>
          </a:xfrm>
        </p:spPr>
        <p:txBody>
          <a:bodyPr/>
          <a:lstStyle/>
          <a:p>
            <a:pPr algn="ctr"/>
            <a:r>
              <a:rPr lang="es-419" dirty="0"/>
              <a:t>Sistema de supermercado</a:t>
            </a:r>
            <a:br>
              <a:rPr lang="es-419" dirty="0"/>
            </a:br>
            <a:r>
              <a:rPr lang="es-419" dirty="0"/>
              <a:t>Usando archivos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746110" y="157566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419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Problemas de integridad 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537104" y="2494632"/>
            <a:ext cx="10554199" cy="20426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419" dirty="0">
                <a:effectLst/>
                <a:latin typeface="Bahnschrift" panose="020B0502040204020203" pitchFamily="34" charset="0"/>
              </a:rPr>
              <a:t>cuando se añaden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nuevas restricciones</a:t>
            </a:r>
            <a:r>
              <a:rPr lang="es-419" dirty="0">
                <a:effectLst/>
                <a:latin typeface="Bahnschrift" panose="020B0502040204020203" pitchFamily="34" charset="0"/>
              </a:rPr>
              <a:t>, es difícil cambiar los programas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para hacer </a:t>
            </a:r>
            <a:r>
              <a:rPr lang="es-419" dirty="0">
                <a:effectLst/>
                <a:latin typeface="Bahnschrift" panose="020B0502040204020203" pitchFamily="34" charset="0"/>
              </a:rPr>
              <a:t>que se cumplan. </a:t>
            </a:r>
            <a:endParaRPr lang="es-419" dirty="0" smtClean="0">
              <a:effectLst/>
              <a:latin typeface="Bahnschrift" panose="020B0502040204020203" pitchFamily="34" charset="0"/>
            </a:endParaRPr>
          </a:p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El </a:t>
            </a:r>
            <a:r>
              <a:rPr lang="es-419" dirty="0">
                <a:effectLst/>
                <a:latin typeface="Bahnschrift" panose="020B0502040204020203" pitchFamily="34" charset="0"/>
              </a:rPr>
              <a:t>problema es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complicado cuando </a:t>
            </a:r>
            <a:r>
              <a:rPr lang="es-419" dirty="0">
                <a:effectLst/>
                <a:latin typeface="Bahnschrift" panose="020B0502040204020203" pitchFamily="34" charset="0"/>
              </a:rPr>
              <a:t>las restricciones implican diferentes elementos de datos de diferentes archivos.</a:t>
            </a:r>
            <a:endParaRPr lang="es-419" dirty="0" smtClean="0"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502" y="54956"/>
            <a:ext cx="9905998" cy="1201782"/>
          </a:xfrm>
        </p:spPr>
        <p:txBody>
          <a:bodyPr/>
          <a:lstStyle/>
          <a:p>
            <a:pPr algn="ctr"/>
            <a:r>
              <a:rPr lang="es-419" dirty="0"/>
              <a:t>Sistema de supermercado</a:t>
            </a:r>
            <a:br>
              <a:rPr lang="es-419" dirty="0"/>
            </a:br>
            <a:r>
              <a:rPr lang="es-419" dirty="0"/>
              <a:t>Usando archivos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746110" y="1575668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419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Problemas de atomicidad 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537104" y="2494632"/>
            <a:ext cx="10554199" cy="20426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Es importante asegurar que una </a:t>
            </a:r>
            <a:r>
              <a:rPr lang="es-419" dirty="0">
                <a:effectLst/>
                <a:latin typeface="Bahnschrift" panose="020B0502040204020203" pitchFamily="34" charset="0"/>
              </a:rPr>
              <a:t>vez que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un fallo </a:t>
            </a:r>
            <a:r>
              <a:rPr lang="es-419" dirty="0">
                <a:effectLst/>
                <a:latin typeface="Bahnschrift" panose="020B0502040204020203" pitchFamily="34" charset="0"/>
              </a:rPr>
              <a:t>ha ocurrido y se ha detectado, los datos se restauran al estado de consistencia que existía 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antes del </a:t>
            </a:r>
            <a:r>
              <a:rPr lang="es-419" dirty="0">
                <a:effectLst/>
                <a:latin typeface="Bahnschrift" panose="020B0502040204020203" pitchFamily="34" charset="0"/>
              </a:rPr>
              <a:t>fallo</a:t>
            </a:r>
            <a:r>
              <a:rPr lang="es-419" dirty="0" smtClean="0">
                <a:effectLst/>
                <a:latin typeface="Bahnschrift" panose="020B0502040204020203" pitchFamily="34" charset="0"/>
              </a:rPr>
              <a:t>.</a:t>
            </a:r>
            <a:endParaRPr lang="es-419" dirty="0">
              <a:effectLst/>
              <a:latin typeface="Bahnschrift" panose="020B0502040204020203" pitchFamily="34" charset="0"/>
            </a:endParaRPr>
          </a:p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Si durante la realización de una compra online se produce una falla se debe poder volver al estado </a:t>
            </a:r>
            <a:r>
              <a:rPr lang="es-419" dirty="0">
                <a:effectLst/>
                <a:latin typeface="Bahnschrift" panose="020B0502040204020203" pitchFamily="34" charset="0"/>
              </a:rPr>
              <a:t>anterior. Esto es difícil de lograr en un sistema de archivos.</a:t>
            </a:r>
            <a:endParaRPr lang="es-419" dirty="0" smtClean="0"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1502" y="54956"/>
            <a:ext cx="9905998" cy="1201782"/>
          </a:xfrm>
        </p:spPr>
        <p:txBody>
          <a:bodyPr/>
          <a:lstStyle/>
          <a:p>
            <a:pPr algn="ctr"/>
            <a:r>
              <a:rPr lang="es-419" dirty="0"/>
              <a:t>Sistema de supermercado</a:t>
            </a:r>
            <a:br>
              <a:rPr lang="es-419" dirty="0"/>
            </a:br>
            <a:r>
              <a:rPr lang="es-419" dirty="0"/>
              <a:t>Usando archivos</a:t>
            </a:r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746110" y="1575668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419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Problemas de seguridad </a:t>
            </a:r>
          </a:p>
        </p:txBody>
      </p:sp>
      <p:sp>
        <p:nvSpPr>
          <p:cNvPr id="12" name="Marcador de texto 2"/>
          <p:cNvSpPr txBox="1">
            <a:spLocks/>
          </p:cNvSpPr>
          <p:nvPr/>
        </p:nvSpPr>
        <p:spPr>
          <a:xfrm>
            <a:off x="537104" y="2494632"/>
            <a:ext cx="10554199" cy="20426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No todos los usuarios deberían poder acceder a toda la información .</a:t>
            </a:r>
          </a:p>
          <a:p>
            <a:pPr algn="just"/>
            <a:endParaRPr lang="es-419" dirty="0">
              <a:effectLst/>
              <a:latin typeface="Bahnschrift" panose="020B0502040204020203" pitchFamily="34" charset="0"/>
            </a:endParaRPr>
          </a:p>
          <a:p>
            <a:pPr algn="just"/>
            <a:r>
              <a:rPr lang="es-419" dirty="0" smtClean="0">
                <a:effectLst/>
                <a:latin typeface="Bahnschrift" panose="020B0502040204020203" pitchFamily="34" charset="0"/>
              </a:rPr>
              <a:t>en un sistema de archivos es complicado controlar la seguridad ya que los archivos están dispersos en las diferentes áreas que manejan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0594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2394</TotalTime>
  <Words>638</Words>
  <Application>Microsoft Office PowerPoint</Application>
  <PresentationFormat>Panorámica</PresentationFormat>
  <Paragraphs>93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Century Gothic</vt:lpstr>
      <vt:lpstr>Wingdings 3</vt:lpstr>
      <vt:lpstr>Sector</vt:lpstr>
      <vt:lpstr>Trabajo practico n° 1</vt:lpstr>
      <vt:lpstr>Sistema de supermercado Usando archivos</vt:lpstr>
      <vt:lpstr>Sistema de supermercado Usando archivos</vt:lpstr>
      <vt:lpstr>Sistema de supermercado Usando archivos</vt:lpstr>
      <vt:lpstr>Sistema de supermercado Usando archivos</vt:lpstr>
      <vt:lpstr>Sistema de supermercado Usando archivos</vt:lpstr>
      <vt:lpstr>Sistema de supermercado Usando archivos</vt:lpstr>
      <vt:lpstr>Sistema de supermercado Usando archivos</vt:lpstr>
      <vt:lpstr>Sistema de supermercado Usando archivos</vt:lpstr>
      <vt:lpstr>ICE Climber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n° 1</dc:title>
  <dc:creator>Jose</dc:creator>
  <cp:lastModifiedBy>Jose</cp:lastModifiedBy>
  <cp:revision>38</cp:revision>
  <dcterms:created xsi:type="dcterms:W3CDTF">2022-03-28T01:23:34Z</dcterms:created>
  <dcterms:modified xsi:type="dcterms:W3CDTF">2023-03-30T15:09:53Z</dcterms:modified>
</cp:coreProperties>
</file>