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60" r:id="rId4"/>
    <p:sldId id="258" r:id="rId5"/>
    <p:sldId id="257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3" r:id="rId16"/>
    <p:sldId id="274" r:id="rId17"/>
    <p:sldId id="275" r:id="rId18"/>
    <p:sldId id="277" r:id="rId19"/>
    <p:sldId id="276" r:id="rId20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car Mejia" initials="OM" lastIdx="1" clrIdx="0">
    <p:extLst>
      <p:ext uri="{19B8F6BF-5375-455C-9EA6-DF929625EA0E}">
        <p15:presenceInfo xmlns:p15="http://schemas.microsoft.com/office/powerpoint/2012/main" userId="S::oscar.mejia@alcames.com::901709e2-d9d8-425d-a739-e1a535fc26e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0604E-5B63-4E6A-89AF-70406B78D522}" v="4" dt="2020-11-17T00:27:52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l Cáceres" userId="5e7c57242aae7358" providerId="LiveId" clId="{2BF0604E-5B63-4E6A-89AF-70406B78D522}"/>
    <pc:docChg chg="addSld delSld modSld sldOrd">
      <pc:chgData name="Amel Cáceres" userId="5e7c57242aae7358" providerId="LiveId" clId="{2BF0604E-5B63-4E6A-89AF-70406B78D522}" dt="2020-11-17T00:29:08.385" v="26" actId="20577"/>
      <pc:docMkLst>
        <pc:docMk/>
      </pc:docMkLst>
      <pc:sldChg chg="addSp delSp modSp new">
        <pc:chgData name="Amel Cáceres" userId="5e7c57242aae7358" providerId="LiveId" clId="{2BF0604E-5B63-4E6A-89AF-70406B78D522}" dt="2020-11-17T00:27:30.372" v="2"/>
        <pc:sldMkLst>
          <pc:docMk/>
          <pc:sldMk cId="2558715095" sldId="276"/>
        </pc:sldMkLst>
        <pc:spChg chg="add del">
          <ac:chgData name="Amel Cáceres" userId="5e7c57242aae7358" providerId="LiveId" clId="{2BF0604E-5B63-4E6A-89AF-70406B78D522}" dt="2020-11-17T00:27:30.372" v="2"/>
          <ac:spMkLst>
            <pc:docMk/>
            <pc:sldMk cId="2558715095" sldId="276"/>
            <ac:spMk id="3" creationId="{65EEC8F0-F879-432B-81F0-EEF313017490}"/>
          </ac:spMkLst>
        </pc:spChg>
        <pc:graphicFrameChg chg="add del mod">
          <ac:chgData name="Amel Cáceres" userId="5e7c57242aae7358" providerId="LiveId" clId="{2BF0604E-5B63-4E6A-89AF-70406B78D522}" dt="2020-11-17T00:27:30.372" v="2"/>
          <ac:graphicFrameMkLst>
            <pc:docMk/>
            <pc:sldMk cId="2558715095" sldId="276"/>
            <ac:graphicFrameMk id="4" creationId="{F5C4B0BE-D68E-4E69-A652-6C9CFAFB356D}"/>
          </ac:graphicFrameMkLst>
        </pc:graphicFrameChg>
      </pc:sldChg>
      <pc:sldChg chg="add del">
        <pc:chgData name="Amel Cáceres" userId="5e7c57242aae7358" providerId="LiveId" clId="{2BF0604E-5B63-4E6A-89AF-70406B78D522}" dt="2020-11-17T00:28:38.667" v="7" actId="2696"/>
        <pc:sldMkLst>
          <pc:docMk/>
          <pc:sldMk cId="1423573229" sldId="277"/>
        </pc:sldMkLst>
      </pc:sldChg>
      <pc:sldChg chg="addSp delSp add del setBg delDesignElem">
        <pc:chgData name="Amel Cáceres" userId="5e7c57242aae7358" providerId="LiveId" clId="{2BF0604E-5B63-4E6A-89AF-70406B78D522}" dt="2020-11-17T00:27:52.162" v="5"/>
        <pc:sldMkLst>
          <pc:docMk/>
          <pc:sldMk cId="1882730855" sldId="277"/>
        </pc:sldMkLst>
        <pc:spChg chg="add del">
          <ac:chgData name="Amel Cáceres" userId="5e7c57242aae7358" providerId="LiveId" clId="{2BF0604E-5B63-4E6A-89AF-70406B78D522}" dt="2020-11-17T00:27:52.162" v="5"/>
          <ac:spMkLst>
            <pc:docMk/>
            <pc:sldMk cId="1882730855" sldId="277"/>
            <ac:spMk id="7" creationId="{23962611-DFD5-4092-AAFD-559E3DFCE2C9}"/>
          </ac:spMkLst>
        </pc:spChg>
        <pc:picChg chg="add del">
          <ac:chgData name="Amel Cáceres" userId="5e7c57242aae7358" providerId="LiveId" clId="{2BF0604E-5B63-4E6A-89AF-70406B78D522}" dt="2020-11-17T00:27:52.162" v="5"/>
          <ac:picMkLst>
            <pc:docMk/>
            <pc:sldMk cId="1882730855" sldId="277"/>
            <ac:picMk id="9" creationId="{2270F1FA-0425-408F-9861-80BF5AFB276D}"/>
          </ac:picMkLst>
        </pc:picChg>
      </pc:sldChg>
      <pc:sldChg chg="modSp add mod ord">
        <pc:chgData name="Amel Cáceres" userId="5e7c57242aae7358" providerId="LiveId" clId="{2BF0604E-5B63-4E6A-89AF-70406B78D522}" dt="2020-11-17T00:29:08.385" v="26" actId="20577"/>
        <pc:sldMkLst>
          <pc:docMk/>
          <pc:sldMk cId="2333774977" sldId="277"/>
        </pc:sldMkLst>
        <pc:spChg chg="mod">
          <ac:chgData name="Amel Cáceres" userId="5e7c57242aae7358" providerId="LiveId" clId="{2BF0604E-5B63-4E6A-89AF-70406B78D522}" dt="2020-11-17T00:29:08.385" v="26" actId="20577"/>
          <ac:spMkLst>
            <pc:docMk/>
            <pc:sldMk cId="2333774977" sldId="277"/>
            <ac:spMk id="2" creationId="{CE2D974B-CC52-9D47-9ACB-FF2D144EC927}"/>
          </ac:spMkLst>
        </pc:spChg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Esteban\Desktop\lab%203\riesgo\proyecto\Defraudaciones%20enero-junio%202020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Hoja1!$G$2:$G$753</cx:f>
        <cx:lvl ptCount="752" formatCode="General">
          <cx:pt idx="0">11.775684663748589</cx:pt>
          <cx:pt idx="1">10.108983883594579</cx:pt>
          <cx:pt idx="2">11.433071931568778</cx:pt>
          <cx:pt idx="3">10.515829942611184</cx:pt>
          <cx:pt idx="4">13.060715275085363</cx:pt>
          <cx:pt idx="5">12.253770621097765</cx:pt>
          <cx:pt idx="6">12.711779503238061</cx:pt>
          <cx:pt idx="7">11.486472717801428</cx:pt>
          <cx:pt idx="8">11.760164316470489</cx:pt>
          <cx:pt idx="9">12.513021470840719</cx:pt>
          <cx:pt idx="10">13.095002136982064</cx:pt>
          <cx:pt idx="11">10.816051348002649</cx:pt>
          <cx:pt idx="12">11.061900104507012</cx:pt>
          <cx:pt idx="13">10.37891704761277</cx:pt>
          <cx:pt idx="14">12.745353611007262</cx:pt>
          <cx:pt idx="15">11.231386050373578</cx:pt>
          <cx:pt idx="16">11.430631325391541</cx:pt>
          <cx:pt idx="17">11.994023475838958</cx:pt>
          <cx:pt idx="18">12.062205703511061</cx:pt>
          <cx:pt idx="19">13.345234791692617</cx:pt>
          <cx:pt idx="20">12.487485104968359</cx:pt>
          <cx:pt idx="21">11.65064830544163</cx:pt>
          <cx:pt idx="22">11.748552398430856</cx:pt>
          <cx:pt idx="23">11.952894349469252</cx:pt>
          <cx:pt idx="24">12.436345473054166</cx:pt>
          <cx:pt idx="25">12.013668555394688</cx:pt>
          <cx:pt idx="26">11.354990223716152</cx:pt>
          <cx:pt idx="27">10.976755056787711</cx:pt>
          <cx:pt idx="28">12.021579482505318</cx:pt>
          <cx:pt idx="29">11.231013380740361</cx:pt>
          <cx:pt idx="30">13.663280646862468</cx:pt>
          <cx:pt idx="31">11.512925464970229</cx:pt>
          <cx:pt idx="32">13.298797428465903</cx:pt>
          <cx:pt idx="33">10.932451551406194</cx:pt>
          <cx:pt idx="34">11.97978215529373</cx:pt>
          <cx:pt idx="35">12.566511948670023</cx:pt>
          <cx:pt idx="36">12.046591835094933</cx:pt>
          <cx:pt idx="37">11.27250669766342</cx:pt>
          <cx:pt idx="38">12.470919882560697</cx:pt>
          <cx:pt idx="39">11.262860256089754</cx:pt>
          <cx:pt idx="40">13.392283066096912</cx:pt>
          <cx:pt idx="41">11.765693835764273</cx:pt>
          <cx:pt idx="42">12.934687863727421</cx:pt>
          <cx:pt idx="43">14.415547505810778</cx:pt>
          <cx:pt idx="44">12.244896795447263</cx:pt>
          <cx:pt idx="45">11.59092885896411</cx:pt>
          <cx:pt idx="46">11.170223866097674</cx:pt>
          <cx:pt idx="47">12.893831663981363</cx:pt>
          <cx:pt idx="48">11.05535213366811</cx:pt>
          <cx:pt idx="49">11.601370585907622</cx:pt>
          <cx:pt idx="50">12.917707940773429</cx:pt>
          <cx:pt idx="51">10.193836961979608</cx:pt>
          <cx:pt idx="52">11.087398244252482</cx:pt>
          <cx:pt idx="53">12.002550466728644</cx:pt>
          <cx:pt idx="54">12.994063988234171</cx:pt>
          <cx:pt idx="55">13.022409676765266</cx:pt>
          <cx:pt idx="56">11.157521142022066</cx:pt>
          <cx:pt idx="57">12.432567636889955</cx:pt>
          <cx:pt idx="58">11.868243551293869</cx:pt>
          <cx:pt idx="59">11.992924287924165</cx:pt>
          <cx:pt idx="60">11.500634852883939</cx:pt>
          <cx:pt idx="61">10.383805601668357</cx:pt>
          <cx:pt idx="62">13.871672412904314</cx:pt>
          <cx:pt idx="63">10.895225376399818</cx:pt>
          <cx:pt idx="64">12.494182204721477</cx:pt>
          <cx:pt idx="65">9.7705640094193704</cx:pt>
          <cx:pt idx="66">12.450149740883674</cx:pt>
          <cx:pt idx="67">13.329377546788654</cx:pt>
          <cx:pt idx="68">13.941944731052436</cx:pt>
          <cx:pt idx="69">12.167506568056192</cx:pt>
          <cx:pt idx="70">10.618148899774706</cx:pt>
          <cx:pt idx="71">11.307928471897094</cx:pt>
          <cx:pt idx="72">11.438710275530477</cx:pt>
          <cx:pt idx="73">10.025965797315804</cx:pt>
          <cx:pt idx="74">12.078239274020289</cx:pt>
          <cx:pt idx="75">11.794266105980476</cx:pt>
          <cx:pt idx="76">10.954789285873577</cx:pt>
          <cx:pt idx="77">12.705784678993997</cx:pt>
          <cx:pt idx="78">11.08239804546651</cx:pt>
          <cx:pt idx="79">11.937459168947905</cx:pt>
          <cx:pt idx="80">10.963957494538093</cx:pt>
          <cx:pt idx="81">10.818455848377079</cx:pt>
          <cx:pt idx="82">13.526994804763916</cx:pt>
          <cx:pt idx="83">19.044502111892324</cx:pt>
          <cx:pt idx="84">11.727086229185815</cx:pt>
          <cx:pt idx="85">12.239192529683383</cx:pt>
          <cx:pt idx="86">10.765742500201414</cx:pt>
          <cx:pt idx="87">11.211986215190352</cx:pt>
          <cx:pt idx="88">10.729617892655808</cx:pt>
          <cx:pt idx="89">11.921258228089275</cx:pt>
          <cx:pt idx="90">12.597683157758434</cx:pt>
          <cx:pt idx="91">9.7676162587625903</cx:pt>
          <cx:pt idx="92">10.467369894343832</cx:pt>
          <cx:pt idx="93">11.99833779557798</cx:pt>
          <cx:pt idx="94">11.563237461992971</cx:pt>
          <cx:pt idx="95">11.924982755485887</cx:pt>
          <cx:pt idx="96">11.189853557346376</cx:pt>
          <cx:pt idx="97">12.926980060907646</cx:pt>
          <cx:pt idx="98">12.325942114181778</cx:pt>
          <cx:pt idx="99">11.664343732012563</cx:pt>
          <cx:pt idx="100">11.161272710129934</cx:pt>
          <cx:pt idx="101">13.376083077365363</cx:pt>
          <cx:pt idx="102">9.9644166315301845</cx:pt>
          <cx:pt idx="103">11.645099589047376</cx:pt>
          <cx:pt idx="104">10.716340137594663</cx:pt>
          <cx:pt idx="105">10.247345323829942</cx:pt>
          <cx:pt idx="106">11.053554112217689</cx:pt>
          <cx:pt idx="107">12.003635207853257</cx:pt>
          <cx:pt idx="108">13.156323825358923</cx:pt>
          <cx:pt idx="109">11.258835011236538</cx:pt>
          <cx:pt idx="110">11.703042017524124</cx:pt>
          <cx:pt idx="111">11.617780079581697</cx:pt>
          <cx:pt idx="112">10.764451538160223</cx:pt>
          <cx:pt idx="113">11.574117426054595</cx:pt>
          <cx:pt idx="114">11.13194364803404</cx:pt>
          <cx:pt idx="115">12.035232425219753</cx:pt>
          <cx:pt idx="116">13.660772455638197</cx:pt>
          <cx:pt idx="117">11.625718292445351</cx:pt>
          <cx:pt idx="118">11.758573871624508</cx:pt>
          <cx:pt idx="119">11.703634728064863</cx:pt>
          <cx:pt idx="120">12.155904375959553</cx:pt>
          <cx:pt idx="121">11.615744809385633</cx:pt>
          <cx:pt idx="122">11.741751092271953</cx:pt>
          <cx:pt idx="123">12.875654008115685</cx:pt>
          <cx:pt idx="124">11.633827173839265</cx:pt>
          <cx:pt idx="125">12.883473453120011</cx:pt>
          <cx:pt idx="126">11.678578267603854</cx:pt>
          <cx:pt idx="127">12.614865543731012</cx:pt>
          <cx:pt idx="128">14.657930827938452</cx:pt>
          <cx:pt idx="129">12.765162580943677</cx:pt>
          <cx:pt idx="130">9.6276149002414435</cx:pt>
          <cx:pt idx="131">10.729865629326076</cx:pt>
          <cx:pt idx="132">11.703042017524124</cx:pt>
          <cx:pt idx="133">11.581519277910575</cx:pt>
          <cx:pt idx="134">10.730947070703667</cx:pt>
          <cx:pt idx="135">13.359657830747178</cx:pt>
          <cx:pt idx="136">12.063910453910133</cx:pt>
          <cx:pt idx="137">12.121956816574082</cx:pt>
          <cx:pt idx="138">13.547453809509673</cx:pt>
          <cx:pt idx="139">12.246357996082809</cx:pt>
          <cx:pt idx="140">12.466383902480715</cx:pt>
          <cx:pt idx="141">13.282885289188945</cx:pt>
          <cx:pt idx="142">10.828509664724219</cx:pt>
          <cx:pt idx="143">11.224394595058449</cx:pt>
          <cx:pt idx="144">10.071872435140925</cx:pt>
          <cx:pt idx="145">13.652991628466498</cx:pt>
          <cx:pt idx="146">9.7631710271582399</cx:pt>
          <cx:pt idx="147">11.756124920522913</cx:pt>
          <cx:pt idx="148">10.227509418235236</cx:pt>
          <cx:pt idx="149">12.828486154575346</cx:pt>
          <cx:pt idx="150">10.543844018133727</cx:pt>
          <cx:pt idx="151">11.308616988465396</cx:pt>
          <cx:pt idx="152">12.448765238264892</cx:pt>
          <cx:pt idx="153">12.696042702381575</cx:pt>
          <cx:pt idx="154">12.369402496142527</cx:pt>
          <cx:pt idx="155">12.693388057394504</cx:pt>
          <cx:pt idx="156">11.743286904542911</cx:pt>
          <cx:pt idx="157">9.7735134424159149</cx:pt>
          <cx:pt idx="158">14.053972087709566</cx:pt>
          <cx:pt idx="159">11.433990476882085</cx:pt>
          <cx:pt idx="160">13.654973780351911</cx:pt>
          <cx:pt idx="161">11.19208596115794</cx:pt>
          <cx:pt idx="162">12.185217142534851</cx:pt>
          <cx:pt idx="163">12.804086005733552</cx:pt>
          <cx:pt idx="164">12.200650707855281</cx:pt>
          <cx:pt idx="165">12.237176824905788</cx:pt>
          <cx:pt idx="166">11.106407419718259</cx:pt>
          <cx:pt idx="167">12.185217142534851</cx:pt>
          <cx:pt idx="168">11.98084753489878</cx:pt>
          <cx:pt idx="169">12.001836137998882</cx:pt>
          <cx:pt idx="170">11.146170085157895</cx:pt>
          <cx:pt idx="171">11.308616988465396</cx:pt>
          <cx:pt idx="172">12.067302554857449</cx:pt>
          <cx:pt idx="173">11.086604873267156</cx:pt>
          <cx:pt idx="174">12.911154109636703</cx:pt>
          <cx:pt idx="175">12.473898650195357</cx:pt>
          <cx:pt idx="176">12.844462727019978</cx:pt>
          <cx:pt idx="177">11.106407419718259</cx:pt>
          <cx:pt idx="178">12.473898650195357</cx:pt>
          <cx:pt idx="179">12.844462727019978</cx:pt>
          <cx:pt idx="180">11.268926290429166</cx:pt>
          <cx:pt idx="181">11.268926290429166</cx:pt>
          <cx:pt idx="182">11.268926290429166</cx:pt>
          <cx:pt idx="183">11.268926290429166</cx:pt>
          <cx:pt idx="184">11.268926290429166</cx:pt>
          <cx:pt idx="185">11.106407419718259</cx:pt>
          <cx:pt idx="186">11.962073571182055</cx:pt>
          <cx:pt idx="187">12.237176824905788</cx:pt>
          <cx:pt idx="188">11.268926290429166</cx:pt>
          <cx:pt idx="189">12.472899174654188</cx:pt>
          <cx:pt idx="190">11.126396224807333</cx:pt>
          <cx:pt idx="191">12.950898151693636</cx:pt>
          <cx:pt idx="192">12.512647349740112</cx:pt>
          <cx:pt idx="193">11.308616988465396</cx:pt>
          <cx:pt idx="194">11.308616988465396</cx:pt>
          <cx:pt idx="195">11.126396224807333</cx:pt>
          <cx:pt idx="196">12.512647349740112</cx:pt>
          <cx:pt idx="197">15.198950097957367</cx:pt>
          <cx:pt idx="198">13.168405005903068</cx:pt>
          <cx:pt idx="199">13.557703095486703</cx:pt>
          <cx:pt idx="200">13.688517742179334</cx:pt>
          <cx:pt idx="201">10.83855388253172</cx:pt>
          <cx:pt idx="202">12.026751208871886</cx:pt>
          <cx:pt idx="203">10.621949578888476</cx:pt>
          <cx:pt idx="204">11.906752381963505</cx:pt>
          <cx:pt idx="205">12.616443305718684</cx:pt>
          <cx:pt idx="206">9.9107933203059311</cx:pt>
          <cx:pt idx="207">10.617340846733367</cx:pt>
          <cx:pt idx="208">12.425579780690251</cx:pt>
          <cx:pt idx="209">11.714154129738549</cx:pt>
          <cx:pt idx="210">11.737134885643821</cx:pt>
          <cx:pt idx="211">11.196581430875122</cx:pt>
          <cx:pt idx="212">12.185217142534851</cx:pt>
          <cx:pt idx="213">12.844462727019978</cx:pt>
          <cx:pt idx="214">11.268926290429166</cx:pt>
          <cx:pt idx="215">12.185217142534851</cx:pt>
          <cx:pt idx="216">12.185217142534851</cx:pt>
          <cx:pt idx="217">11.268926290429166</cx:pt>
          <cx:pt idx="218">11.962073571182055</cx:pt>
          <cx:pt idx="219">14.966839972723648</cx:pt>
          <cx:pt idx="220">13.663325476332554</cx:pt>
          <cx:pt idx="221">12.599974278617465</cx:pt>
          <cx:pt idx="222">12.206072645530174</cx:pt>
          <cx:pt idx="223">15.897653323052976</cx:pt>
          <cx:pt idx="224">13.005172252584158</cx:pt>
          <cx:pt idx="225">12.696042702381575</cx:pt>
          <cx:pt idx="226">11.125825485275151</cx:pt>
          <cx:pt idx="227">11.268926290429166</cx:pt>
          <cx:pt idx="228">11.086604873267156</cx:pt>
          <cx:pt idx="229">13.0910072471861</cx:pt>
          <cx:pt idx="230">9.8574409543453196</cx:pt>
          <cx:pt idx="231">10.074408101628887</cx:pt>
          <cx:pt idx="232">10.112609985774476</cx:pt>
          <cx:pt idx="233">9.7094991783284765</cx:pt>
          <cx:pt idx="234">12.447662083006936</cx:pt>
          <cx:pt idx="235">11.250326172885911</cx:pt>
          <cx:pt idx="236">13.197417045104165</cx:pt>
          <cx:pt idx="237">12.101970192623883</cx:pt>
          <cx:pt idx="238">7.9713895402306747</cx:pt>
          <cx:pt idx="239">9.0997383882373608</cx:pt>
          <cx:pt idx="240">15.145969879198502</cx:pt>
          <cx:pt idx="241">10.786511984023218</cx:pt>
          <cx:pt idx="242">11.832559521775707</cx:pt>
          <cx:pt idx="243">9.1603998884430489</cx:pt>
          <cx:pt idx="244">9.6877744581251406</cx:pt>
          <cx:pt idx="245">9.6131486337918659</cx:pt>
          <cx:pt idx="246">12.04263509540611</cx:pt>
          <cx:pt idx="247">12.224979727827963</cx:pt>
          <cx:pt idx="248">10.114456116563032</cx:pt>
          <cx:pt idx="249">11.60043376913776</cx:pt>
          <cx:pt idx="250">10.383541761322835</cx:pt>
          <cx:pt idx="251">10.226728385359403</cx:pt>
          <cx:pt idx="252">11.85615960970256</cx:pt>
          <cx:pt idx="253">12.185217142534851</cx:pt>
          <cx:pt idx="254">11.962073571182055</cx:pt>
          <cx:pt idx="255">11.086604873267156</cx:pt>
          <cx:pt idx="256">12.475396052358654</cx:pt>
          <cx:pt idx="257">11.268926290429166</cx:pt>
          <cx:pt idx="258">11.268926290429166</cx:pt>
          <cx:pt idx="259">10.532629403120161</cx:pt>
          <cx:pt idx="260">12.185217142534851</cx:pt>
          <cx:pt idx="261">11.086604873267156</cx:pt>
          <cx:pt idx="262">10.705891767704271</cx:pt>
          <cx:pt idx="263">12.07208829319203</cx:pt>
          <cx:pt idx="264">10.269044824542766</cx:pt>
          <cx:pt idx="265">16.072673822571204</cx:pt>
          <cx:pt idx="266">14.892899210180756</cx:pt>
          <cx:pt idx="267">13.325475635280249</cx:pt>
          <cx:pt idx="268">12.0616247411643</cx:pt>
          <cx:pt idx="269">12.873902018105829</cx:pt>
          <cx:pt idx="270">11.418614785498987</cx:pt>
          <cx:pt idx="271">11.542062075188641</cx:pt>
          <cx:pt idx="272">12.023601483945981</cx:pt>
          <cx:pt idx="273">12.038621998019082</cx:pt>
          <cx:pt idx="274">11.268926290429166</cx:pt>
          <cx:pt idx="275">10.575779310255095</cx:pt>
          <cx:pt idx="276">11.962073571182055</cx:pt>
          <cx:pt idx="277">11.962073571182055</cx:pt>
          <cx:pt idx="278">12.387101700737036</cx:pt>
          <cx:pt idx="279">10.953248396407187</cx:pt>
          <cx:pt idx="280">14.61074795006202</cx:pt>
          <cx:pt idx="281">11.73705434349011</cx:pt>
          <cx:pt idx="282">12.169351929777603</cx:pt>
          <cx:pt idx="283">13.352164517709721</cx:pt>
          <cx:pt idx="284">5.0480595227422551</cx:pt>
          <cx:pt idx="285">9.3059296310160935</cx:pt>
          <cx:pt idx="286">13.886779387492698</cx:pt>
          <cx:pt idx="287">11.668218349376264</cx:pt>
          <cx:pt idx="288">13.716749537100982</cx:pt>
          <cx:pt idx="289">9.6230724978993596</cx:pt>
          <cx:pt idx="290">12.261316345530506</cx:pt>
          <cx:pt idx="291">11.563629495575974</cx:pt>
          <cx:pt idx="292">11.786815479747208</cx:pt>
          <cx:pt idx="293">13.095850881705804</cx:pt>
          <cx:pt idx="294">11.92787348843933</cx:pt>
          <cx:pt idx="295">9.6597553903715756</cx:pt>
          <cx:pt idx="296">10.091231071392222</cx:pt>
          <cx:pt idx="297">11.113044735155965</cx:pt>
          <cx:pt idx="298">12.123554369790007</cx:pt>
          <cx:pt idx="299">11.676914508420747</cx:pt>
          <cx:pt idx="300">11.678996290161427</cx:pt>
          <cx:pt idx="301">11.684398282254454</cx:pt>
          <cx:pt idx="302">11.550956242546286</cx:pt>
          <cx:pt idx="303">11.811136251227031</cx:pt>
          <cx:pt idx="304">11.700431475893293</cx:pt>
          <cx:pt idx="305">11.539427643211091</cx:pt>
          <cx:pt idx="306">11.526770660387259</cx:pt>
          <cx:pt idx="307">11.740457497598724</cx:pt>
          <cx:pt idx="308">11.952165696784617</cx:pt>
          <cx:pt idx="309">10.803936192509481</cx:pt>
          <cx:pt idx="310">11.595408917447493</cx:pt>
          <cx:pt idx="311">9.6012460304772151</cx:pt>
          <cx:pt idx="312">14.589247142885732</cx:pt>
          <cx:pt idx="313">11.612492905222187</cx:pt>
          <cx:pt idx="314">10.470871969238713</cx:pt>
          <cx:pt idx="315">13.282630705198413</cx:pt>
          <cx:pt idx="316">9.9757305413318598</cx:pt>
          <cx:pt idx="317">10.675216007241815</cx:pt>
          <cx:pt idx="318">11.833471551041182</cx:pt>
          <cx:pt idx="319">12.159886926821359</cx:pt>
          <cx:pt idx="320">11.119882876860622</cx:pt>
          <cx:pt idx="321">11.683121986387688</cx:pt>
          <cx:pt idx="322">11.779751994094243</cx:pt>
          <cx:pt idx="323">12.696042702381575</cx:pt>
          <cx:pt idx="324">13.166046355405586</cx:pt>
          <cx:pt idx="325">11.107974756535864</cx:pt>
          <cx:pt idx="326">9.7515821352194685</cx:pt>
          <cx:pt idx="327">10.491090281078547</cx:pt>
          <cx:pt idx="328">10.301488872413419</cx:pt>
          <cx:pt idx="329">11.663962060208164</cx:pt>
          <cx:pt idx="330">10.924618759070228</cx:pt>
          <cx:pt idx="331">11.786001385032646</cx:pt>
          <cx:pt idx="332">10.991581896038541</cx:pt>
          <cx:pt idx="333">11.807825099542969</cx:pt>
          <cx:pt idx="334">11.310903849203784</cx:pt>
          <cx:pt idx="335">11.318301226786783</cx:pt>
          <cx:pt idx="336">9.9914984298588418</cx:pt>
          <cx:pt idx="337">11.60574191255283</cx:pt>
          <cx:pt idx="338">11.679753195786526</cx:pt>
          <cx:pt idx="339">12.05844513582444</cx:pt>
          <cx:pt idx="340">11.684446391041856</cx:pt>
          <cx:pt idx="341">10.939508035541476</cx:pt>
          <cx:pt idx="342">11.393262900856326</cx:pt>
          <cx:pt idx="343">9.6995011261085899</cx:pt>
          <cx:pt idx="344">14.776361950827441</cx:pt>
          <cx:pt idx="345">9.2732297026965149</cx:pt>
          <cx:pt idx="346">9.1782468606720489</cx:pt>
          <cx:pt idx="347">12.018711191161625</cx:pt>
          <cx:pt idx="348">12.961398313443722</cx:pt>
          <cx:pt idx="349">11.098935844226824</cx:pt>
          <cx:pt idx="350">11.492110325256307</cx:pt>
          <cx:pt idx="351">11.262603401275525</cx:pt>
          <cx:pt idx="352">12.701666160001642</cx:pt>
          <cx:pt idx="353">10.17031412684269</cx:pt>
          <cx:pt idx="354">14.390196222752248</cx:pt>
          <cx:pt idx="355">11.238012457237108</cx:pt>
          <cx:pt idx="356">10.891063671673688</cx:pt>
          <cx:pt idx="357">9.945109227226947</cx:pt>
          <cx:pt idx="358">11.633781136132471</cx:pt>
          <cx:pt idx="359">11.375949037593477</cx:pt>
          <cx:pt idx="360">13.274225726713574</cx:pt>
          <cx:pt idx="361">11.802710676024772</cx:pt>
          <cx:pt idx="362">12.972519949700629</cx:pt>
          <cx:pt idx="363">13.202031976646493</cx:pt>
          <cx:pt idx="364">10.927328659175457</cx:pt>
          <cx:pt idx="365">11.561117384512738</cx:pt>
          <cx:pt idx="366">12.952788510164007</cx:pt>
          <cx:pt idx="367">12.748745712735284</cx:pt>
          <cx:pt idx="368">10.077440859659566</cx:pt>
          <cx:pt idx="369">10.158594779055731</cx:pt>
          <cx:pt idx="370">10.847754296836563</cx:pt>
          <cx:pt idx="371">11.762911693584343</cx:pt>
          <cx:pt idx="372">9.7455820471662022</cx:pt>
          <cx:pt idx="373">10.853053246953323</cx:pt>
          <cx:pt idx="374">12.004051125225933</cx:pt>
          <cx:pt idx="375">11.563350898975877</cx:pt>
          <cx:pt idx="376">11.660590673232045</cx:pt>
          <cx:pt idx="377">11.965983294249829</cx:pt>
          <cx:pt idx="378">11.741822060544365</cx:pt>
          <cx:pt idx="379">11.101353584928763</cx:pt>
          <cx:pt idx="380">11.645911650621436</cx:pt>
          <cx:pt idx="381">12.016305123412227</cx:pt>
          <cx:pt idx="382">13.451835725440914</cx:pt>
          <cx:pt idx="383">12.125113117830567</cx:pt>
          <cx:pt idx="384">10.970639072186726</cx:pt>
          <cx:pt idx="385">10.673225606191428</cx:pt>
          <cx:pt idx="386">10.748604464955758</cx:pt>
          <cx:pt idx="387">9.6950090727223905</cx:pt>
          <cx:pt idx="388">10.617390873791086</cx:pt>
          <cx:pt idx="389">12.82858039888114</cx:pt>
          <cx:pt idx="390">10.630110591510567</cx:pt>
          <cx:pt idx="391">10.752569534716834</cx:pt>
          <cx:pt idx="392">13.220843074432532</cx:pt>
          <cx:pt idx="393">10.855549771200369</cx:pt>
          <cx:pt idx="394">12.879363758176016</cx:pt>
          <cx:pt idx="395">12.922757503707093</cx:pt>
          <cx:pt idx="396">10.297505359590122</cx:pt>
          <cx:pt idx="397">12.698761252073067</cx:pt>
          <cx:pt idx="398">12.824479189769699</cx:pt>
          <cx:pt idx="399">10.946401229569677</cx:pt>
          <cx:pt idx="400">10.954978888376086</cx:pt>
          <cx:pt idx="401">11.97126929214912</cx:pt>
          <cx:pt idx="402">10.913268627497622</cx:pt>
          <cx:pt idx="403">10.710354402226796</cx:pt>
          <cx:pt idx="404">11.76342229377442</cx:pt>
          <cx:pt idx="405">10.717359444445449</cx:pt>
          <cx:pt idx="406">12.126327842561958</cx:pt>
          <cx:pt idx="407">12.149534783461082</cx:pt>
          <cx:pt idx="408">11.561652829072539</cx:pt>
          <cx:pt idx="409">12.064453456389465</cx:pt>
          <cx:pt idx="410">11.985270101917937</cx:pt>
          <cx:pt idx="411">11.119010736656891</cx:pt>
          <cx:pt idx="412">10.625824554651256</cx:pt>
          <cx:pt idx="413">11.979933498771787</cx:pt>
          <cx:pt idx="414">12.97484867237824</cx:pt>
          <cx:pt idx="415">12.006600415954132</cx:pt>
          <cx:pt idx="416">11.891691683292514</cx:pt>
          <cx:pt idx="417">12.670424297401242</cx:pt>
          <cx:pt idx="418">10.086724136398431</cx:pt>
          <cx:pt idx="419">12.061503416647067</cx:pt>
          <cx:pt idx="420">14.036038090483176</cx:pt>
          <cx:pt idx="421">9.9210882917687719</cx:pt>
          <cx:pt idx="422">12.794561407793138</cx:pt>
          <cx:pt idx="423">12.492829289905453</cx:pt>
          <cx:pt idx="424">13.123009918351679</cx:pt>
          <cx:pt idx="425">9.8181301669482739</cx:pt>
          <cx:pt idx="426">12.973233095098925</cx:pt>
          <cx:pt idx="427">14.17822255467344</cx:pt>
          <cx:pt idx="428">13.610823062897827</cx:pt>
          <cx:pt idx="429">14.362860859999211</cx:pt>
          <cx:pt idx="430">13.537362227954592</cx:pt>
          <cx:pt idx="431">12.927445671164097</cx:pt>
          <cx:pt idx="432">13.934998029133727</cx:pt>
          <cx:pt idx="433">14.514978781074669</cx:pt>
          <cx:pt idx="434">13.313671310497501</cx:pt>
          <cx:pt idx="435">10.410967586051022</cx:pt>
          <cx:pt idx="436">11.734744388952899</cx:pt>
          <cx:pt idx="437">11.268926290429166</cx:pt>
          <cx:pt idx="438">10.848686768444656</cx:pt>
          <cx:pt idx="439">12.18168981672685</cx:pt>
          <cx:pt idx="440">11.086784821452428</cx:pt>
          <cx:pt idx="441">11.268926290429166</cx:pt>
          <cx:pt idx="442">13.21483646829337</cx:pt>
          <cx:pt idx="443">12.237377495358587</cx:pt>
          <cx:pt idx="444">11.869634736619759</cx:pt>
          <cx:pt idx="445">11.638898069045695</cx:pt>
          <cx:pt idx="446">11.242991623404993</cx:pt>
          <cx:pt idx="447">11.877340145524855</cx:pt>
          <cx:pt idx="448">11.29068297258047</cx:pt>
          <cx:pt idx="449">11.454300093320679</cx:pt>
          <cx:pt idx="450">10.499848464408382</cx:pt>
          <cx:pt idx="451">9.9056127327401367</cx:pt>
          <cx:pt idx="452">9.9460704341842394</cx:pt>
          <cx:pt idx="453">15.792565144680466</cx:pt>
          <cx:pt idx="454">12.230140672863874</cx:pt>
          <cx:pt idx="455">12.053672022293506</cx:pt>
          <cx:pt idx="456">10.60546264466837</cx:pt>
          <cx:pt idx="457">10.725808634693871</cx:pt>
          <cx:pt idx="458">12.459947127409032</cx:pt>
          <cx:pt idx="459">11.962073571182055</cx:pt>
          <cx:pt idx="460">11.245307423554189</cx:pt>
          <cx:pt idx="461">12.119941846899412</cx:pt>
          <cx:pt idx="462">12.550476402177727</cx:pt>
          <cx:pt idx="463">9.5374539382500547</cx:pt>
          <cx:pt idx="464">11.248764587559794</cx:pt>
          <cx:pt idx="465">10.681894577046897</cx:pt>
          <cx:pt idx="466">9.7107240135082709</cx:pt>
          <cx:pt idx="467">12.227139179641874</cx:pt>
          <cx:pt idx="468">9.2924593473288315</cx:pt>
          <cx:pt idx="469">11.617430317552797</cx:pt>
          <cx:pt idx="470">12.606927141080655</cx:pt>
          <cx:pt idx="471">10.12862910651301</cx:pt>
          <cx:pt idx="472">9.8134065198797202</cx:pt>
          <cx:pt idx="473">11.08969997789641</cx:pt>
          <cx:pt idx="474">11.80734203644217</cx:pt>
          <cx:pt idx="475">12.022762600342505</cx:pt>
          <cx:pt idx="476">11.763456713090044</cx:pt>
          <cx:pt idx="477">11.571460331120459</cx:pt>
          <cx:pt idx="478">12.022693248019969</cx:pt>
          <cx:pt idx="479">9.8102449398410823</cx:pt>
          <cx:pt idx="480">11.269994458119747</cx:pt>
          <cx:pt idx="481">12.018350249022243</cx:pt>
          <cx:pt idx="482">12.338467640637058</cx:pt>
          <cx:pt idx="483">13.205099723205892</cx:pt>
          <cx:pt idx="484">11.512925464970229</cx:pt>
          <cx:pt idx="485">9.8834190658024603</cx:pt>
          <cx:pt idx="486">12.611537753638338</cx:pt>
          <cx:pt idx="487">7.6254193981661009</cx:pt>
          <cx:pt idx="488">11.067614448314865</cx:pt>
          <cx:pt idx="489">10.950595998337121</cx:pt>
          <cx:pt idx="490">10.702292822224523</cx:pt>
          <cx:pt idx="491">11.610826815698793</cx:pt>
          <cx:pt idx="492">12.804288074672739</cx:pt>
          <cx:pt idx="493">12.22939847083367</cx:pt>
          <cx:pt idx="494">10.692853590836616</cx:pt>
          <cx:pt idx="495">11.280521196527138</cx:pt>
          <cx:pt idx="496">12.736251806943152</cx:pt>
          <cx:pt idx="497">10.377732176039117</cx:pt>
          <cx:pt idx="498">11.132601649268397</cx:pt>
          <cx:pt idx="499">13.67153935971335</cx:pt>
          <cx:pt idx="500">10.951082277220618</cx:pt>
          <cx:pt idx="501">11.963218532994073</cx:pt>
          <cx:pt idx="502">11.002099841204238</cx:pt>
          <cx:pt idx="503">13.256081002686473</cx:pt>
          <cx:pt idx="504">11.568319962913726</cx:pt>
          <cx:pt idx="505">9.7111156598886712</cx:pt>
          <cx:pt idx="506">10.70367002702951</cx:pt>
          <cx:pt idx="507">10.167068023278695</cx:pt>
          <cx:pt idx="508">10.077440859659566</cx:pt>
          <cx:pt idx="509">11.570643808353701</cx:pt>
          <cx:pt idx="510">12.043237581361216</cx:pt>
          <cx:pt idx="511">13.127626938131991</cx:pt>
          <cx:pt idx="512">14.366891244627444</cx:pt>
          <cx:pt idx="513">11.448829595714523</cx:pt>
          <cx:pt idx="514">10.632718960501068</cx:pt>
          <cx:pt idx="515">11.504866516704798</cx:pt>
          <cx:pt idx="516">11.495106394124591</cx:pt>
          <cx:pt idx="517">11.430454277341463</cx:pt>
          <cx:pt idx="518">12.692331813437697</cx:pt>
          <cx:pt idx="519">11.900160302900613</cx:pt>
          <cx:pt idx="520">10.504132063793364</cx:pt>
          <cx:pt idx="521">11.734744388952899</cx:pt>
          <cx:pt idx="522">11.968238510941259</cx:pt>
          <cx:pt idx="523">11.985296017092658</cx:pt>
          <cx:pt idx="524">11.711364289660692</cx:pt>
          <cx:pt idx="525">11.841984690133435</cx:pt>
          <cx:pt idx="526">11.742975052227992</cx:pt>
          <cx:pt idx="527">11.551400708022015</cx:pt>
          <cx:pt idx="528">12.248970334545312</cx:pt>
          <cx:pt idx="529">11.072572259399733</cx:pt>
          <cx:pt idx="530">11.568795566180615</cx:pt>
          <cx:pt idx="531">11.970385517085601</cx:pt>
          <cx:pt idx="532">11.796522211831759</cx:pt>
          <cx:pt idx="533">12.300336539531992</cx:pt>
          <cx:pt idx="534">12.169351929777603</cx:pt>
          <cx:pt idx="535">14.490149131123042</cx:pt>
          <cx:pt idx="536">12.210584094124973</cx:pt>
          <cx:pt idx="537">10.962891127978956</cx:pt>
          <cx:pt idx="538">13.225228582362336</cx:pt>
          <cx:pt idx="539">9.998801373242916</cx:pt>
          <cx:pt idx="540">11.387498287162089</cx:pt>
          <cx:pt idx="541">11.086604873267156</cx:pt>
          <cx:pt idx="542">10.721796037813096</cx:pt>
          <cx:pt idx="543">13.5897914270657</cx:pt>
          <cx:pt idx="544">10.472836620896862</cx:pt>
          <cx:pt idx="545">10.268130666124037</cx:pt>
          <cx:pt idx="546">11.243633257630039</cx:pt>
          <cx:pt idx="547">12.026506570307557</cx:pt>
          <cx:pt idx="548">13.596524212856496</cx:pt>
          <cx:pt idx="549">11.471102970116389</cx:pt>
          <cx:pt idx="550">11.440354772135393</cx:pt>
          <cx:pt idx="551">10.062796335021011</cx:pt>
          <cx:pt idx="552">11.491783541216801</cx:pt>
          <cx:pt idx="553">11.22567038401127</cx:pt>
          <cx:pt idx="554">11.209114010588564</cx:pt>
          <cx:pt idx="555">11.234876841486686</cx:pt>
          <cx:pt idx="556">11.469283580586776</cx:pt>
          <cx:pt idx="557">11.962471252313568</cx:pt>
          <cx:pt idx="558">11.293847271379798</cx:pt>
          <cx:pt idx="559">11.472451391168541</cx:pt>
          <cx:pt idx="560">12.7098736543592</cx:pt>
          <cx:pt idx="561">9.8471700420966144</cx:pt>
          <cx:pt idx="562">13.318704737531132</cx:pt>
          <cx:pt idx="563">11.156250521031495</cx:pt>
          <cx:pt idx="564">11.512925464970229</cx:pt>
          <cx:pt idx="565">6.0088868927998513</cx:pt>
          <cx:pt idx="566">9.8834190658024603</cx:pt>
          <cx:pt idx="567">4.5406316648505198</cx:pt>
          <cx:pt idx="568">11.721442569422274</cx:pt>
          <cx:pt idx="569">12.268977019676568</cx:pt>
          <cx:pt idx="570">5.0481237385072477</cx:pt>
          <cx:pt idx="571">12.955631099028691</cx:pt>
          <cx:pt idx="572">10.269066370577162</cx:pt>
          <cx:pt idx="573">11.212144643928866</cx:pt>
          <cx:pt idx="574">10.627285172294831</cx:pt>
          <cx:pt idx="575">17.070221679617333</cx:pt>
          <cx:pt idx="576">4.3186873941117927</cx:pt>
          <cx:pt idx="577">9.9101637520384838</cx:pt>
          <cx:pt idx="578">10.244414139506722</cx:pt>
          <cx:pt idx="579">10.959292166455805</cx:pt>
          <cx:pt idx="580">12.127029438189721</cx:pt>
          <cx:pt idx="581">12.227594382545412</cx:pt>
          <cx:pt idx="582">10.146433731146518</cx:pt>
          <cx:pt idx="583">11.316580823517217</cx:pt>
          <cx:pt idx="584">11.546419248986643</cx:pt>
          <cx:pt idx="585">11.993080905389421</cx:pt>
          <cx:pt idx="586">11.241549309521098</cx:pt>
          <cx:pt idx="587">11.332571034913189</cx:pt>
          <cx:pt idx="588">11.207132988684156</cx:pt>
          <cx:pt idx="589">11.838015310114475</cx:pt>
          <cx:pt idx="590">13.313365172521667</cx:pt>
          <cx:pt idx="591">10.418897418588509</cx:pt>
          <cx:pt idx="592">11.94543083428805</cx:pt>
          <cx:pt idx="593">12.179988678479942</cx:pt>
          <cx:pt idx="594">11.597673025292773</cx:pt>
          <cx:pt idx="595">11.782591194135176</cx:pt>
          <cx:pt idx="596">11.789252491713736</cx:pt>
          <cx:pt idx="597">11.782591194135176</cx:pt>
          <cx:pt idx="598">10.555343167407031</cx:pt>
          <cx:pt idx="599">12.959918856902842</cx:pt>
          <cx:pt idx="600">8.6586927536899374</cx:pt>
          <cx:pt idx="601">9.7016406344842121</cx:pt>
          <cx:pt idx="602">11.446354797220685</cx:pt>
          <cx:pt idx="603">11.459318311463658</cx:pt>
          <cx:pt idx="604">11.331159066847178</cx:pt>
          <cx:pt idx="605">12.745579016257061</cx:pt>
          <cx:pt idx="606">11.983263413325103</cx:pt>
          <cx:pt idx="607">13.811502536566735</cx:pt>
          <cx:pt idx="608">12.01031320342873</cx:pt>
          <cx:pt idx="609">12.804782765006685</cx:pt>
          <cx:pt idx="610">12.712468472216779</cx:pt>
          <cx:pt idx="611">12.584063776637583</cx:pt>
          <cx:pt idx="612">13.105006171275013</cx:pt>
          <cx:pt idx="613">12.228287037672255</cx:pt>
          <cx:pt idx="614">13.143964386641889</cx:pt>
          <cx:pt idx="615">12.606927141080655</cx:pt>
          <cx:pt idx="616">11.848826109692483</cx:pt>
          <cx:pt idx="617">11.025165114135234</cx:pt>
          <cx:pt idx="618">10.535291102855021</cx:pt>
          <cx:pt idx="619">11.017480943242541</cx:pt>
          <cx:pt idx="620">11.271849228652474</cx:pt>
          <cx:pt idx="621">12.055376291975596</cx:pt>
          <cx:pt idx="622">11.33857207782545</cx:pt>
          <cx:pt idx="623">11.32927931208609</cx:pt>
          <cx:pt idx="624">11.041597270875664</cx:pt>
          <cx:pt idx="625">9.5117774096602989</cx:pt>
          <cx:pt idx="626">10.673595774232203</cx:pt>
          <cx:pt idx="627">11.097228186295816</cx:pt>
          <cx:pt idx="628">12.560230204763227</cx:pt>
          <cx:pt idx="629">11.149542357241431</cx:pt>
          <cx:pt idx="630">11.128732492137603</cx:pt>
          <cx:pt idx="631">11.656431341374057</cx:pt>
          <cx:pt idx="632">10.449119184933267</cx:pt>
          <cx:pt idx="633">11.665949081328572</cx:pt>
          <cx:pt idx="634">11.272814957990057</cx:pt>
          <cx:pt idx="635">10.162681006832541</cx:pt>
          <cx:pt idx="636">11.867055172541233</cx:pt>
          <cx:pt idx="637">10.474467099121865</cx:pt>
          <cx:pt idx="638">10.405759589457729</cx:pt>
          <cx:pt idx="639">9.5077747358706421</cx:pt>
          <cx:pt idx="640">11.681503003971924</cx:pt>
          <cx:pt idx="641">11.34363069001631</cx:pt>
          <cx:pt idx="642">10.419420113670263</cx:pt>
          <cx:pt idx="643">9.1244283904298538</cx:pt>
          <cx:pt idx="644">9.4706348112172076</cx:pt>
          <cx:pt idx="645">11.451797205474627</cx:pt>
          <cx:pt idx="646">11.407407471357844</cx:pt>
          <cx:pt idx="647">11.446510935629158</cx:pt>
          <cx:pt idx="648">11.71537262875955</cx:pt>
          <cx:pt idx="649">11.600242850051274</cx:pt>
          <cx:pt idx="650">11.983504904655309</cx:pt>
          <cx:pt idx="651">10.431192992225965</cx:pt>
          <cx:pt idx="652">10.625824554651256</cx:pt>
          <cx:pt idx="653">11.466827042262072</cx:pt>
          <cx:pt idx="654">13.296168669372383</cx:pt>
          <cx:pt idx="655">13.516260921809625</cx:pt>
          <cx:pt idx="656">11.373663397636721</cx:pt>
          <cx:pt idx="657">11.217211220821182</cx:pt>
          <cx:pt idx="658">11.366742954792146</cx:pt>
          <cx:pt idx="659">9.1917170494267246</cx:pt>
          <cx:pt idx="660">10.971640633719529</cx:pt>
          <cx:pt idx="661">12.551636131935988</cx:pt>
          <cx:pt idx="662">11.409196256895251</cx:pt>
          <cx:pt idx="663">12.542575350258657</cx:pt>
          <cx:pt idx="664">12.96700828506342</cx:pt>
          <cx:pt idx="665">10.939948676063208</cx:pt>
          <cx:pt idx="666">12.660673988711977</cx:pt>
          <cx:pt idx="667">11.462189909754109</cx:pt>
          <cx:pt idx="668">11.910949939425631</cx:pt>
          <cx:pt idx="669">10.948674479083484</cx:pt>
          <cx:pt idx="670">13.662203626248111</cx:pt>
          <cx:pt idx="671">10.643650256855627</cx:pt>
          <cx:pt idx="672">8.8386968123435299</cx:pt>
          <cx:pt idx="673">10.772162430468621</cx:pt>
          <cx:pt idx="674">10.250793746470761</cx:pt>
          <cx:pt idx="675">11.990835257974561</cx:pt>
          <cx:pt idx="676">12.689560441521904</cx:pt>
          <cx:pt idx="677">11.827990392209937</cx:pt>
          <cx:pt idx="678">12.88444084039963</cx:pt>
          <cx:pt idx="679">11.441048331567437</cx:pt>
          <cx:pt idx="680">11.22259990157303</cx:pt>
          <cx:pt idx="681">9.7736055214555311</cx:pt>
          <cx:pt idx="682">10.461703813018287</cx:pt>
          <cx:pt idx="683">10.588387931512624</cx:pt>
          <cx:pt idx="684">11.937944190289167</cx:pt>
          <cx:pt idx="685">14.289653265644199</cx:pt>
          <cx:pt idx="686">12.243426232071522</cx:pt>
          <cx:pt idx="687">11.601952095471738</cx:pt>
          <cx:pt idx="688">11.536214959015863</cx:pt>
          <cx:pt idx="689">10.631036159813405</cx:pt>
          <cx:pt idx="690">10.484924891953497</cx:pt>
          <cx:pt idx="691">9.7981270368783022</cx:pt>
          <cx:pt idx="692">11.170160140745429</cx:pt>
          <cx:pt idx="693">14.363384537021888</cx:pt>
          <cx:pt idx="694">14.660520087833465</cx:pt>
          <cx:pt idx="695">9.4798979027581947</cx:pt>
          <cx:pt idx="696">11.216888588135694</cx:pt>
          <cx:pt idx="697">14.910891631876162</cx:pt>
          <cx:pt idx="698">10.281094904935733</cx:pt>
          <cx:pt idx="699">13.571562396286469</cx:pt>
          <cx:pt idx="700">9.3357520487489829</cx:pt>
          <cx:pt idx="701">12.041994136402419</cx:pt>
          <cx:pt idx="702">11.219445051918646</cx:pt>
          <cx:pt idx="703">13.820148100421845</cx:pt>
          <cx:pt idx="704">11.641409787285658</cx:pt>
          <cx:pt idx="705">13.373819129031954</cx:pt>
          <cx:pt idx="706">11.020029801120204</cx:pt>
          <cx:pt idx="707">12.842538357317316</cx:pt>
          <cx:pt idx="708">10.835050366227417</cx:pt>
          <cx:pt idx="709">11.358098384268802</cx:pt>
          <cx:pt idx="710">11.000060132411877</cx:pt>
          <cx:pt idx="711">14.887955019364384</cx:pt>
          <cx:pt idx="712">11.616209240094436</cx:pt>
          <cx:pt idx="713">10.810247779078047</cx:pt>
          <cx:pt idx="714">13.261933997130651</cx:pt>
          <cx:pt idx="715">11.315480689406623</cx:pt>
          <cx:pt idx="716">12.583635412041364</cx:pt>
          <cx:pt idx="717">12.690968639725673</cx:pt>
          <cx:pt idx="718">12.824224994446595</cx:pt>
          <cx:pt idx="719">11.040979638880646</cx:pt>
          <cx:pt idx="720">11.263617593635338</cx:pt>
          <cx:pt idx="721">12.839167228136834</cx:pt>
          <cx:pt idx="722">11.778881109627747</cx:pt>
          <cx:pt idx="723">11.303447487902913</cx:pt>
          <cx:pt idx="724">10.817836165718072</cx:pt>
          <cx:pt idx="725">12.05008409309924</cx:pt>
          <cx:pt idx="726">13.046872295348781</cx:pt>
          <cx:pt idx="727">11.648103001955366</cx:pt>
          <cx:pt idx="728">9.7594115893901563</cx:pt>
          <cx:pt idx="729">13.159659162148026</cx:pt>
          <cx:pt idx="730">12.401277264405048</cx:pt>
          <cx:pt idx="731">12.446330901184666</cx:pt>
          <cx:pt idx="732">9.8557148850413405</cx:pt>
          <cx:pt idx="733">9.5546270036687666</cx:pt>
          <cx:pt idx="734">11.417845258719959</cx:pt>
          <cx:pt idx="735">11.741842939859321</cx:pt>
          <cx:pt idx="736">11.583373881038025</cx:pt>
          <cx:pt idx="737">11.771606029862932</cx:pt>
          <cx:pt idx="738">10.631240225947018</cx:pt>
          <cx:pt idx="739">10.382011359884629</cx:pt>
          <cx:pt idx="740">13.752110055704177</cx:pt>
          <cx:pt idx="741">8.6684178804186836</cx:pt>
          <cx:pt idx="742">12.169236025926027</cx:pt>
          <cx:pt idx="743">10.607593990455245</cx:pt>
          <cx:pt idx="744">9.0997383882373608</cx:pt>
          <cx:pt idx="745">9.1965456609539942</cx:pt>
          <cx:pt idx="746">9.1361306484921236</cx:pt>
          <cx:pt idx="747">10.034382257778557</cx:pt>
          <cx:pt idx="748">12.730329817239944</cx:pt>
          <cx:pt idx="749">12.207078389600008</cx:pt>
          <cx:pt idx="750">11.839700049569432</cx:pt>
          <cx:pt idx="751">13.042641300723181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s-E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Histograma de reclamaciones con </a:t>
            </a:r>
          </a:p>
          <a:p>
            <a:pPr algn="ctr" rtl="0">
              <a:defRPr/>
            </a:pPr>
            <a:r>
              <a:rPr lang="es-E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transformación logarítmica</a:t>
            </a:r>
          </a:p>
        </cx:rich>
      </cx:tx>
    </cx:title>
    <cx:plotArea>
      <cx:plotAreaRegion>
        <cx:series layoutId="clusteredColumn" uniqueId="{1EAFD07D-3186-4677-86A2-AC03EF4F16D7}">
          <cx:dataId val="0"/>
          <cx:layoutPr>
            <cx:binning intervalClosed="r"/>
          </cx:layoutPr>
        </cx:series>
      </cx:plotAreaRegion>
      <cx:axis id="0" hidden="1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05511-2EB2-4EBE-8938-DAD8529E22EE}" type="datetimeFigureOut">
              <a:rPr lang="es-US" smtClean="0"/>
              <a:t>11/16/2020</a:t>
            </a:fld>
            <a:endParaRPr lang="es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547A7-9E1A-4F2C-A66F-B76B187E5DAD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30992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547A7-9E1A-4F2C-A66F-B76B187E5DAD}" type="slidenum">
              <a:rPr lang="es-US" smtClean="0"/>
              <a:t>6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0570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5363-86B9-4347-9E9F-D4303E0AF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5204E5-02E3-45FD-9C8D-86D49C197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89030-DC01-4EFC-A1E8-18482FB2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11/16/2020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32384D-5251-472A-AEAB-67760CA9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F8BC8-C2BB-47F4-980B-BD5982A6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9517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CCA0F-13ED-433C-8C18-DE573BEA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AD662C-3F86-4F8C-84FB-90FCC3BA8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7ECF6-6955-47C6-A896-C4417352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11/16/2020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3FC41-C52A-4DCA-8BC5-D2C16E4C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9C509D-D5E3-4467-B4AE-F63BE463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2740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D7C51B-957D-4FC1-8643-E661A876D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6AB1D7-5FC9-4F46-9C0E-B4CF64E6D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F4775-4D96-4CC7-BCB3-C961DE66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11/16/2020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B6FC9-FECE-4BC5-B152-BE5A0A5D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573403-8E6E-463C-88AC-93838E3E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7966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9BC36-017B-4201-943E-E4D3B7F6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91D6CD-12A2-4500-8E32-6405FB62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37C10F-554C-4E2C-A444-86CC7D6D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11/16/2020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B6279-3610-4525-B0CC-2C8211EF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7A72B1-FE1F-4B4E-89E7-F87378FE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8271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81D7A-A9EB-4FF0-93B8-0B20EEB8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908947-D0C5-44C0-854D-3D9AE06E7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675B01-63CD-4316-9D79-CF25985F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11/16/2020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DBA86A-7F50-42D6-9B6F-3CD7B2A4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738CD-BE27-4F30-A5AB-15B9E8A0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66259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686AC-C46C-4002-9BCD-6E2E5564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B3DA4D-2210-4060-8E81-4B18149F8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0A531A-20A5-4F4A-98C9-2BDAAB4C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F1E603-FB90-4C1E-8872-49844547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11/16/2020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ACDDE8-7B87-4EE4-8A69-A2E14019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996C38-644B-44D3-8551-FBEF6592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0068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344F4-39B5-468B-9905-367027FE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A53801-3B89-4AF8-9647-957DF3239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F455C9-95E7-4F59-A3D2-6EB3419B6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D800B2-B0DB-47F7-893D-CF6563F6D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3B8F1D-0A0D-4D64-A6BC-E9BE9E632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1E00CC-0802-4EF5-A356-C5BA7D08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11/16/2020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DC0454-C7EF-4221-B4A7-0DCEA4A7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48558D-E6E5-4A9A-B449-A6383862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9345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3CA3C-DF7C-4341-9AAD-C6873EBF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8D02D9-A4CE-4B92-8DFB-072B8FD5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11/16/2020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4D38AC-8AF1-4F4F-B0D1-C46255EC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128DDE-7D07-4523-871E-F57A5506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036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AFEBE4-6FA7-4E0A-8151-EAE8A26B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11/16/2020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DAEAD8-1A17-441E-B61E-EB87690F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D3782A-A174-46F4-8950-3F679A1D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9543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EDB77-FC7E-47A4-8B49-8B9365CD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41D70-E9B2-43F9-B0B5-5BFE536C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AD84B7-D4B1-452F-B9EF-0E1FC6821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891296-7A69-4AFD-8020-ACD3471E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11/16/2020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AF819B-5A4A-41F6-A34E-C9DF64E7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E4D3EE-FDD2-4FDD-9684-1C211B0C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04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DC700-E828-4F05-BB4D-2914DF0E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DDF249-185D-44E5-BFC6-66EC35264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9C54C6-6B86-4D14-B5A7-AB99EB78A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983738-690D-4476-AD8B-2DA5635F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584C-C60C-47FE-9B0A-85EFDC4310B6}" type="datetimeFigureOut">
              <a:rPr lang="es-US" smtClean="0"/>
              <a:t>11/16/2020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01F442-482B-4F3B-96F4-CC61A6DB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5D6716-82EE-4E74-AFB1-D3F93F5C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CC3D-3847-4A50-9DBA-AFAAD590617D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088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45DD68-B7B8-4D96-AF19-4D9802F0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E64547-11DA-44C5-860B-834F2DF26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A399CE-07B4-4A45-AE42-E2C13742E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A584C-C60C-47FE-9B0A-85EFDC4310B6}" type="datetimeFigureOut">
              <a:rPr lang="es-US" smtClean="0"/>
              <a:t>11/16/2020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99FDBC-0A79-44DB-B762-92B124EEE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4207C9-C413-44CB-AC2C-600CEEF6C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ECC3D-3847-4A50-9DBA-AFAAD590617D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4428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DD4252-8825-4FD0-8FD1-43531664A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Proyecto Teoría de Riesgo</a:t>
            </a:r>
            <a:br>
              <a:rPr lang="en-US" sz="44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</a:br>
            <a:endParaRPr lang="en-US" sz="4400" kern="1200">
              <a:solidFill>
                <a:srgbClr val="3F3F3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89AFA9-3EEF-4A2B-A1D1-B7605F620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5550" y="1032987"/>
            <a:ext cx="5246370" cy="479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Amel Cáceres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Esteban Loría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Marco Mejía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989985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A9A79FA-CAF2-744A-87FA-EE56387E8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9" y="414339"/>
            <a:ext cx="10429874" cy="6129336"/>
          </a:xfrm>
        </p:spPr>
      </p:pic>
    </p:spTree>
    <p:extLst>
      <p:ext uri="{BB962C8B-B14F-4D97-AF65-F5344CB8AC3E}">
        <p14:creationId xmlns:p14="http://schemas.microsoft.com/office/powerpoint/2010/main" val="67397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ADA613C-F2CA-A446-A2C2-84F9D9481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6" y="671513"/>
            <a:ext cx="10387012" cy="5822285"/>
          </a:xfrm>
        </p:spPr>
      </p:pic>
    </p:spTree>
    <p:extLst>
      <p:ext uri="{BB962C8B-B14F-4D97-AF65-F5344CB8AC3E}">
        <p14:creationId xmlns:p14="http://schemas.microsoft.com/office/powerpoint/2010/main" val="31597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80A84-DC02-F540-84B7-B1898AC6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Muestra completa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C37C883B-37B7-EF4A-A38C-FE0362CEE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806179"/>
              </p:ext>
            </p:extLst>
          </p:nvPr>
        </p:nvGraphicFramePr>
        <p:xfrm>
          <a:off x="838200" y="2501900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857854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2359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Distribución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0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Normal generalizada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0.52308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8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Weibull doble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0.63345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32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0.00048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6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Pareto generalizada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8.25X10</a:t>
                      </a:r>
                      <a:r>
                        <a:rPr lang="es-CR" baseline="30000" dirty="0"/>
                        <a:t>-126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7111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957E056-A972-E040-88B6-916CFD038042}"/>
              </a:ext>
            </a:extLst>
          </p:cNvPr>
          <p:cNvSpPr txBox="1"/>
          <p:nvPr/>
        </p:nvSpPr>
        <p:spPr>
          <a:xfrm>
            <a:off x="2886077" y="5148261"/>
            <a:ext cx="614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Prueba Kolmogorov-Smirnov</a:t>
            </a:r>
          </a:p>
          <a:p>
            <a:pPr algn="ctr"/>
            <a:r>
              <a:rPr lang="es-CR" dirty="0"/>
              <a:t>752 datos</a:t>
            </a:r>
          </a:p>
        </p:txBody>
      </p:sp>
    </p:spTree>
    <p:extLst>
      <p:ext uri="{BB962C8B-B14F-4D97-AF65-F5344CB8AC3E}">
        <p14:creationId xmlns:p14="http://schemas.microsoft.com/office/powerpoint/2010/main" val="232034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&#10;&#10;Descripción generada automáticamente">
            <a:extLst>
              <a:ext uri="{FF2B5EF4-FFF2-40B4-BE49-F238E27FC236}">
                <a16:creationId xmlns:a16="http://schemas.microsoft.com/office/drawing/2014/main" id="{C557C7DB-E9D5-8940-B70E-83BE2147E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327819"/>
            <a:ext cx="10958513" cy="6115050"/>
          </a:xfrm>
        </p:spPr>
      </p:pic>
    </p:spTree>
    <p:extLst>
      <p:ext uri="{BB962C8B-B14F-4D97-AF65-F5344CB8AC3E}">
        <p14:creationId xmlns:p14="http://schemas.microsoft.com/office/powerpoint/2010/main" val="302527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líneas, Gráfico de dispersión&#10;&#10;Descripción generada automáticamente">
            <a:extLst>
              <a:ext uri="{FF2B5EF4-FFF2-40B4-BE49-F238E27FC236}">
                <a16:creationId xmlns:a16="http://schemas.microsoft.com/office/drawing/2014/main" id="{AD854F2C-7B54-6045-BA6F-29E481925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46657"/>
            <a:ext cx="10186987" cy="5668405"/>
          </a:xfrm>
        </p:spPr>
      </p:pic>
    </p:spTree>
    <p:extLst>
      <p:ext uri="{BB962C8B-B14F-4D97-AF65-F5344CB8AC3E}">
        <p14:creationId xmlns:p14="http://schemas.microsoft.com/office/powerpoint/2010/main" val="164373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80A84-DC02-F540-84B7-B1898AC6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Muestra superior al 95%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C37C883B-37B7-EF4A-A38C-FE0362CEE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994794"/>
              </p:ext>
            </p:extLst>
          </p:nvPr>
        </p:nvGraphicFramePr>
        <p:xfrm>
          <a:off x="838200" y="2501900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857854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2359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Distribución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0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Normal generalizada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0.27035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8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Weibull doble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0.10977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328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0.02961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6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Pareto generalizada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/>
                        <a:t>0.07914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7111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957E056-A972-E040-88B6-916CFD038042}"/>
              </a:ext>
            </a:extLst>
          </p:cNvPr>
          <p:cNvSpPr txBox="1"/>
          <p:nvPr/>
        </p:nvSpPr>
        <p:spPr>
          <a:xfrm>
            <a:off x="2886077" y="5148261"/>
            <a:ext cx="614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dirty="0"/>
              <a:t>Prueba Kolmogorov-Smirnov</a:t>
            </a:r>
          </a:p>
          <a:p>
            <a:pPr algn="ctr"/>
            <a:r>
              <a:rPr lang="es-CR" dirty="0"/>
              <a:t>38 datos</a:t>
            </a:r>
          </a:p>
        </p:txBody>
      </p:sp>
    </p:spTree>
    <p:extLst>
      <p:ext uri="{BB962C8B-B14F-4D97-AF65-F5344CB8AC3E}">
        <p14:creationId xmlns:p14="http://schemas.microsoft.com/office/powerpoint/2010/main" val="230307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2CC7A-513B-604A-B6F0-D0817B88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88" y="38656"/>
            <a:ext cx="10515600" cy="1325563"/>
          </a:xfrm>
        </p:spPr>
        <p:txBody>
          <a:bodyPr/>
          <a:lstStyle/>
          <a:p>
            <a:pPr algn="ctr"/>
            <a:r>
              <a:rPr lang="es-CR" dirty="0"/>
              <a:t>Frecuencias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346495-44AE-A347-94E4-90D737CBD2A4}"/>
              </a:ext>
            </a:extLst>
          </p:cNvPr>
          <p:cNvSpPr txBox="1"/>
          <p:nvPr/>
        </p:nvSpPr>
        <p:spPr>
          <a:xfrm>
            <a:off x="9029700" y="2504790"/>
            <a:ext cx="257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Media = 125.33</a:t>
            </a:r>
          </a:p>
          <a:p>
            <a:r>
              <a:rPr lang="es-CR" dirty="0"/>
              <a:t>Varianza = 1859.88</a:t>
            </a:r>
          </a:p>
        </p:txBody>
      </p:sp>
      <p:pic>
        <p:nvPicPr>
          <p:cNvPr id="12" name="Marcador de contenido 11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DEC46C50-5A56-9342-90AD-E42D3D74E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3" y="963832"/>
            <a:ext cx="8701087" cy="5310057"/>
          </a:xfrm>
        </p:spPr>
      </p:pic>
    </p:spTree>
    <p:extLst>
      <p:ext uri="{BB962C8B-B14F-4D97-AF65-F5344CB8AC3E}">
        <p14:creationId xmlns:p14="http://schemas.microsoft.com/office/powerpoint/2010/main" val="341302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895BF-F13B-9548-92DA-5E3DF0D6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 dirty="0"/>
              <a:t>Calculo del VaR</a:t>
            </a:r>
            <a:r>
              <a:rPr lang="es-CR" baseline="-25000" dirty="0"/>
              <a:t>99%</a:t>
            </a:r>
            <a:r>
              <a:rPr lang="es-CR" dirty="0"/>
              <a:t> y ES</a:t>
            </a:r>
            <a:r>
              <a:rPr lang="es-CR" baseline="-25000" dirty="0"/>
              <a:t>99%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05F931-08AB-6541-B7B3-DD71BBDF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Calculo paramétrico usando una distribución </a:t>
            </a:r>
            <a:r>
              <a:rPr lang="es-CR" i="1" dirty="0"/>
              <a:t>lognormal.</a:t>
            </a:r>
          </a:p>
          <a:p>
            <a:endParaRPr lang="es-CR" i="1" dirty="0"/>
          </a:p>
          <a:p>
            <a:r>
              <a:rPr lang="es-CR" dirty="0"/>
              <a:t>Calculo simulado usando un umbral al 95%.</a:t>
            </a:r>
          </a:p>
          <a:p>
            <a:endParaRPr lang="es-CR" dirty="0"/>
          </a:p>
          <a:p>
            <a:r>
              <a:rPr lang="es-CR" dirty="0"/>
              <a:t>Calculo usando </a:t>
            </a:r>
            <a:r>
              <a:rPr lang="es-CR" i="1" dirty="0"/>
              <a:t>la teoría del valor extremo.</a:t>
            </a:r>
            <a:r>
              <a:rPr lang="es-CR" dirty="0"/>
              <a:t> </a:t>
            </a:r>
            <a:endParaRPr lang="es-CR" i="1" dirty="0"/>
          </a:p>
        </p:txBody>
      </p:sp>
    </p:spTree>
    <p:extLst>
      <p:ext uri="{BB962C8B-B14F-4D97-AF65-F5344CB8AC3E}">
        <p14:creationId xmlns:p14="http://schemas.microsoft.com/office/powerpoint/2010/main" val="2798393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E2D974B-CC52-9D47-9ACB-FF2D144E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Tercera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Presentación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33774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9239-6126-4045-BFB7-FF76324D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C8F0-F879-432B-81F0-EEF313017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1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7A70CE-C608-BD48-9383-1F5AA979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Primera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34682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9EDA1-4726-4BD8-AA66-A64C8BFF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/>
              <a:t>Motivación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F779C-3AD2-4032-8251-6A30DF45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El Banco Nacional quiere saber una estimación de cuánto dinero debería reservar para realizar el pago de reclamaciones por fraude. 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27892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38D92-9F7A-44A9-85C6-CF15D8D9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/>
              <a:t>Objetivos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F463E3-8151-4F28-89E4-FB1D2C0D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/>
              <a:t>Realizar inferencia estadística sobre la distribución de reclamaciones por fraude</a:t>
            </a:r>
            <a:endParaRPr lang="es-US"/>
          </a:p>
          <a:p>
            <a:r>
              <a:rPr lang="es-US"/>
              <a:t>Calcular el VaR y el ES al 99% mediante diferentes métodos</a:t>
            </a:r>
          </a:p>
          <a:p>
            <a:r>
              <a:rPr lang="es-US"/>
              <a:t>Realizar un reporte con los resultados junto con un script de Python listo para correr con la programación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66595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526ED-9A98-4948-9568-2AC27CC2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R" sz="4800"/>
              <a:t>Datos</a:t>
            </a:r>
            <a:endParaRPr lang="es-US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6F48D-4D57-42F8-BB15-904591C76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/>
              <a:t>Defraudaciones enero-junio 2020 Banco Nacional</a:t>
            </a:r>
          </a:p>
          <a:p>
            <a:r>
              <a:rPr lang="es-CR"/>
              <a:t>Variables</a:t>
            </a:r>
          </a:p>
          <a:p>
            <a:pPr lvl="1"/>
            <a:r>
              <a:rPr lang="es-CR"/>
              <a:t>Tipo evento </a:t>
            </a:r>
          </a:p>
          <a:p>
            <a:pPr lvl="2"/>
            <a:r>
              <a:rPr lang="es-CR"/>
              <a:t>Tarjetas de crédito</a:t>
            </a:r>
          </a:p>
          <a:p>
            <a:pPr lvl="2"/>
            <a:r>
              <a:rPr lang="es-CR"/>
              <a:t>Tarjetas de débito</a:t>
            </a:r>
          </a:p>
          <a:p>
            <a:pPr lvl="2"/>
            <a:r>
              <a:rPr lang="es-CR"/>
              <a:t>Incidentes cuenta 147</a:t>
            </a:r>
          </a:p>
          <a:p>
            <a:pPr lvl="1"/>
            <a:r>
              <a:rPr lang="es-CR"/>
              <a:t>Monto</a:t>
            </a:r>
          </a:p>
          <a:p>
            <a:pPr lvl="1"/>
            <a:r>
              <a:rPr lang="es-CR"/>
              <a:t>Fecha ocurrencia</a:t>
            </a:r>
          </a:p>
          <a:p>
            <a:pPr lvl="1"/>
            <a:r>
              <a:rPr lang="es-CR"/>
              <a:t>Fecha descubrimiento</a:t>
            </a:r>
          </a:p>
          <a:p>
            <a:pPr lvl="1"/>
            <a:r>
              <a:rPr lang="es-US"/>
              <a:t>Fecha registro</a:t>
            </a:r>
          </a:p>
          <a:p>
            <a:pPr lvl="1"/>
            <a:endParaRPr lang="es-US"/>
          </a:p>
          <a:p>
            <a:r>
              <a:rPr lang="es-US"/>
              <a:t>Número de observaciones: 752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17479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EEB01-6F3C-45E7-9B58-0CBF7CB0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/>
              <a:t>Estadísticos de interés</a:t>
            </a:r>
            <a:endParaRPr lang="es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Gráfico 11">
                <a:extLst>
                  <a:ext uri="{FF2B5EF4-FFF2-40B4-BE49-F238E27FC236}">
                    <a16:creationId xmlns:a16="http://schemas.microsoft.com/office/drawing/2014/main" id="{A9493F85-B380-41BA-9F59-14FC68F9D9E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0869266"/>
                  </p:ext>
                </p:extLst>
              </p:nvPr>
            </p:nvGraphicFramePr>
            <p:xfrm>
              <a:off x="618977" y="1690688"/>
              <a:ext cx="5249547" cy="355656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2" name="Gráfico 11">
                <a:extLst>
                  <a:ext uri="{FF2B5EF4-FFF2-40B4-BE49-F238E27FC236}">
                    <a16:creationId xmlns:a16="http://schemas.microsoft.com/office/drawing/2014/main" id="{A9493F85-B380-41BA-9F59-14FC68F9D9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977" y="1690688"/>
                <a:ext cx="5249547" cy="355656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0CDB6968-539C-42DA-9AC0-3DF3D622D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395447"/>
              </p:ext>
            </p:extLst>
          </p:nvPr>
        </p:nvGraphicFramePr>
        <p:xfrm>
          <a:off x="6723282" y="2027031"/>
          <a:ext cx="3377321" cy="2883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3568">
                  <a:extLst>
                    <a:ext uri="{9D8B030D-6E8A-4147-A177-3AD203B41FA5}">
                      <a16:colId xmlns:a16="http://schemas.microsoft.com/office/drawing/2014/main" val="8819074"/>
                    </a:ext>
                  </a:extLst>
                </a:gridCol>
                <a:gridCol w="1823753">
                  <a:extLst>
                    <a:ext uri="{9D8B030D-6E8A-4147-A177-3AD203B41FA5}">
                      <a16:colId xmlns:a16="http://schemas.microsoft.com/office/drawing/2014/main" val="3640732559"/>
                    </a:ext>
                  </a:extLst>
                </a:gridCol>
              </a:tblGrid>
              <a:tr h="41198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Estadísticos de interés datos escalados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58324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Mínimo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-0,0800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0907821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Cuartil 1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-0,0716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806865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Mediana</a:t>
                      </a:r>
                      <a:endParaRPr lang="es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-0,0635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280100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Cuartil 3</a:t>
                      </a:r>
                      <a:endParaRPr lang="es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-0,0474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6419444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Máximo</a:t>
                      </a:r>
                      <a:endParaRPr lang="es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27,0052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9006635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IQR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400" u="none" strike="noStrike">
                          <a:effectLst/>
                        </a:rPr>
                        <a:t>0,0242</a:t>
                      </a:r>
                      <a:endParaRPr lang="es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0057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87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851F1-7D81-415C-8C0A-720641FD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R"/>
              <a:t>Propuestas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58E10A-9FC6-41E3-A546-8AB42EB0A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/>
              <a:t>Aplicar transformaciones a los datos</a:t>
            </a:r>
          </a:p>
          <a:p>
            <a:r>
              <a:rPr lang="es-CR"/>
              <a:t>Cálculo paramétrico del VaR y ES</a:t>
            </a:r>
          </a:p>
          <a:p>
            <a:pPr lvl="1"/>
            <a:r>
              <a:rPr lang="es-CR"/>
              <a:t>Estadística paramétrica para determinar la distribución</a:t>
            </a:r>
          </a:p>
          <a:p>
            <a:pPr lvl="2"/>
            <a:r>
              <a:rPr lang="es-CR"/>
              <a:t>Gamma trasladada y potencia normal</a:t>
            </a:r>
          </a:p>
          <a:p>
            <a:pPr lvl="2"/>
            <a:r>
              <a:rPr lang="es-CR"/>
              <a:t>Teoría del valor extremo</a:t>
            </a:r>
            <a:endParaRPr lang="es-US"/>
          </a:p>
          <a:p>
            <a:r>
              <a:rPr lang="es-US"/>
              <a:t>Separar los datos en entrenamiento – prueba (5 meses – 1 mes sugerido)	 </a:t>
            </a:r>
          </a:p>
          <a:p>
            <a:r>
              <a:rPr lang="es-US"/>
              <a:t>Cálculo del VaR y ES por simulación Monte Carlo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2439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E2D974B-CC52-9D47-9ACB-FF2D144E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Segunda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Presentación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842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líneas, Histograma&#10;&#10;Descripción generada automáticamente">
            <a:extLst>
              <a:ext uri="{FF2B5EF4-FFF2-40B4-BE49-F238E27FC236}">
                <a16:creationId xmlns:a16="http://schemas.microsoft.com/office/drawing/2014/main" id="{B50D3D90-32BF-3949-BB8A-2F9BAE4B8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7" y="271463"/>
            <a:ext cx="11174565" cy="6221412"/>
          </a:xfrm>
        </p:spPr>
      </p:pic>
    </p:spTree>
    <p:extLst>
      <p:ext uri="{BB962C8B-B14F-4D97-AF65-F5344CB8AC3E}">
        <p14:creationId xmlns:p14="http://schemas.microsoft.com/office/powerpoint/2010/main" val="2414638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275</Words>
  <Application>Microsoft Office PowerPoint</Application>
  <PresentationFormat>Widescreen</PresentationFormat>
  <Paragraphs>88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Proyecto Teoría de Riesgo </vt:lpstr>
      <vt:lpstr>Primera Presentación</vt:lpstr>
      <vt:lpstr>Motivación</vt:lpstr>
      <vt:lpstr>Objetivos</vt:lpstr>
      <vt:lpstr>Datos</vt:lpstr>
      <vt:lpstr>Estadísticos de interés</vt:lpstr>
      <vt:lpstr>Propuestas</vt:lpstr>
      <vt:lpstr>Segunda Presentación</vt:lpstr>
      <vt:lpstr>PowerPoint Presentation</vt:lpstr>
      <vt:lpstr>PowerPoint Presentation</vt:lpstr>
      <vt:lpstr>PowerPoint Presentation</vt:lpstr>
      <vt:lpstr>Muestra completa</vt:lpstr>
      <vt:lpstr>PowerPoint Presentation</vt:lpstr>
      <vt:lpstr>PowerPoint Presentation</vt:lpstr>
      <vt:lpstr>Muestra superior al 95%</vt:lpstr>
      <vt:lpstr>Frecuencias</vt:lpstr>
      <vt:lpstr>Calculo del VaR99% y ES99%</vt:lpstr>
      <vt:lpstr>Tercera Presentación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Teoría de Riesgo </dc:title>
  <dc:creator>Oscar Mejia</dc:creator>
  <cp:lastModifiedBy>Amel Cáceres</cp:lastModifiedBy>
  <cp:revision>14</cp:revision>
  <dcterms:created xsi:type="dcterms:W3CDTF">2020-11-06T09:44:00Z</dcterms:created>
  <dcterms:modified xsi:type="dcterms:W3CDTF">2020-11-17T00:30:02Z</dcterms:modified>
</cp:coreProperties>
</file>