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3a279d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3a279d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c6199bb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c6199bb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c6199bb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c6199bb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6199bb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6199bb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c6199bb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c6199bb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1" Type="http://schemas.openxmlformats.org/officeDocument/2006/relationships/image" Target="../media/image5.png"/><Relationship Id="rId10" Type="http://schemas.openxmlformats.org/officeDocument/2006/relationships/image" Target="../media/image10.png"/><Relationship Id="rId12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4225" y="438225"/>
            <a:ext cx="25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Calibración.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0" y="913875"/>
            <a:ext cx="4283900" cy="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499" y="-88100"/>
            <a:ext cx="3968920" cy="2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0" y="1412475"/>
            <a:ext cx="5212699" cy="34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809750"/>
            <a:ext cx="85534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479725"/>
            <a:ext cx="85534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50" y="429175"/>
            <a:ext cx="85534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664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Polarización</a:t>
            </a:r>
            <a:endParaRPr sz="21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" y="415625"/>
            <a:ext cx="5344350" cy="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75" y="1187850"/>
            <a:ext cx="3944750" cy="3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661925"/>
            <a:ext cx="11239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211" y="2420150"/>
            <a:ext cx="4626675" cy="2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4650" y="1374213"/>
            <a:ext cx="1485384" cy="60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 flipH="1" rot="10800000">
            <a:off x="4596713" y="1799100"/>
            <a:ext cx="1614600" cy="68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/>
          <p:nvPr/>
        </p:nvCxnSpPr>
        <p:spPr>
          <a:xfrm flipH="1">
            <a:off x="1900725" y="2259900"/>
            <a:ext cx="417300" cy="752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6395" y="2364176"/>
            <a:ext cx="4018206" cy="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85874" y="3124875"/>
            <a:ext cx="1654149" cy="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87687" y="1661913"/>
            <a:ext cx="2762856" cy="6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 flipH="1" rot="10800000">
            <a:off x="1301100" y="1995262"/>
            <a:ext cx="4404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 txBox="1"/>
          <p:nvPr/>
        </p:nvSpPr>
        <p:spPr>
          <a:xfrm>
            <a:off x="5962350" y="207800"/>
            <a:ext cx="2763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Cuando la fibra es enrollada en la paleta, el </a:t>
            </a:r>
            <a:r>
              <a:rPr lang="es" sz="1700"/>
              <a:t>estrés</a:t>
            </a:r>
            <a:r>
              <a:rPr lang="es" sz="1700"/>
              <a:t> en la flexión crea </a:t>
            </a:r>
            <a:r>
              <a:rPr lang="es" sz="1700"/>
              <a:t>birrefringencia</a:t>
            </a:r>
            <a:r>
              <a:rPr lang="es" sz="1700"/>
              <a:t> [thorlabs].</a:t>
            </a:r>
            <a:endParaRPr sz="17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69871" y="3770691"/>
            <a:ext cx="2762874" cy="119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41125" y="4449550"/>
            <a:ext cx="14287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