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44F8A-887E-4423-B94F-7F9609A06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1D9E85-B3E4-4BDA-86D1-D2CB97994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270FB4-2432-45B5-B59D-325ABE58A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F232-FD20-4B02-96C1-AE704D2F50A1}" type="datetimeFigureOut">
              <a:rPr lang="es-MX" smtClean="0"/>
              <a:t>20/01/2019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476CB8-E4D4-456C-B55D-CB8D4BEB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C57689-DF9A-4C98-AF79-47792BE0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6279-2542-4315-AF0A-153B0BC657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831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4875A-FCD1-464F-B73B-D30D7E34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BAC7F47-439F-443B-BF77-1F2A6C52B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E902A6-1420-4003-BE5D-24D2ADA92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F232-FD20-4B02-96C1-AE704D2F50A1}" type="datetimeFigureOut">
              <a:rPr lang="es-MX" smtClean="0"/>
              <a:t>20/01/2019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83FD68-B405-4260-948C-5C5E8706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814BE5-C7B1-49E5-9CB8-E798ED489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6279-2542-4315-AF0A-153B0BC657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231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BDB6E5-4D94-4FCA-B1C5-395FE6FA0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9F7A30-A81F-49F3-BA82-7FB635C30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6EA19E-0F5F-4DBF-BD0C-27A27B734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F232-FD20-4B02-96C1-AE704D2F50A1}" type="datetimeFigureOut">
              <a:rPr lang="es-MX" smtClean="0"/>
              <a:t>20/01/2019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4EDCDA-2DCD-4527-B3B9-A6E95728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8C4740-6799-4A38-A284-4CA6FF03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6279-2542-4315-AF0A-153B0BC657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649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77737-D285-422E-A2F4-C9AD9227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47AC79-2CD7-4899-9F60-2F35A1BC5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611B22-4C6A-4839-8D54-A4B9073D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F232-FD20-4B02-96C1-AE704D2F50A1}" type="datetimeFigureOut">
              <a:rPr lang="es-MX" smtClean="0"/>
              <a:t>20/01/2019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A8D2B1-B6CA-485E-9E0F-A9AEB549D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0616A8-ACB9-4117-965E-0DDC8A15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6279-2542-4315-AF0A-153B0BC657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857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067D3-1531-4032-8C6C-2F560EF4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1E2371-8BA6-4838-A2CC-602943D1F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79A799-1BEB-4B46-AF05-D23B68AA2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F232-FD20-4B02-96C1-AE704D2F50A1}" type="datetimeFigureOut">
              <a:rPr lang="es-MX" smtClean="0"/>
              <a:t>20/01/2019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D94028-A958-45D5-B9BB-200D7F1D0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925074-D098-4456-8259-73202701A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6279-2542-4315-AF0A-153B0BC657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318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15616-F7CA-465E-BC79-18D8C5F0E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FA90D4-355F-4024-97AA-37C54D72C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EFD39A-7B03-4347-B56D-1EAC7B78C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8E4049-7120-4E4C-A603-7F601679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F232-FD20-4B02-96C1-AE704D2F50A1}" type="datetimeFigureOut">
              <a:rPr lang="es-MX" smtClean="0"/>
              <a:t>20/01/2019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D2B7A4-95BF-49D3-B009-B296CDC76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34E3B6-ECAD-4275-B61B-A2F1657CC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6279-2542-4315-AF0A-153B0BC657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706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D6286-6177-42C7-AD70-AEA5A834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DD19B1-3634-4D82-894C-69136542A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F503FF-EA5F-4C57-BF3C-381318A49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1DDCA73-3930-420A-9B63-DC7BD000F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16C3CC7-E596-4C64-BC09-3A3C38FC6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C39868D-DCE5-44A7-B279-799CCEC3F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F232-FD20-4B02-96C1-AE704D2F50A1}" type="datetimeFigureOut">
              <a:rPr lang="es-MX" smtClean="0"/>
              <a:t>20/01/2019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6472AC6-5799-4951-BD49-505E467B8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3530410-5845-4156-8F13-2A3DAAA4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6279-2542-4315-AF0A-153B0BC657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302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E29D3-D1D3-41C0-AE92-D7DC0B5DB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362800-554B-41B8-9967-CDD3F706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F232-FD20-4B02-96C1-AE704D2F50A1}" type="datetimeFigureOut">
              <a:rPr lang="es-MX" smtClean="0"/>
              <a:t>20/01/2019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0E53DC1-8811-4262-92A2-1AE33498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C7C3CFA-7074-4BD9-B34B-382B4985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6279-2542-4315-AF0A-153B0BC657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050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C3555E1-390D-42C3-8778-24A2BE13E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F232-FD20-4B02-96C1-AE704D2F50A1}" type="datetimeFigureOut">
              <a:rPr lang="es-MX" smtClean="0"/>
              <a:t>20/01/2019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705384B-05EA-49EC-92B1-70ABC813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AD4B0B-8180-4968-9B0C-636A6D94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6279-2542-4315-AF0A-153B0BC657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026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36C93-F611-403D-862C-5B7ED87B4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792EDC-3482-4A49-AE56-B48F46D3B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135F0D-3782-4CB1-A215-DADB2913E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8D9955-DB75-48F8-BB0D-3E84C744B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F232-FD20-4B02-96C1-AE704D2F50A1}" type="datetimeFigureOut">
              <a:rPr lang="es-MX" smtClean="0"/>
              <a:t>20/01/2019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372390-A08C-4929-9473-26D34AA86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4D1112-A554-42F2-97BE-B994AAF4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6279-2542-4315-AF0A-153B0BC657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935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9EA19-8716-43E7-B432-CD0932E53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683DC60-7E51-427B-915B-5EA6094B4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C546DE-80AF-4ADF-88DF-E58EC365C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ABC235-A71E-454F-987C-391358970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F232-FD20-4B02-96C1-AE704D2F50A1}" type="datetimeFigureOut">
              <a:rPr lang="es-MX" smtClean="0"/>
              <a:t>20/01/2019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6C59AE-3FA8-47D2-9DF6-CB13C431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D5F58D-0158-46DF-A7C6-17131BD3B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66279-2542-4315-AF0A-153B0BC657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157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76CB5AA-3010-4391-8D0B-04870935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0FE313-E4AB-45DF-B993-F2ADA4DB7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D53FB4-C500-494E-B691-F3E117DBD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2F232-FD20-4B02-96C1-AE704D2F50A1}" type="datetimeFigureOut">
              <a:rPr lang="es-MX" smtClean="0"/>
              <a:t>20/01/2019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757E14-226A-4E5A-809D-73609DB25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682FFA-0B6F-4EFC-B003-E63913C8E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66279-2542-4315-AF0A-153B0BC657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659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5C54D776-F3A6-4553-AF06-64DDD5590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150143"/>
              </p:ext>
            </p:extLst>
          </p:nvPr>
        </p:nvGraphicFramePr>
        <p:xfrm>
          <a:off x="-9865" y="0"/>
          <a:ext cx="4341181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1181">
                  <a:extLst>
                    <a:ext uri="{9D8B030D-6E8A-4147-A177-3AD203B41FA5}">
                      <a16:colId xmlns:a16="http://schemas.microsoft.com/office/drawing/2014/main" val="62583360"/>
                    </a:ext>
                  </a:extLst>
                </a:gridCol>
              </a:tblGrid>
              <a:tr h="860349">
                <a:tc>
                  <a:txBody>
                    <a:bodyPr/>
                    <a:lstStyle/>
                    <a:p>
                      <a:pPr algn="ctr"/>
                      <a:br>
                        <a:rPr lang="es-MX" sz="2000" dirty="0"/>
                      </a:br>
                      <a:r>
                        <a:rPr lang="es-MX" sz="1800" dirty="0"/>
                        <a:t>CLASE: HORA</a:t>
                      </a:r>
                      <a:br>
                        <a:rPr lang="es-MX" dirty="0"/>
                      </a:b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49976"/>
                  </a:ext>
                </a:extLst>
              </a:tr>
              <a:tr h="860349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-Horas</a:t>
                      </a:r>
                    </a:p>
                    <a:p>
                      <a:pPr algn="ctr"/>
                      <a:r>
                        <a:rPr lang="es-MX" sz="1400" dirty="0"/>
                        <a:t>-Minutos</a:t>
                      </a:r>
                    </a:p>
                    <a:p>
                      <a:pPr algn="ctr"/>
                      <a:r>
                        <a:rPr lang="es-MX" sz="1400" dirty="0"/>
                        <a:t>-Segundos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-Completo (Complete)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302008"/>
                  </a:ext>
                </a:extLst>
              </a:tr>
              <a:tr h="1637439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-</a:t>
                      </a:r>
                      <a:r>
                        <a:rPr lang="es-MX" sz="1400" dirty="0" err="1"/>
                        <a:t>getHoras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-</a:t>
                      </a:r>
                      <a:r>
                        <a:rPr lang="es-MX" sz="1400" dirty="0" err="1"/>
                        <a:t>setHoras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-</a:t>
                      </a:r>
                      <a:r>
                        <a:rPr lang="es-MX" sz="1400" dirty="0" err="1"/>
                        <a:t>getMinutos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-</a:t>
                      </a:r>
                      <a:r>
                        <a:rPr lang="es-MX" sz="1400" dirty="0" err="1"/>
                        <a:t>setMinutos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-</a:t>
                      </a:r>
                      <a:r>
                        <a:rPr lang="es-MX" sz="1400" dirty="0" err="1"/>
                        <a:t>getSegundos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-</a:t>
                      </a:r>
                      <a:r>
                        <a:rPr lang="es-MX" sz="1400" dirty="0" err="1"/>
                        <a:t>setSegundos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- </a:t>
                      </a:r>
                      <a:r>
                        <a:rPr lang="es-MX" sz="1400" dirty="0" err="1"/>
                        <a:t>getComplete</a:t>
                      </a:r>
                      <a:br>
                        <a:rPr lang="es-MX" sz="1400" dirty="0"/>
                      </a:br>
                      <a:r>
                        <a:rPr lang="es-MX" sz="1400" dirty="0"/>
                        <a:t>-</a:t>
                      </a:r>
                      <a:r>
                        <a:rPr lang="es-MX" sz="1400" dirty="0" err="1"/>
                        <a:t>setComplete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073197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0A5FB5E7-AD9B-4869-B7A7-3D1861096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029119"/>
              </p:ext>
            </p:extLst>
          </p:nvPr>
        </p:nvGraphicFramePr>
        <p:xfrm>
          <a:off x="7850400" y="3168001"/>
          <a:ext cx="4341600" cy="3689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1600">
                  <a:extLst>
                    <a:ext uri="{9D8B030D-6E8A-4147-A177-3AD203B41FA5}">
                      <a16:colId xmlns:a16="http://schemas.microsoft.com/office/drawing/2014/main" val="62583360"/>
                    </a:ext>
                  </a:extLst>
                </a:gridCol>
              </a:tblGrid>
              <a:tr h="675707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CLASE: FECHA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49976"/>
                  </a:ext>
                </a:extLst>
              </a:tr>
              <a:tr h="10382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-Día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-Mes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-Año</a:t>
                      </a:r>
                      <a:b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-Completo (Complete)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302008"/>
                  </a:ext>
                </a:extLst>
              </a:tr>
              <a:tr h="19760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s-MX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getDay</a:t>
                      </a:r>
                      <a:b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s-MX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setDay</a:t>
                      </a:r>
                      <a:b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s-MX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getMonth</a:t>
                      </a:r>
                      <a:b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s-MX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setMonth</a:t>
                      </a:r>
                      <a:b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s-MX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getYear</a:t>
                      </a:r>
                      <a:b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s-MX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setYear</a:t>
                      </a:r>
                      <a:b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s-MX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getComplete</a:t>
                      </a:r>
                      <a:b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s-MX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s-MX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setComplete</a:t>
                      </a:r>
                      <a:endParaRPr kumimoji="0" lang="es-MX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073197"/>
                  </a:ext>
                </a:extLst>
              </a:tr>
            </a:tbl>
          </a:graphicData>
        </a:graphic>
      </p:graphicFrame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1549F23-641B-4D21-846E-0DE5569C5B27}"/>
              </a:ext>
            </a:extLst>
          </p:cNvPr>
          <p:cNvCxnSpPr/>
          <p:nvPr/>
        </p:nvCxnSpPr>
        <p:spPr>
          <a:xfrm>
            <a:off x="4429957" y="523783"/>
            <a:ext cx="102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FD6A862-5BC1-488B-B24F-493B4647914F}"/>
              </a:ext>
            </a:extLst>
          </p:cNvPr>
          <p:cNvCxnSpPr/>
          <p:nvPr/>
        </p:nvCxnSpPr>
        <p:spPr>
          <a:xfrm>
            <a:off x="6649375" y="3524435"/>
            <a:ext cx="1003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FEC0E9E-B8F3-4737-B11D-E9CA37B3CE4A}"/>
              </a:ext>
            </a:extLst>
          </p:cNvPr>
          <p:cNvSpPr txBox="1"/>
          <p:nvPr/>
        </p:nvSpPr>
        <p:spPr>
          <a:xfrm>
            <a:off x="5367328" y="339117"/>
            <a:ext cx="141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CLASE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68442DA-42E2-4581-8E73-B82B718F1758}"/>
              </a:ext>
            </a:extLst>
          </p:cNvPr>
          <p:cNvSpPr txBox="1"/>
          <p:nvPr/>
        </p:nvSpPr>
        <p:spPr>
          <a:xfrm>
            <a:off x="5385083" y="3339769"/>
            <a:ext cx="141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CLASE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DC185DF-D512-4D46-9D5E-174A59CD117E}"/>
              </a:ext>
            </a:extLst>
          </p:cNvPr>
          <p:cNvCxnSpPr/>
          <p:nvPr/>
        </p:nvCxnSpPr>
        <p:spPr>
          <a:xfrm>
            <a:off x="4429957" y="1448541"/>
            <a:ext cx="102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5296698-012D-4A46-A6F6-4A51DB7C01EB}"/>
              </a:ext>
            </a:extLst>
          </p:cNvPr>
          <p:cNvCxnSpPr/>
          <p:nvPr/>
        </p:nvCxnSpPr>
        <p:spPr>
          <a:xfrm>
            <a:off x="4429957" y="2692894"/>
            <a:ext cx="102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723DEC04-3496-4FF5-AAF0-0E18378805FE}"/>
              </a:ext>
            </a:extLst>
          </p:cNvPr>
          <p:cNvCxnSpPr/>
          <p:nvPr/>
        </p:nvCxnSpPr>
        <p:spPr>
          <a:xfrm>
            <a:off x="6640497" y="4354498"/>
            <a:ext cx="102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34F21A0-47A1-4D53-A454-34226918C3F9}"/>
              </a:ext>
            </a:extLst>
          </p:cNvPr>
          <p:cNvCxnSpPr/>
          <p:nvPr/>
        </p:nvCxnSpPr>
        <p:spPr>
          <a:xfrm>
            <a:off x="6631619" y="5749772"/>
            <a:ext cx="102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E9F0E07-49E1-4B5A-974E-97BFD2F4F0B6}"/>
              </a:ext>
            </a:extLst>
          </p:cNvPr>
          <p:cNvSpPr txBox="1"/>
          <p:nvPr/>
        </p:nvSpPr>
        <p:spPr>
          <a:xfrm>
            <a:off x="5385083" y="1208842"/>
            <a:ext cx="141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ATRIBUTOS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38014E8-555D-4F46-BCBF-B9324C9D7BCB}"/>
              </a:ext>
            </a:extLst>
          </p:cNvPr>
          <p:cNvSpPr txBox="1"/>
          <p:nvPr/>
        </p:nvSpPr>
        <p:spPr>
          <a:xfrm>
            <a:off x="5388045" y="2502931"/>
            <a:ext cx="141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MÉTODOS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2CAF94E-2D90-4A9C-A598-068833BD4022}"/>
              </a:ext>
            </a:extLst>
          </p:cNvPr>
          <p:cNvSpPr txBox="1"/>
          <p:nvPr/>
        </p:nvSpPr>
        <p:spPr>
          <a:xfrm>
            <a:off x="5367327" y="5565106"/>
            <a:ext cx="141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MÉTODOS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75401B1-3CF2-4BEB-8AC3-C24A8E393264}"/>
              </a:ext>
            </a:extLst>
          </p:cNvPr>
          <p:cNvSpPr txBox="1"/>
          <p:nvPr/>
        </p:nvSpPr>
        <p:spPr>
          <a:xfrm>
            <a:off x="5364651" y="4185774"/>
            <a:ext cx="141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ATRIBUTOS</a:t>
            </a:r>
          </a:p>
        </p:txBody>
      </p:sp>
    </p:spTree>
    <p:extLst>
      <p:ext uri="{BB962C8B-B14F-4D97-AF65-F5344CB8AC3E}">
        <p14:creationId xmlns:p14="http://schemas.microsoft.com/office/powerpoint/2010/main" val="141324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5C54D776-F3A6-4553-AF06-64DDD5590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99243"/>
              </p:ext>
            </p:extLst>
          </p:nvPr>
        </p:nvGraphicFramePr>
        <p:xfrm>
          <a:off x="1304031" y="1655127"/>
          <a:ext cx="8128000" cy="3547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2583360"/>
                    </a:ext>
                  </a:extLst>
                </a:gridCol>
              </a:tblGrid>
              <a:tr h="911435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CLASE: FRACCIÓN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49976"/>
                  </a:ext>
                </a:extLst>
              </a:tr>
              <a:tr h="898950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-Numerador</a:t>
                      </a:r>
                      <a:br>
                        <a:rPr lang="es-MX" sz="1800" dirty="0"/>
                      </a:br>
                      <a:r>
                        <a:rPr lang="es-MX" sz="1800" dirty="0"/>
                        <a:t>-Denominador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3302008"/>
                  </a:ext>
                </a:extLst>
              </a:tr>
              <a:tr h="89895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-</a:t>
                      </a:r>
                      <a:r>
                        <a:rPr lang="es-MX" dirty="0" err="1"/>
                        <a:t>getNumerador</a:t>
                      </a:r>
                      <a:br>
                        <a:rPr lang="es-MX" dirty="0"/>
                      </a:br>
                      <a:r>
                        <a:rPr lang="es-MX" dirty="0"/>
                        <a:t>-</a:t>
                      </a:r>
                      <a:r>
                        <a:rPr lang="es-MX" dirty="0" err="1"/>
                        <a:t>setNumerador</a:t>
                      </a:r>
                      <a:br>
                        <a:rPr lang="es-MX" dirty="0"/>
                      </a:br>
                      <a:r>
                        <a:rPr lang="es-MX" dirty="0"/>
                        <a:t>-</a:t>
                      </a:r>
                      <a:r>
                        <a:rPr lang="es-MX" dirty="0" err="1"/>
                        <a:t>getDenominador</a:t>
                      </a:r>
                      <a:br>
                        <a:rPr lang="es-MX" dirty="0"/>
                      </a:br>
                      <a:r>
                        <a:rPr lang="es-MX" dirty="0"/>
                        <a:t>-</a:t>
                      </a:r>
                      <a:r>
                        <a:rPr lang="es-MX" dirty="0" err="1"/>
                        <a:t>setDenominador</a:t>
                      </a:r>
                      <a:br>
                        <a:rPr lang="es-MX" dirty="0"/>
                      </a:br>
                      <a:r>
                        <a:rPr lang="es-MX" dirty="0"/>
                        <a:t>-</a:t>
                      </a:r>
                      <a:r>
                        <a:rPr lang="es-MX" dirty="0" err="1"/>
                        <a:t>simplifyFraction</a:t>
                      </a:r>
                      <a:br>
                        <a:rPr lang="es-MX" dirty="0"/>
                      </a:br>
                      <a:r>
                        <a:rPr lang="es-MX" dirty="0"/>
                        <a:t>-</a:t>
                      </a:r>
                      <a:r>
                        <a:rPr lang="es-MX" dirty="0" err="1"/>
                        <a:t>addSubstractFraction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073197"/>
                  </a:ext>
                </a:extLst>
              </a:tr>
            </a:tbl>
          </a:graphicData>
        </a:graphic>
      </p:graphicFrame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870F6D5F-74D9-491B-A920-523D37F1285A}"/>
              </a:ext>
            </a:extLst>
          </p:cNvPr>
          <p:cNvCxnSpPr/>
          <p:nvPr/>
        </p:nvCxnSpPr>
        <p:spPr>
          <a:xfrm>
            <a:off x="9432031" y="2148397"/>
            <a:ext cx="102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FAB88A1F-0857-40C6-944E-9E37D6DD1C9D}"/>
              </a:ext>
            </a:extLst>
          </p:cNvPr>
          <p:cNvCxnSpPr/>
          <p:nvPr/>
        </p:nvCxnSpPr>
        <p:spPr>
          <a:xfrm>
            <a:off x="9432031" y="3028765"/>
            <a:ext cx="102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28689338-4496-4545-853D-BF46452CABCF}"/>
              </a:ext>
            </a:extLst>
          </p:cNvPr>
          <p:cNvCxnSpPr/>
          <p:nvPr/>
        </p:nvCxnSpPr>
        <p:spPr>
          <a:xfrm>
            <a:off x="9432031" y="4255363"/>
            <a:ext cx="102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18A38932-EE0E-4577-ACE8-182FB4A4968D}"/>
              </a:ext>
            </a:extLst>
          </p:cNvPr>
          <p:cNvSpPr txBox="1"/>
          <p:nvPr/>
        </p:nvSpPr>
        <p:spPr>
          <a:xfrm>
            <a:off x="10452963" y="1963731"/>
            <a:ext cx="141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CLASE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9E68FC3-2C59-4A3D-86AE-A2D2CC2A201D}"/>
              </a:ext>
            </a:extLst>
          </p:cNvPr>
          <p:cNvSpPr txBox="1"/>
          <p:nvPr/>
        </p:nvSpPr>
        <p:spPr>
          <a:xfrm>
            <a:off x="10452963" y="2844099"/>
            <a:ext cx="141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ATRIBUTOS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FEDFA8D-8EE4-4ED2-869B-7646B2662F74}"/>
              </a:ext>
            </a:extLst>
          </p:cNvPr>
          <p:cNvSpPr txBox="1"/>
          <p:nvPr/>
        </p:nvSpPr>
        <p:spPr>
          <a:xfrm>
            <a:off x="10452963" y="4070697"/>
            <a:ext cx="141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/>
              <a:t>MÉTODOS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190712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35</Words>
  <Application>Microsoft Office PowerPoint</Application>
  <PresentationFormat>Panorámica</PresentationFormat>
  <Paragraphs>22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Esteban Manrique de Lara Sirvent</dc:creator>
  <cp:lastModifiedBy>Esteban Manrique de Lara Sirvent</cp:lastModifiedBy>
  <cp:revision>4</cp:revision>
  <dcterms:created xsi:type="dcterms:W3CDTF">2019-01-21T01:54:01Z</dcterms:created>
  <dcterms:modified xsi:type="dcterms:W3CDTF">2019-01-21T02:20:11Z</dcterms:modified>
</cp:coreProperties>
</file>