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LESSON TWO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SAFETY ISSUES ON THE USE OF ICT INCLUDING E-SAFETY RULES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Risks in the Use of ICT and e-Networking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-Technology is a phenomenon that seems to be uncontrollable. Despite the so many benefits for teaching and learning, there are also negative effects or influence on the learners.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TWO</dc:title>
  <dc:creator/>
  <cp:keywords/>
  <dcterms:created xsi:type="dcterms:W3CDTF">2023-10-27T00:54:28Z</dcterms:created>
  <dcterms:modified xsi:type="dcterms:W3CDTF">2023-10-27T00:54:28Z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