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46D0-46D2-4721-BBED-74E7DEBDF0C0}" type="datetimeFigureOut">
              <a:rPr lang="es-AR" smtClean="0"/>
              <a:t>17/9/2020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3D195-945A-4F13-AB76-DD18FF8117E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791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/>
              <a:t>https://docs.microsoft.com/en-us/dotnet/csharp/language-reference/keywords/enum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3D195-945A-4F13-AB76-DD18FF8117E3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036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Encapsulamiento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5986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Enumerados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un conjunto propio de constantes con nombre.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Estos tipos de datos permiten declarar un conjunto de nombres u otros valores literales que definen todos los valores posibles que se pueden asignar a una variable.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dentro, estas constantes están asociadas con el tipo de dato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Normalmente es mejor definir un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enum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directamente dentro de un espacio de nombres para que todas las clases del espacio de nombres puedan acceder a él con igual comodidad. Sin embargo, un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enum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también se puede anidar dentro de una clase 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00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Enumerados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087519"/>
            <a:ext cx="10660969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Domingo,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Lunes,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Martes,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Miercoles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Jueves,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Viernes,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Sabado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DiasDeLaSemana.Lunes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DiasDeLaSemana.Lunes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"Lunes"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(i);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333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Enumerados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200393"/>
            <a:ext cx="9613861" cy="843058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 un enumerado se le podrá asignar un valor entero a cualquiera de sus partes, cambiando la numeración por defecto.</a:t>
            </a:r>
          </a:p>
          <a:p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80321" y="3082793"/>
            <a:ext cx="10838389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Domingo,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Lunes = 10,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Martes,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Miercoles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Jueves,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Viernes,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Sabado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DiasDeLaSemana.Lunes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10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DiasDeLaSemana.Miercoles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12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603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Encapsulamiento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124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denomina encapsulamiento al ocultamiento del estado, es decir, de los datos miembro de un objeto de manera que solo se pueda cambiar mediante las operaciones definidas para ese objeto.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objeto está aislado del exterior, protegiendo a los datos asociados de un objeto contra su modificación por quien no tenga derecho a acceder a ellos.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encapsulación se encarga de mantener ocultos los procesos internos que necesita para hacer lo que sea que haga, dándole al programador acceso sólo a lo que necesita.</a:t>
            </a:r>
          </a:p>
        </p:txBody>
      </p:sp>
    </p:spTree>
    <p:extLst>
      <p:ext uri="{BB962C8B-B14F-4D97-AF65-F5344CB8AC3E}">
        <p14:creationId xmlns:p14="http://schemas.microsoft.com/office/powerpoint/2010/main" val="250926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Niveles de Encapsulamiento POO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Público: todos pueden acceder a los datos o métodos de una clase que se definen con este nivel, este es el nivel más bajo, esto es lo que tu quieres que la parte externa vea.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Protegido: podemos decir que estás no son de acceso público, solamente son accesibles dentro de su clase y por subclases.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Privado: en este nivel se puede declarar miembros accesibles sólo para la propia clase.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73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propiedad es un miembro que proporciona un mecanismo flexible para leer, escribir o calcular el valor de un campo.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propiedades se pueden usar como si fueran miembros de datos públicos, pero en realidad son métodos especiales denominados 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descriptores de acceso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propiedades permiten que una clase exponga una manera pública de obtener y establecer valores, a la vez que se oculta el código de implementación o validación.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045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367953"/>
            <a:ext cx="10794755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840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devolver el valor de la propiedad se usa un descriptor de acceso de propiedad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mientras que para asignar un nuevo valor se emplea un descriptor de acceso de propiedad set.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palabra clave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value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usa para definir el valor que va a asignar el descriptor de acceso set.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propiedades pueden ser de lectura y escritura (en ambos casos tienen un descriptor de acceso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set), de solo lectura (tienen un descriptor de acceso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pero no set) o de solo escritura (tienen un descriptor de acceso set, pero no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6860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367953"/>
            <a:ext cx="10794755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totalPartidos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</a:p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PromedioGol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</a:t>
            </a:r>
            <a:r>
              <a:rPr lang="es-AR" dirty="0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totalPartidos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881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Indexadores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indexadores permiten a la instancia de una clase ser indexada tal cómo un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declaración de un indexador luce cómo una propiedad, sólo que: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Este recibe parámetros.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palabra clave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this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utiliza para su definición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es necesario indexarlos sólo con un entero.</a:t>
            </a:r>
          </a:p>
        </p:txBody>
      </p:sp>
    </p:spTree>
    <p:extLst>
      <p:ext uri="{BB962C8B-B14F-4D97-AF65-F5344CB8AC3E}">
        <p14:creationId xmlns:p14="http://schemas.microsoft.com/office/powerpoint/2010/main" val="70095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Indexadores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80321" y="2017179"/>
            <a:ext cx="10660969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EjemploIndexadores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Declaro un </a:t>
            </a:r>
            <a:r>
              <a:rPr lang="es-A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palabras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pPr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Defino el indexador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i]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palabras[i];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palabras[i] =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pPr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EjemploIndexadores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ejemplo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EjemploIndexadores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ejemplo[0] =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"Hola"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ejemplo[1] =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"Chau"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(ejemplo[0]);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50680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195</TotalTime>
  <Words>840</Words>
  <Application>Microsoft Office PowerPoint</Application>
  <PresentationFormat>Panorámica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Franklin Gothic Medium</vt:lpstr>
      <vt:lpstr>Trebuchet MS</vt:lpstr>
      <vt:lpstr>Wingdings</vt:lpstr>
      <vt:lpstr>Berlín</vt:lpstr>
      <vt:lpstr>Encapsulamiento</vt:lpstr>
      <vt:lpstr>Encapsulamiento</vt:lpstr>
      <vt:lpstr>Niveles de Encapsulamiento POO</vt:lpstr>
      <vt:lpstr>Propiedades</vt:lpstr>
      <vt:lpstr>Propiedades</vt:lpstr>
      <vt:lpstr>Propiedades</vt:lpstr>
      <vt:lpstr>Propiedades</vt:lpstr>
      <vt:lpstr>Indexadores</vt:lpstr>
      <vt:lpstr>Indexadores</vt:lpstr>
      <vt:lpstr>Enumerados</vt:lpstr>
      <vt:lpstr>Enumerados</vt:lpstr>
      <vt:lpstr>Enumerados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Encapsulamiento</dc:title>
  <dc:creator>Admin</dc:creator>
  <cp:lastModifiedBy>Fede</cp:lastModifiedBy>
  <cp:revision>5</cp:revision>
  <dcterms:created xsi:type="dcterms:W3CDTF">2018-09-05T14:36:37Z</dcterms:created>
  <dcterms:modified xsi:type="dcterms:W3CDTF">2020-09-17T23:51:57Z</dcterms:modified>
</cp:coreProperties>
</file>