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64" r:id="rId7"/>
    <p:sldId id="265" r:id="rId8"/>
    <p:sldId id="271" r:id="rId9"/>
    <p:sldId id="273" r:id="rId10"/>
    <p:sldId id="260" r:id="rId11"/>
    <p:sldId id="263" r:id="rId12"/>
    <p:sldId id="262" r:id="rId13"/>
    <p:sldId id="268" r:id="rId14"/>
    <p:sldId id="269" r:id="rId15"/>
    <p:sldId id="272" r:id="rId16"/>
    <p:sldId id="267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3D42A-9811-48DA-94FA-A63FFC287B0D}" v="587" dt="2020-07-30T22:16:2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-8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Mellado" userId="6a1b2107-4ae3-4cc9-8d8c-25165c495de3" providerId="ADAL" clId="{0C83D42A-9811-48DA-94FA-A63FFC287B0D}"/>
    <pc:docChg chg="undo redo custSel mod addSld delSld modSld sldOrd">
      <pc:chgData name="Esteban Mellado" userId="6a1b2107-4ae3-4cc9-8d8c-25165c495de3" providerId="ADAL" clId="{0C83D42A-9811-48DA-94FA-A63FFC287B0D}" dt="2020-07-31T00:18:06.102" v="2027" actId="6549"/>
      <pc:docMkLst>
        <pc:docMk/>
      </pc:docMkLst>
      <pc:sldChg chg="addSp">
        <pc:chgData name="Esteban Mellado" userId="6a1b2107-4ae3-4cc9-8d8c-25165c495de3" providerId="ADAL" clId="{0C83D42A-9811-48DA-94FA-A63FFC287B0D}" dt="2020-07-30T21:57:35.871" v="1987"/>
        <pc:sldMkLst>
          <pc:docMk/>
          <pc:sldMk cId="466176298" sldId="256"/>
        </pc:sldMkLst>
        <pc:picChg chg="add">
          <ac:chgData name="Esteban Mellado" userId="6a1b2107-4ae3-4cc9-8d8c-25165c495de3" providerId="ADAL" clId="{0C83D42A-9811-48DA-94FA-A63FFC287B0D}" dt="2020-07-30T21:57:35.871" v="1987"/>
          <ac:picMkLst>
            <pc:docMk/>
            <pc:sldMk cId="466176298" sldId="256"/>
            <ac:picMk id="6146" creationId="{AD20C740-20C3-4313-96CB-DAE0D2F97A52}"/>
          </ac:picMkLst>
        </pc:picChg>
      </pc:sldChg>
      <pc:sldChg chg="modSp add del mod">
        <pc:chgData name="Esteban Mellado" userId="6a1b2107-4ae3-4cc9-8d8c-25165c495de3" providerId="ADAL" clId="{0C83D42A-9811-48DA-94FA-A63FFC287B0D}" dt="2020-07-30T21:58:12.089" v="1997" actId="1076"/>
        <pc:sldMkLst>
          <pc:docMk/>
          <pc:sldMk cId="985903218" sldId="256"/>
        </pc:sldMkLst>
        <pc:spChg chg="mod">
          <ac:chgData name="Esteban Mellado" userId="6a1b2107-4ae3-4cc9-8d8c-25165c495de3" providerId="ADAL" clId="{0C83D42A-9811-48DA-94FA-A63FFC287B0D}" dt="2020-07-30T21:58:05.863" v="1996" actId="14100"/>
          <ac:spMkLst>
            <pc:docMk/>
            <pc:sldMk cId="985903218" sldId="256"/>
            <ac:spMk id="2" creationId="{DA8D2EC5-5AE1-4AFA-B319-1B656B3E0E01}"/>
          </ac:spMkLst>
        </pc:spChg>
        <pc:spChg chg="mod">
          <ac:chgData name="Esteban Mellado" userId="6a1b2107-4ae3-4cc9-8d8c-25165c495de3" providerId="ADAL" clId="{0C83D42A-9811-48DA-94FA-A63FFC287B0D}" dt="2020-07-30T21:58:12.089" v="1997" actId="1076"/>
          <ac:spMkLst>
            <pc:docMk/>
            <pc:sldMk cId="985903218" sldId="256"/>
            <ac:spMk id="3" creationId="{140C058E-2133-4DF2-9F96-7770E4C7B816}"/>
          </ac:spMkLst>
        </pc:spChg>
        <pc:picChg chg="mod">
          <ac:chgData name="Esteban Mellado" userId="6a1b2107-4ae3-4cc9-8d8c-25165c495de3" providerId="ADAL" clId="{0C83D42A-9811-48DA-94FA-A63FFC287B0D}" dt="2020-07-30T21:57:44.546" v="1990" actId="1076"/>
          <ac:picMkLst>
            <pc:docMk/>
            <pc:sldMk cId="985903218" sldId="256"/>
            <ac:picMk id="6146" creationId="{AD20C740-20C3-4313-96CB-DAE0D2F97A52}"/>
          </ac:picMkLst>
        </pc:picChg>
      </pc:sldChg>
      <pc:sldChg chg="addSp delSp modSp mod setBg">
        <pc:chgData name="Esteban Mellado" userId="6a1b2107-4ae3-4cc9-8d8c-25165c495de3" providerId="ADAL" clId="{0C83D42A-9811-48DA-94FA-A63FFC287B0D}" dt="2020-07-30T21:18:16.831" v="1722" actId="1076"/>
        <pc:sldMkLst>
          <pc:docMk/>
          <pc:sldMk cId="3677868902" sldId="257"/>
        </pc:sldMkLst>
        <pc:spChg chg="mod">
          <ac:chgData name="Esteban Mellado" userId="6a1b2107-4ae3-4cc9-8d8c-25165c495de3" providerId="ADAL" clId="{0C83D42A-9811-48DA-94FA-A63FFC287B0D}" dt="2020-07-30T21:18:12.295" v="1720" actId="26606"/>
          <ac:spMkLst>
            <pc:docMk/>
            <pc:sldMk cId="3677868902" sldId="257"/>
            <ac:spMk id="2" creationId="{A81FDC5A-E323-443E-9F7F-F6735A57A996}"/>
          </ac:spMkLst>
        </pc:spChg>
        <pc:spChg chg="mod">
          <ac:chgData name="Esteban Mellado" userId="6a1b2107-4ae3-4cc9-8d8c-25165c495de3" providerId="ADAL" clId="{0C83D42A-9811-48DA-94FA-A63FFC287B0D}" dt="2020-07-30T21:18:12.295" v="1720" actId="26606"/>
          <ac:spMkLst>
            <pc:docMk/>
            <pc:sldMk cId="3677868902" sldId="257"/>
            <ac:spMk id="3" creationId="{6169E86E-AA8E-41B5-9694-C7DA070350EB}"/>
          </ac:spMkLst>
        </pc:spChg>
        <pc:spChg chg="add del mod">
          <ac:chgData name="Esteban Mellado" userId="6a1b2107-4ae3-4cc9-8d8c-25165c495de3" providerId="ADAL" clId="{0C83D42A-9811-48DA-94FA-A63FFC287B0D}" dt="2020-07-30T21:16:56.471" v="1715" actId="478"/>
          <ac:spMkLst>
            <pc:docMk/>
            <pc:sldMk cId="3677868902" sldId="257"/>
            <ac:spMk id="6" creationId="{AA791601-EF8E-4CD0-A16E-843C73D294CE}"/>
          </ac:spMkLst>
        </pc:spChg>
        <pc:spChg chg="add del">
          <ac:chgData name="Esteban Mellado" userId="6a1b2107-4ae3-4cc9-8d8c-25165c495de3" providerId="ADAL" clId="{0C83D42A-9811-48DA-94FA-A63FFC287B0D}" dt="2020-07-30T21:18:12.295" v="1720" actId="26606"/>
          <ac:spMkLst>
            <pc:docMk/>
            <pc:sldMk cId="3677868902" sldId="257"/>
            <ac:spMk id="13" creationId="{60E9A6ED-B880-44EA-8D60-C9D3C82CCBD2}"/>
          </ac:spMkLst>
        </pc:spChg>
        <pc:picChg chg="add del mod">
          <ac:chgData name="Esteban Mellado" userId="6a1b2107-4ae3-4cc9-8d8c-25165c495de3" providerId="ADAL" clId="{0C83D42A-9811-48DA-94FA-A63FFC287B0D}" dt="2020-07-30T21:16:56.471" v="1715" actId="478"/>
          <ac:picMkLst>
            <pc:docMk/>
            <pc:sldMk cId="3677868902" sldId="257"/>
            <ac:picMk id="5" creationId="{42097D40-B70F-4184-ABCB-22828372F496}"/>
          </ac:picMkLst>
        </pc:picChg>
        <pc:picChg chg="add mod">
          <ac:chgData name="Esteban Mellado" userId="6a1b2107-4ae3-4cc9-8d8c-25165c495de3" providerId="ADAL" clId="{0C83D42A-9811-48DA-94FA-A63FFC287B0D}" dt="2020-07-30T21:18:16.831" v="1722" actId="1076"/>
          <ac:picMkLst>
            <pc:docMk/>
            <pc:sldMk cId="3677868902" sldId="257"/>
            <ac:picMk id="8" creationId="{032CE0CC-CE05-4DB6-8679-9F11243F859A}"/>
          </ac:picMkLst>
        </pc:picChg>
      </pc:sldChg>
      <pc:sldChg chg="modSp">
        <pc:chgData name="Esteban Mellado" userId="6a1b2107-4ae3-4cc9-8d8c-25165c495de3" providerId="ADAL" clId="{0C83D42A-9811-48DA-94FA-A63FFC287B0D}" dt="2020-07-28T02:18:24.316" v="385" actId="20577"/>
        <pc:sldMkLst>
          <pc:docMk/>
          <pc:sldMk cId="2577957009" sldId="258"/>
        </pc:sldMkLst>
        <pc:graphicFrameChg chg="mod">
          <ac:chgData name="Esteban Mellado" userId="6a1b2107-4ae3-4cc9-8d8c-25165c495de3" providerId="ADAL" clId="{0C83D42A-9811-48DA-94FA-A63FFC287B0D}" dt="2020-07-28T02:18:24.316" v="385" actId="20577"/>
          <ac:graphicFrameMkLst>
            <pc:docMk/>
            <pc:sldMk cId="2577957009" sldId="258"/>
            <ac:graphicFrameMk id="5" creationId="{C2EB31EC-7186-4687-9892-DF00AC068EFE}"/>
          </ac:graphicFrameMkLst>
        </pc:graphicFrameChg>
      </pc:sldChg>
      <pc:sldChg chg="addSp delSp modSp new mod">
        <pc:chgData name="Esteban Mellado" userId="6a1b2107-4ae3-4cc9-8d8c-25165c495de3" providerId="ADAL" clId="{0C83D42A-9811-48DA-94FA-A63FFC287B0D}" dt="2020-07-28T02:54:31.075" v="713"/>
        <pc:sldMkLst>
          <pc:docMk/>
          <pc:sldMk cId="4285317403" sldId="259"/>
        </pc:sldMkLst>
        <pc:spChg chg="mod">
          <ac:chgData name="Esteban Mellado" userId="6a1b2107-4ae3-4cc9-8d8c-25165c495de3" providerId="ADAL" clId="{0C83D42A-9811-48DA-94FA-A63FFC287B0D}" dt="2020-07-22T17:59:40.635" v="13"/>
          <ac:spMkLst>
            <pc:docMk/>
            <pc:sldMk cId="4285317403" sldId="259"/>
            <ac:spMk id="2" creationId="{05FF72F8-7D3B-4662-A38E-DEE6B2DD1F8B}"/>
          </ac:spMkLst>
        </pc:spChg>
        <pc:spChg chg="add del mod">
          <ac:chgData name="Esteban Mellado" userId="6a1b2107-4ae3-4cc9-8d8c-25165c495de3" providerId="ADAL" clId="{0C83D42A-9811-48DA-94FA-A63FFC287B0D}" dt="2020-07-22T19:58:47.338" v="73" actId="1032"/>
          <ac:spMkLst>
            <pc:docMk/>
            <pc:sldMk cId="4285317403" sldId="259"/>
            <ac:spMk id="3" creationId="{861A5B10-84AD-4749-8975-128CE2F5E655}"/>
          </ac:spMkLst>
        </pc:spChg>
        <pc:graphicFrameChg chg="add del mod modGraphic">
          <ac:chgData name="Esteban Mellado" userId="6a1b2107-4ae3-4cc9-8d8c-25165c495de3" providerId="ADAL" clId="{0C83D42A-9811-48DA-94FA-A63FFC287B0D}" dt="2020-07-22T19:58:33.180" v="68" actId="1032"/>
          <ac:graphicFrameMkLst>
            <pc:docMk/>
            <pc:sldMk cId="4285317403" sldId="259"/>
            <ac:graphicFrameMk id="4" creationId="{2A5D6B8D-4CE7-4F4F-82DD-C0D11CCFD21F}"/>
          </ac:graphicFrameMkLst>
        </pc:graphicFrameChg>
        <pc:graphicFrameChg chg="add mod modGraphic">
          <ac:chgData name="Esteban Mellado" userId="6a1b2107-4ae3-4cc9-8d8c-25165c495de3" providerId="ADAL" clId="{0C83D42A-9811-48DA-94FA-A63FFC287B0D}" dt="2020-07-28T02:54:31.075" v="713"/>
          <ac:graphicFrameMkLst>
            <pc:docMk/>
            <pc:sldMk cId="4285317403" sldId="259"/>
            <ac:graphicFrameMk id="5" creationId="{29D23293-28A6-4659-B1F1-A6D0BADE1C52}"/>
          </ac:graphicFrameMkLst>
        </pc:graphicFrameChg>
      </pc:sldChg>
      <pc:sldChg chg="addSp delSp modSp new mod ord modNotesTx">
        <pc:chgData name="Esteban Mellado" userId="6a1b2107-4ae3-4cc9-8d8c-25165c495de3" providerId="ADAL" clId="{0C83D42A-9811-48DA-94FA-A63FFC287B0D}" dt="2020-07-31T00:17:46.851" v="2026" actId="20577"/>
        <pc:sldMkLst>
          <pc:docMk/>
          <pc:sldMk cId="578517209" sldId="260"/>
        </pc:sldMkLst>
        <pc:spChg chg="mod">
          <ac:chgData name="Esteban Mellado" userId="6a1b2107-4ae3-4cc9-8d8c-25165c495de3" providerId="ADAL" clId="{0C83D42A-9811-48DA-94FA-A63FFC287B0D}" dt="2020-07-28T02:17:36.450" v="376" actId="2711"/>
          <ac:spMkLst>
            <pc:docMk/>
            <pc:sldMk cId="578517209" sldId="260"/>
            <ac:spMk id="2" creationId="{7149035C-0FC2-41EC-ABA7-C6B20F4DBE09}"/>
          </ac:spMkLst>
        </pc:spChg>
        <pc:spChg chg="del mod">
          <ac:chgData name="Esteban Mellado" userId="6a1b2107-4ae3-4cc9-8d8c-25165c495de3" providerId="ADAL" clId="{0C83D42A-9811-48DA-94FA-A63FFC287B0D}" dt="2020-07-28T02:15:59.954" v="255" actId="1032"/>
          <ac:spMkLst>
            <pc:docMk/>
            <pc:sldMk cId="578517209" sldId="260"/>
            <ac:spMk id="3" creationId="{5F181B28-E4F2-45F1-91D6-4BF3E54282F8}"/>
          </ac:spMkLst>
        </pc:spChg>
        <pc:graphicFrameChg chg="add mod modGraphic">
          <ac:chgData name="Esteban Mellado" userId="6a1b2107-4ae3-4cc9-8d8c-25165c495de3" providerId="ADAL" clId="{0C83D42A-9811-48DA-94FA-A63FFC287B0D}" dt="2020-07-28T02:17:31.581" v="375" actId="2711"/>
          <ac:graphicFrameMkLst>
            <pc:docMk/>
            <pc:sldMk cId="578517209" sldId="260"/>
            <ac:graphicFrameMk id="4" creationId="{0FD389B9-2BFA-4387-9AFA-9F5269E28A46}"/>
          </ac:graphicFrameMkLst>
        </pc:graphicFrameChg>
      </pc:sldChg>
      <pc:sldChg chg="modSp new mod">
        <pc:chgData name="Esteban Mellado" userId="6a1b2107-4ae3-4cc9-8d8c-25165c495de3" providerId="ADAL" clId="{0C83D42A-9811-48DA-94FA-A63FFC287B0D}" dt="2020-07-30T22:12:37.042" v="1999" actId="2711"/>
        <pc:sldMkLst>
          <pc:docMk/>
          <pc:sldMk cId="3603187551" sldId="261"/>
        </pc:sldMkLst>
        <pc:spChg chg="mod">
          <ac:chgData name="Esteban Mellado" userId="6a1b2107-4ae3-4cc9-8d8c-25165c495de3" providerId="ADAL" clId="{0C83D42A-9811-48DA-94FA-A63FFC287B0D}" dt="2020-07-28T02:17:46.197" v="377" actId="2711"/>
          <ac:spMkLst>
            <pc:docMk/>
            <pc:sldMk cId="3603187551" sldId="261"/>
            <ac:spMk id="2" creationId="{9C676937-CD0B-4C15-9BAD-EA1D2633BFA0}"/>
          </ac:spMkLst>
        </pc:spChg>
        <pc:spChg chg="mod">
          <ac:chgData name="Esteban Mellado" userId="6a1b2107-4ae3-4cc9-8d8c-25165c495de3" providerId="ADAL" clId="{0C83D42A-9811-48DA-94FA-A63FFC287B0D}" dt="2020-07-30T22:12:37.042" v="1999" actId="2711"/>
          <ac:spMkLst>
            <pc:docMk/>
            <pc:sldMk cId="3603187551" sldId="261"/>
            <ac:spMk id="3" creationId="{8CB33346-9645-44CE-B30E-33B03A9AF874}"/>
          </ac:spMkLst>
        </pc:spChg>
      </pc:sldChg>
      <pc:sldChg chg="addSp modSp new mod">
        <pc:chgData name="Esteban Mellado" userId="6a1b2107-4ae3-4cc9-8d8c-25165c495de3" providerId="ADAL" clId="{0C83D42A-9811-48DA-94FA-A63FFC287B0D}" dt="2020-07-30T21:52:50.574" v="1982" actId="13822"/>
        <pc:sldMkLst>
          <pc:docMk/>
          <pc:sldMk cId="3006400119" sldId="262"/>
        </pc:sldMkLst>
        <pc:spChg chg="mod">
          <ac:chgData name="Esteban Mellado" userId="6a1b2107-4ae3-4cc9-8d8c-25165c495de3" providerId="ADAL" clId="{0C83D42A-9811-48DA-94FA-A63FFC287B0D}" dt="2020-07-28T02:25:32.272" v="400"/>
          <ac:spMkLst>
            <pc:docMk/>
            <pc:sldMk cId="3006400119" sldId="262"/>
            <ac:spMk id="2" creationId="{8A871E1B-DDF4-4A0C-959D-B2260F03F196}"/>
          </ac:spMkLst>
        </pc:spChg>
        <pc:spChg chg="mod">
          <ac:chgData name="Esteban Mellado" userId="6a1b2107-4ae3-4cc9-8d8c-25165c495de3" providerId="ADAL" clId="{0C83D42A-9811-48DA-94FA-A63FFC287B0D}" dt="2020-07-29T23:31:59.958" v="1513"/>
          <ac:spMkLst>
            <pc:docMk/>
            <pc:sldMk cId="3006400119" sldId="262"/>
            <ac:spMk id="3" creationId="{CBEA7BAF-F562-46F8-968B-943A9B34CCFD}"/>
          </ac:spMkLst>
        </pc:spChg>
        <pc:spChg chg="add mod">
          <ac:chgData name="Esteban Mellado" userId="6a1b2107-4ae3-4cc9-8d8c-25165c495de3" providerId="ADAL" clId="{0C83D42A-9811-48DA-94FA-A63FFC287B0D}" dt="2020-07-30T21:50:03.332" v="1947" actId="20577"/>
          <ac:spMkLst>
            <pc:docMk/>
            <pc:sldMk cId="3006400119" sldId="262"/>
            <ac:spMk id="4" creationId="{D8E49B02-31F2-44C5-8D12-3EAA2E27769D}"/>
          </ac:spMkLst>
        </pc:spChg>
        <pc:spChg chg="add mod">
          <ac:chgData name="Esteban Mellado" userId="6a1b2107-4ae3-4cc9-8d8c-25165c495de3" providerId="ADAL" clId="{0C83D42A-9811-48DA-94FA-A63FFC287B0D}" dt="2020-07-30T21:50:08.568" v="1959" actId="20577"/>
          <ac:spMkLst>
            <pc:docMk/>
            <pc:sldMk cId="3006400119" sldId="262"/>
            <ac:spMk id="6" creationId="{6468FD20-1419-41CE-AF76-E67485A3EF7D}"/>
          </ac:spMkLst>
        </pc:spChg>
        <pc:spChg chg="add mod">
          <ac:chgData name="Esteban Mellado" userId="6a1b2107-4ae3-4cc9-8d8c-25165c495de3" providerId="ADAL" clId="{0C83D42A-9811-48DA-94FA-A63FFC287B0D}" dt="2020-07-30T21:51:20.558" v="1974" actId="13822"/>
          <ac:spMkLst>
            <pc:docMk/>
            <pc:sldMk cId="3006400119" sldId="262"/>
            <ac:spMk id="7" creationId="{F6D3A126-5864-447A-B9ED-7376D18766DF}"/>
          </ac:spMkLst>
        </pc:spChg>
        <pc:spChg chg="add mod">
          <ac:chgData name="Esteban Mellado" userId="6a1b2107-4ae3-4cc9-8d8c-25165c495de3" providerId="ADAL" clId="{0C83D42A-9811-48DA-94FA-A63FFC287B0D}" dt="2020-07-30T21:51:20.558" v="1974" actId="13822"/>
          <ac:spMkLst>
            <pc:docMk/>
            <pc:sldMk cId="3006400119" sldId="262"/>
            <ac:spMk id="9" creationId="{4C515EE4-EDDC-439F-B647-8191F9C80411}"/>
          </ac:spMkLst>
        </pc:spChg>
        <pc:spChg chg="add mod">
          <ac:chgData name="Esteban Mellado" userId="6a1b2107-4ae3-4cc9-8d8c-25165c495de3" providerId="ADAL" clId="{0C83D42A-9811-48DA-94FA-A63FFC287B0D}" dt="2020-07-30T21:51:26.166" v="1975" actId="13822"/>
          <ac:spMkLst>
            <pc:docMk/>
            <pc:sldMk cId="3006400119" sldId="262"/>
            <ac:spMk id="11" creationId="{4D6A0529-0C6C-4150-9879-1A86F2285D8C}"/>
          </ac:spMkLst>
        </pc:spChg>
        <pc:spChg chg="add mod">
          <ac:chgData name="Esteban Mellado" userId="6a1b2107-4ae3-4cc9-8d8c-25165c495de3" providerId="ADAL" clId="{0C83D42A-9811-48DA-94FA-A63FFC287B0D}" dt="2020-07-30T21:52:23.679" v="1978" actId="693"/>
          <ac:spMkLst>
            <pc:docMk/>
            <pc:sldMk cId="3006400119" sldId="262"/>
            <ac:spMk id="13" creationId="{1FB27F4D-EC1C-4CFE-AFEF-F554167196CC}"/>
          </ac:spMkLst>
        </pc:spChg>
        <pc:spChg chg="add mod">
          <ac:chgData name="Esteban Mellado" userId="6a1b2107-4ae3-4cc9-8d8c-25165c495de3" providerId="ADAL" clId="{0C83D42A-9811-48DA-94FA-A63FFC287B0D}" dt="2020-07-30T21:52:40.951" v="1980"/>
          <ac:spMkLst>
            <pc:docMk/>
            <pc:sldMk cId="3006400119" sldId="262"/>
            <ac:spMk id="15" creationId="{9338A1C7-2B4A-4A4C-98BD-D6DC21E3CE96}"/>
          </ac:spMkLst>
        </pc:spChg>
        <pc:spChg chg="add mod">
          <ac:chgData name="Esteban Mellado" userId="6a1b2107-4ae3-4cc9-8d8c-25165c495de3" providerId="ADAL" clId="{0C83D42A-9811-48DA-94FA-A63FFC287B0D}" dt="2020-07-30T21:52:32.583" v="1979" actId="13822"/>
          <ac:spMkLst>
            <pc:docMk/>
            <pc:sldMk cId="3006400119" sldId="262"/>
            <ac:spMk id="17" creationId="{E4CBEE16-113A-4A29-A31B-1BC82832CC4B}"/>
          </ac:spMkLst>
        </pc:spChg>
        <pc:spChg chg="add mod">
          <ac:chgData name="Esteban Mellado" userId="6a1b2107-4ae3-4cc9-8d8c-25165c495de3" providerId="ADAL" clId="{0C83D42A-9811-48DA-94FA-A63FFC287B0D}" dt="2020-07-30T21:52:50.574" v="1982" actId="13822"/>
          <ac:spMkLst>
            <pc:docMk/>
            <pc:sldMk cId="3006400119" sldId="262"/>
            <ac:spMk id="19" creationId="{320E2CDE-CEEB-416C-9A24-00840BC82C29}"/>
          </ac:spMkLst>
        </pc:spChg>
        <pc:spChg chg="add mod">
          <ac:chgData name="Esteban Mellado" userId="6a1b2107-4ae3-4cc9-8d8c-25165c495de3" providerId="ADAL" clId="{0C83D42A-9811-48DA-94FA-A63FFC287B0D}" dt="2020-07-30T21:52:50.574" v="1982" actId="13822"/>
          <ac:spMkLst>
            <pc:docMk/>
            <pc:sldMk cId="3006400119" sldId="262"/>
            <ac:spMk id="21" creationId="{E8C4855D-2C4B-4488-AFEC-87F25BB1A31B}"/>
          </ac:spMkLst>
        </pc:spChg>
      </pc:sldChg>
      <pc:sldChg chg="addSp delSp modSp new add del mod ord setBg">
        <pc:chgData name="Esteban Mellado" userId="6a1b2107-4ae3-4cc9-8d8c-25165c495de3" providerId="ADAL" clId="{0C83D42A-9811-48DA-94FA-A63FFC287B0D}" dt="2020-07-29T23:30:17.555" v="1508" actId="20577"/>
        <pc:sldMkLst>
          <pc:docMk/>
          <pc:sldMk cId="3426042154" sldId="263"/>
        </pc:sldMkLst>
        <pc:spChg chg="add del">
          <ac:chgData name="Esteban Mellado" userId="6a1b2107-4ae3-4cc9-8d8c-25165c495de3" providerId="ADAL" clId="{0C83D42A-9811-48DA-94FA-A63FFC287B0D}" dt="2020-07-28T02:38:47.082" v="536" actId="26606"/>
          <ac:spMkLst>
            <pc:docMk/>
            <pc:sldMk cId="3426042154" sldId="263"/>
            <ac:spMk id="2" creationId="{85C6948A-F4CD-41CC-928B-FB09EA5F2303}"/>
          </ac:spMkLst>
        </pc:spChg>
        <pc:spChg chg="add del">
          <ac:chgData name="Esteban Mellado" userId="6a1b2107-4ae3-4cc9-8d8c-25165c495de3" providerId="ADAL" clId="{0C83D42A-9811-48DA-94FA-A63FFC287B0D}" dt="2020-07-28T02:38:47.055" v="535" actId="26606"/>
          <ac:spMkLst>
            <pc:docMk/>
            <pc:sldMk cId="3426042154" sldId="263"/>
            <ac:spMk id="7" creationId="{85C6948A-F4CD-41CC-928B-FB09EA5F2303}"/>
          </ac:spMkLst>
        </pc:spChg>
        <pc:spChg chg="add del">
          <ac:chgData name="Esteban Mellado" userId="6a1b2107-4ae3-4cc9-8d8c-25165c495de3" providerId="ADAL" clId="{0C83D42A-9811-48DA-94FA-A63FFC287B0D}" dt="2020-07-28T02:38:47.055" v="535" actId="26606"/>
          <ac:spMkLst>
            <pc:docMk/>
            <pc:sldMk cId="3426042154" sldId="263"/>
            <ac:spMk id="10" creationId="{1BD752A8-719C-48BD-A058-3658A82124B8}"/>
          </ac:spMkLst>
        </pc:spChg>
        <pc:spChg chg="add del">
          <ac:chgData name="Esteban Mellado" userId="6a1b2107-4ae3-4cc9-8d8c-25165c495de3" providerId="ADAL" clId="{0C83D42A-9811-48DA-94FA-A63FFC287B0D}" dt="2020-07-28T02:38:47.055" v="535" actId="26606"/>
          <ac:spMkLst>
            <pc:docMk/>
            <pc:sldMk cId="3426042154" sldId="263"/>
            <ac:spMk id="13" creationId="{22587ECF-85E9-4393-9D87-8EB6F3F6C208}"/>
          </ac:spMkLst>
        </pc:spChg>
        <pc:spChg chg="add del">
          <ac:chgData name="Esteban Mellado" userId="6a1b2107-4ae3-4cc9-8d8c-25165c495de3" providerId="ADAL" clId="{0C83D42A-9811-48DA-94FA-A63FFC287B0D}" dt="2020-07-28T02:50:39.054" v="636" actId="26606"/>
          <ac:spMkLst>
            <pc:docMk/>
            <pc:sldMk cId="3426042154" sldId="263"/>
            <ac:spMk id="20" creationId="{732FDB87-D571-4FB8-B247-C0F19E4FB421}"/>
          </ac:spMkLst>
        </pc:spChg>
        <pc:spChg chg="add del">
          <ac:chgData name="Esteban Mellado" userId="6a1b2107-4ae3-4cc9-8d8c-25165c495de3" providerId="ADAL" clId="{0C83D42A-9811-48DA-94FA-A63FFC287B0D}" dt="2020-07-28T02:50:39.054" v="636" actId="26606"/>
          <ac:spMkLst>
            <pc:docMk/>
            <pc:sldMk cId="3426042154" sldId="263"/>
            <ac:spMk id="23" creationId="{5E39A796-BE83-48B1-B33F-35C4A32AAB57}"/>
          </ac:spMkLst>
        </pc:spChg>
        <pc:spChg chg="add mod">
          <ac:chgData name="Esteban Mellado" userId="6a1b2107-4ae3-4cc9-8d8c-25165c495de3" providerId="ADAL" clId="{0C83D42A-9811-48DA-94FA-A63FFC287B0D}" dt="2020-07-28T02:51:09.116" v="648" actId="14100"/>
          <ac:spMkLst>
            <pc:docMk/>
            <pc:sldMk cId="3426042154" sldId="263"/>
            <ac:spMk id="24" creationId="{B67A83A9-3A8A-4D75-B0FC-9AE0AB9C2091}"/>
          </ac:spMkLst>
        </pc:spChg>
        <pc:spChg chg="add del">
          <ac:chgData name="Esteban Mellado" userId="6a1b2107-4ae3-4cc9-8d8c-25165c495de3" providerId="ADAL" clId="{0C83D42A-9811-48DA-94FA-A63FFC287B0D}" dt="2020-07-28T02:50:39.054" v="636" actId="26606"/>
          <ac:spMkLst>
            <pc:docMk/>
            <pc:sldMk cId="3426042154" sldId="263"/>
            <ac:spMk id="25" creationId="{72F84B47-E267-4194-8194-831DB7B5547F}"/>
          </ac:spMkLst>
        </pc:spChg>
        <pc:spChg chg="add mod">
          <ac:chgData name="Esteban Mellado" userId="6a1b2107-4ae3-4cc9-8d8c-25165c495de3" providerId="ADAL" clId="{0C83D42A-9811-48DA-94FA-A63FFC287B0D}" dt="2020-07-29T20:51:01.824" v="1132" actId="20577"/>
          <ac:spMkLst>
            <pc:docMk/>
            <pc:sldMk cId="3426042154" sldId="263"/>
            <ac:spMk id="26" creationId="{A47DAF12-ADE5-4567-AB24-49252F938065}"/>
          </ac:spMkLst>
        </pc:spChg>
        <pc:spChg chg="add del">
          <ac:chgData name="Esteban Mellado" userId="6a1b2107-4ae3-4cc9-8d8c-25165c495de3" providerId="ADAL" clId="{0C83D42A-9811-48DA-94FA-A63FFC287B0D}" dt="2020-07-28T02:50:45.724" v="638" actId="26606"/>
          <ac:spMkLst>
            <pc:docMk/>
            <pc:sldMk cId="3426042154" sldId="263"/>
            <ac:spMk id="27" creationId="{684BF3E1-C321-4F38-85CF-FEBBEEC15E2D}"/>
          </ac:spMkLst>
        </pc:spChg>
        <pc:spChg chg="add del">
          <ac:chgData name="Esteban Mellado" userId="6a1b2107-4ae3-4cc9-8d8c-25165c495de3" providerId="ADAL" clId="{0C83D42A-9811-48DA-94FA-A63FFC287B0D}" dt="2020-07-28T02:50:45.724" v="638" actId="26606"/>
          <ac:spMkLst>
            <pc:docMk/>
            <pc:sldMk cId="3426042154" sldId="263"/>
            <ac:spMk id="28" creationId="{B05E4F47-B148-49E0-B472-BBF149315524}"/>
          </ac:spMkLst>
        </pc:spChg>
        <pc:spChg chg="add del">
          <ac:chgData name="Esteban Mellado" userId="6a1b2107-4ae3-4cc9-8d8c-25165c495de3" providerId="ADAL" clId="{0C83D42A-9811-48DA-94FA-A63FFC287B0D}" dt="2020-07-28T02:50:45.724" v="638" actId="26606"/>
          <ac:spMkLst>
            <pc:docMk/>
            <pc:sldMk cId="3426042154" sldId="263"/>
            <ac:spMk id="30" creationId="{1074754E-FEF6-451E-9D5F-4AAD003320D3}"/>
          </ac:spMkLst>
        </pc:spChg>
        <pc:spChg chg="add del">
          <ac:chgData name="Esteban Mellado" userId="6a1b2107-4ae3-4cc9-8d8c-25165c495de3" providerId="ADAL" clId="{0C83D42A-9811-48DA-94FA-A63FFC287B0D}" dt="2020-07-28T02:50:50.574" v="642" actId="26606"/>
          <ac:spMkLst>
            <pc:docMk/>
            <pc:sldMk cId="3426042154" sldId="263"/>
            <ac:spMk id="35" creationId="{CEB41C5C-0F34-4DDA-9D7C-5E717F35F60C}"/>
          </ac:spMkLst>
        </pc:spChg>
        <pc:spChg chg="add del">
          <ac:chgData name="Esteban Mellado" userId="6a1b2107-4ae3-4cc9-8d8c-25165c495de3" providerId="ADAL" clId="{0C83D42A-9811-48DA-94FA-A63FFC287B0D}" dt="2020-07-28T02:50:50.574" v="642" actId="26606"/>
          <ac:spMkLst>
            <pc:docMk/>
            <pc:sldMk cId="3426042154" sldId="263"/>
            <ac:spMk id="36" creationId="{58A9EE21-46E9-4BF1-A5EA-5882D11955EF}"/>
          </ac:spMkLst>
        </pc:spChg>
        <pc:graphicFrameChg chg="add del mod modGraphic">
          <ac:chgData name="Esteban Mellado" userId="6a1b2107-4ae3-4cc9-8d8c-25165c495de3" providerId="ADAL" clId="{0C83D42A-9811-48DA-94FA-A63FFC287B0D}" dt="2020-07-28T02:38:47.082" v="536" actId="26606"/>
          <ac:graphicFrameMkLst>
            <pc:docMk/>
            <pc:sldMk cId="3426042154" sldId="263"/>
            <ac:graphicFrameMk id="5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38:47.055" v="535" actId="26606"/>
          <ac:graphicFrameMkLst>
            <pc:docMk/>
            <pc:sldMk cId="3426042154" sldId="263"/>
            <ac:graphicFrameMk id="8" creationId="{0B9515F2-465B-4F59-9420-EEAC9C62228B}"/>
          </ac:graphicFrameMkLst>
        </pc:graphicFrameChg>
        <pc:graphicFrameChg chg="add del mod modGraphic">
          <ac:chgData name="Esteban Mellado" userId="6a1b2107-4ae3-4cc9-8d8c-25165c495de3" providerId="ADAL" clId="{0C83D42A-9811-48DA-94FA-A63FFC287B0D}" dt="2020-07-29T23:30:17.555" v="1508" actId="20577"/>
          <ac:graphicFrameMkLst>
            <pc:docMk/>
            <pc:sldMk cId="3426042154" sldId="263"/>
            <ac:graphicFrameMk id="15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50:39.054" v="636" actId="26606"/>
          <ac:graphicFrameMkLst>
            <pc:docMk/>
            <pc:sldMk cId="3426042154" sldId="263"/>
            <ac:graphicFrameMk id="18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50:45.724" v="638" actId="26606"/>
          <ac:graphicFrameMkLst>
            <pc:docMk/>
            <pc:sldMk cId="3426042154" sldId="263"/>
            <ac:graphicFrameMk id="31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50:47.453" v="640" actId="26606"/>
          <ac:graphicFrameMkLst>
            <pc:docMk/>
            <pc:sldMk cId="3426042154" sldId="263"/>
            <ac:graphicFrameMk id="33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50:50.574" v="642" actId="26606"/>
          <ac:graphicFrameMkLst>
            <pc:docMk/>
            <pc:sldMk cId="3426042154" sldId="263"/>
            <ac:graphicFrameMk id="37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50:52.111" v="644" actId="26606"/>
          <ac:graphicFrameMkLst>
            <pc:docMk/>
            <pc:sldMk cId="3426042154" sldId="263"/>
            <ac:graphicFrameMk id="39" creationId="{0B9515F2-465B-4F59-9420-EEAC9C62228B}"/>
          </ac:graphicFrameMkLst>
        </pc:graphicFrameChg>
        <pc:graphicFrameChg chg="add del">
          <ac:chgData name="Esteban Mellado" userId="6a1b2107-4ae3-4cc9-8d8c-25165c495de3" providerId="ADAL" clId="{0C83D42A-9811-48DA-94FA-A63FFC287B0D}" dt="2020-07-28T02:50:56.477" v="646" actId="26606"/>
          <ac:graphicFrameMkLst>
            <pc:docMk/>
            <pc:sldMk cId="3426042154" sldId="263"/>
            <ac:graphicFrameMk id="41" creationId="{0B9515F2-465B-4F59-9420-EEAC9C62228B}"/>
          </ac:graphicFrameMkLst>
        </pc:graphicFrameChg>
        <pc:picChg chg="add del">
          <ac:chgData name="Esteban Mellado" userId="6a1b2107-4ae3-4cc9-8d8c-25165c495de3" providerId="ADAL" clId="{0C83D42A-9811-48DA-94FA-A63FFC287B0D}" dt="2020-07-28T02:50:45.724" v="638" actId="26606"/>
          <ac:picMkLst>
            <pc:docMk/>
            <pc:sldMk cId="3426042154" sldId="263"/>
            <ac:picMk id="29" creationId="{7A2CE8EB-F719-4F84-9E91-F538438CAC76}"/>
          </ac:picMkLst>
        </pc:picChg>
      </pc:sldChg>
      <pc:sldChg chg="addSp">
        <pc:chgData name="Esteban Mellado" userId="6a1b2107-4ae3-4cc9-8d8c-25165c495de3" providerId="ADAL" clId="{0C83D42A-9811-48DA-94FA-A63FFC287B0D}" dt="2020-07-30T21:13:42.674" v="1706"/>
        <pc:sldMkLst>
          <pc:docMk/>
          <pc:sldMk cId="1731388008" sldId="264"/>
        </pc:sldMkLst>
        <pc:picChg chg="add">
          <ac:chgData name="Esteban Mellado" userId="6a1b2107-4ae3-4cc9-8d8c-25165c495de3" providerId="ADAL" clId="{0C83D42A-9811-48DA-94FA-A63FFC287B0D}" dt="2020-07-30T21:13:42.674" v="1706"/>
          <ac:picMkLst>
            <pc:docMk/>
            <pc:sldMk cId="1731388008" sldId="264"/>
            <ac:picMk id="1026" creationId="{835EC34A-A172-40F9-A92C-A4F6FF804A2C}"/>
          </ac:picMkLst>
        </pc:picChg>
      </pc:sldChg>
      <pc:sldChg chg="addSp">
        <pc:chgData name="Esteban Mellado" userId="6a1b2107-4ae3-4cc9-8d8c-25165c495de3" providerId="ADAL" clId="{0C83D42A-9811-48DA-94FA-A63FFC287B0D}" dt="2020-07-30T21:14:18.235" v="1709"/>
        <pc:sldMkLst>
          <pc:docMk/>
          <pc:sldMk cId="3499477721" sldId="264"/>
        </pc:sldMkLst>
        <pc:picChg chg="add">
          <ac:chgData name="Esteban Mellado" userId="6a1b2107-4ae3-4cc9-8d8c-25165c495de3" providerId="ADAL" clId="{0C83D42A-9811-48DA-94FA-A63FFC287B0D}" dt="2020-07-30T21:14:18.235" v="1709"/>
          <ac:picMkLst>
            <pc:docMk/>
            <pc:sldMk cId="3499477721" sldId="264"/>
            <ac:picMk id="2050" creationId="{BD671B01-0705-428A-ADB5-75AE6CB367E9}"/>
          </ac:picMkLst>
        </pc:picChg>
      </pc:sldChg>
      <pc:sldChg chg="modSp new add del mod modNotesTx">
        <pc:chgData name="Esteban Mellado" userId="6a1b2107-4ae3-4cc9-8d8c-25165c495de3" providerId="ADAL" clId="{0C83D42A-9811-48DA-94FA-A63FFC287B0D}" dt="2020-07-31T00:18:06.102" v="2027" actId="6549"/>
        <pc:sldMkLst>
          <pc:docMk/>
          <pc:sldMk cId="3535691676" sldId="264"/>
        </pc:sldMkLst>
        <pc:spChg chg="mod">
          <ac:chgData name="Esteban Mellado" userId="6a1b2107-4ae3-4cc9-8d8c-25165c495de3" providerId="ADAL" clId="{0C83D42A-9811-48DA-94FA-A63FFC287B0D}" dt="2020-07-28T02:55:05.230" v="715"/>
          <ac:spMkLst>
            <pc:docMk/>
            <pc:sldMk cId="3535691676" sldId="264"/>
            <ac:spMk id="2" creationId="{71C09C1F-46DD-4540-BD51-826F3ACDE9F0}"/>
          </ac:spMkLst>
        </pc:spChg>
        <pc:spChg chg="mod">
          <ac:chgData name="Esteban Mellado" userId="6a1b2107-4ae3-4cc9-8d8c-25165c495de3" providerId="ADAL" clId="{0C83D42A-9811-48DA-94FA-A63FFC287B0D}" dt="2020-07-30T22:20:47.965" v="2024" actId="20577"/>
          <ac:spMkLst>
            <pc:docMk/>
            <pc:sldMk cId="3535691676" sldId="264"/>
            <ac:spMk id="3" creationId="{0C95C412-4C96-468D-A6A8-7D0393C5200A}"/>
          </ac:spMkLst>
        </pc:spChg>
        <pc:picChg chg="mod">
          <ac:chgData name="Esteban Mellado" userId="6a1b2107-4ae3-4cc9-8d8c-25165c495de3" providerId="ADAL" clId="{0C83D42A-9811-48DA-94FA-A63FFC287B0D}" dt="2020-07-30T21:14:20.349" v="1711" actId="1076"/>
          <ac:picMkLst>
            <pc:docMk/>
            <pc:sldMk cId="3535691676" sldId="264"/>
            <ac:picMk id="2050" creationId="{BD671B01-0705-428A-ADB5-75AE6CB367E9}"/>
          </ac:picMkLst>
        </pc:picChg>
      </pc:sldChg>
      <pc:sldChg chg="addSp">
        <pc:chgData name="Esteban Mellado" userId="6a1b2107-4ae3-4cc9-8d8c-25165c495de3" providerId="ADAL" clId="{0C83D42A-9811-48DA-94FA-A63FFC287B0D}" dt="2020-07-30T21:19:10.780" v="1723"/>
        <pc:sldMkLst>
          <pc:docMk/>
          <pc:sldMk cId="2680024848" sldId="265"/>
        </pc:sldMkLst>
        <pc:picChg chg="add">
          <ac:chgData name="Esteban Mellado" userId="6a1b2107-4ae3-4cc9-8d8c-25165c495de3" providerId="ADAL" clId="{0C83D42A-9811-48DA-94FA-A63FFC287B0D}" dt="2020-07-30T21:19:10.780" v="1723"/>
          <ac:picMkLst>
            <pc:docMk/>
            <pc:sldMk cId="2680024848" sldId="265"/>
            <ac:picMk id="3074" creationId="{ACEA5EE4-7AFE-475D-9A89-2F057DC54AD2}"/>
          </ac:picMkLst>
        </pc:picChg>
      </pc:sldChg>
      <pc:sldChg chg="new del">
        <pc:chgData name="Esteban Mellado" userId="6a1b2107-4ae3-4cc9-8d8c-25165c495de3" providerId="ADAL" clId="{0C83D42A-9811-48DA-94FA-A63FFC287B0D}" dt="2020-07-28T02:55:18.510" v="723" actId="680"/>
        <pc:sldMkLst>
          <pc:docMk/>
          <pc:sldMk cId="3263941460" sldId="265"/>
        </pc:sldMkLst>
      </pc:sldChg>
      <pc:sldChg chg="addSp delSp modSp add del mod">
        <pc:chgData name="Esteban Mellado" userId="6a1b2107-4ae3-4cc9-8d8c-25165c495de3" providerId="ADAL" clId="{0C83D42A-9811-48DA-94FA-A63FFC287B0D}" dt="2020-07-30T21:20:07.832" v="1729" actId="20577"/>
        <pc:sldMkLst>
          <pc:docMk/>
          <pc:sldMk cId="4220405677" sldId="265"/>
        </pc:sldMkLst>
        <pc:spChg chg="mod">
          <ac:chgData name="Esteban Mellado" userId="6a1b2107-4ae3-4cc9-8d8c-25165c495de3" providerId="ADAL" clId="{0C83D42A-9811-48DA-94FA-A63FFC287B0D}" dt="2020-07-30T21:20:07.832" v="1729" actId="20577"/>
          <ac:spMkLst>
            <pc:docMk/>
            <pc:sldMk cId="4220405677" sldId="265"/>
            <ac:spMk id="3" creationId="{0C95C412-4C96-468D-A6A8-7D0393C5200A}"/>
          </ac:spMkLst>
        </pc:spChg>
        <pc:graphicFrameChg chg="add del mod modGraphic">
          <ac:chgData name="Esteban Mellado" userId="6a1b2107-4ae3-4cc9-8d8c-25165c495de3" providerId="ADAL" clId="{0C83D42A-9811-48DA-94FA-A63FFC287B0D}" dt="2020-07-29T23:24:18.120" v="1439" actId="478"/>
          <ac:graphicFrameMkLst>
            <pc:docMk/>
            <pc:sldMk cId="4220405677" sldId="265"/>
            <ac:graphicFrameMk id="4" creationId="{529AD651-954F-4C73-887D-327C6A19D1B7}"/>
          </ac:graphicFrameMkLst>
        </pc:graphicFrameChg>
        <pc:picChg chg="mod">
          <ac:chgData name="Esteban Mellado" userId="6a1b2107-4ae3-4cc9-8d8c-25165c495de3" providerId="ADAL" clId="{0C83D42A-9811-48DA-94FA-A63FFC287B0D}" dt="2020-07-30T21:19:25.823" v="1726" actId="1076"/>
          <ac:picMkLst>
            <pc:docMk/>
            <pc:sldMk cId="4220405677" sldId="265"/>
            <ac:picMk id="3074" creationId="{ACEA5EE4-7AFE-475D-9A89-2F057DC54AD2}"/>
          </ac:picMkLst>
        </pc:picChg>
      </pc:sldChg>
      <pc:sldChg chg="modSp add del mod">
        <pc:chgData name="Esteban Mellado" userId="6a1b2107-4ae3-4cc9-8d8c-25165c495de3" providerId="ADAL" clId="{0C83D42A-9811-48DA-94FA-A63FFC287B0D}" dt="2020-07-29T23:31:32.663" v="1509" actId="2696"/>
        <pc:sldMkLst>
          <pc:docMk/>
          <pc:sldMk cId="2001948370" sldId="266"/>
        </pc:sldMkLst>
        <pc:spChg chg="mod">
          <ac:chgData name="Esteban Mellado" userId="6a1b2107-4ae3-4cc9-8d8c-25165c495de3" providerId="ADAL" clId="{0C83D42A-9811-48DA-94FA-A63FFC287B0D}" dt="2020-07-28T02:56:37.675" v="781" actId="20577"/>
          <ac:spMkLst>
            <pc:docMk/>
            <pc:sldMk cId="2001948370" sldId="266"/>
            <ac:spMk id="3" creationId="{0C95C412-4C96-468D-A6A8-7D0393C5200A}"/>
          </ac:spMkLst>
        </pc:spChg>
      </pc:sldChg>
      <pc:sldChg chg="addSp delSp modSp new mod">
        <pc:chgData name="Esteban Mellado" userId="6a1b2107-4ae3-4cc9-8d8c-25165c495de3" providerId="ADAL" clId="{0C83D42A-9811-48DA-94FA-A63FFC287B0D}" dt="2020-07-29T20:58:38.716" v="1209" actId="1076"/>
        <pc:sldMkLst>
          <pc:docMk/>
          <pc:sldMk cId="579931452" sldId="267"/>
        </pc:sldMkLst>
        <pc:spChg chg="mod">
          <ac:chgData name="Esteban Mellado" userId="6a1b2107-4ae3-4cc9-8d8c-25165c495de3" providerId="ADAL" clId="{0C83D42A-9811-48DA-94FA-A63FFC287B0D}" dt="2020-07-29T20:55:14.172" v="1153" actId="122"/>
          <ac:spMkLst>
            <pc:docMk/>
            <pc:sldMk cId="579931452" sldId="267"/>
            <ac:spMk id="2" creationId="{A659A89A-0C12-431B-8356-902F25075BC5}"/>
          </ac:spMkLst>
        </pc:spChg>
        <pc:spChg chg="del">
          <ac:chgData name="Esteban Mellado" userId="6a1b2107-4ae3-4cc9-8d8c-25165c495de3" providerId="ADAL" clId="{0C83D42A-9811-48DA-94FA-A63FFC287B0D}" dt="2020-07-29T20:53:24.047" v="1147" actId="478"/>
          <ac:spMkLst>
            <pc:docMk/>
            <pc:sldMk cId="579931452" sldId="267"/>
            <ac:spMk id="3" creationId="{DB64B217-F4ED-4B88-9B10-4194689B44EA}"/>
          </ac:spMkLst>
        </pc:spChg>
        <pc:spChg chg="add del">
          <ac:chgData name="Esteban Mellado" userId="6a1b2107-4ae3-4cc9-8d8c-25165c495de3" providerId="ADAL" clId="{0C83D42A-9811-48DA-94FA-A63FFC287B0D}" dt="2020-07-29T20:52:58.949" v="1145" actId="22"/>
          <ac:spMkLst>
            <pc:docMk/>
            <pc:sldMk cId="579931452" sldId="267"/>
            <ac:spMk id="7" creationId="{001338AC-223B-4314-A1E3-F3F6DA1857E0}"/>
          </ac:spMkLst>
        </pc:spChg>
        <pc:spChg chg="add del">
          <ac:chgData name="Esteban Mellado" userId="6a1b2107-4ae3-4cc9-8d8c-25165c495de3" providerId="ADAL" clId="{0C83D42A-9811-48DA-94FA-A63FFC287B0D}" dt="2020-07-29T20:52:58.949" v="1145" actId="22"/>
          <ac:spMkLst>
            <pc:docMk/>
            <pc:sldMk cId="579931452" sldId="267"/>
            <ac:spMk id="9" creationId="{F75A05C9-ECCB-4BD2-AD08-62567638376D}"/>
          </ac:spMkLst>
        </pc:spChg>
        <pc:spChg chg="add del">
          <ac:chgData name="Esteban Mellado" userId="6a1b2107-4ae3-4cc9-8d8c-25165c495de3" providerId="ADAL" clId="{0C83D42A-9811-48DA-94FA-A63FFC287B0D}" dt="2020-07-29T20:52:58.949" v="1145" actId="22"/>
          <ac:spMkLst>
            <pc:docMk/>
            <pc:sldMk cId="579931452" sldId="267"/>
            <ac:spMk id="11" creationId="{E71D23DF-00E3-40C9-ACE6-75776118B689}"/>
          </ac:spMkLst>
        </pc:spChg>
        <pc:spChg chg="add mod">
          <ac:chgData name="Esteban Mellado" userId="6a1b2107-4ae3-4cc9-8d8c-25165c495de3" providerId="ADAL" clId="{0C83D42A-9811-48DA-94FA-A63FFC287B0D}" dt="2020-07-29T20:58:38.716" v="1209" actId="1076"/>
          <ac:spMkLst>
            <pc:docMk/>
            <pc:sldMk cId="579931452" sldId="267"/>
            <ac:spMk id="21" creationId="{3A1649E8-95FF-4284-A3F1-0CBF04C8AA17}"/>
          </ac:spMkLst>
        </pc:spChg>
        <pc:spChg chg="add mod">
          <ac:chgData name="Esteban Mellado" userId="6a1b2107-4ae3-4cc9-8d8c-25165c495de3" providerId="ADAL" clId="{0C83D42A-9811-48DA-94FA-A63FFC287B0D}" dt="2020-07-29T20:58:38.716" v="1209" actId="1076"/>
          <ac:spMkLst>
            <pc:docMk/>
            <pc:sldMk cId="579931452" sldId="267"/>
            <ac:spMk id="23" creationId="{9FAFBD21-2582-43F8-B735-4F93687CD996}"/>
          </ac:spMkLst>
        </pc:spChg>
        <pc:spChg chg="add mod">
          <ac:chgData name="Esteban Mellado" userId="6a1b2107-4ae3-4cc9-8d8c-25165c495de3" providerId="ADAL" clId="{0C83D42A-9811-48DA-94FA-A63FFC287B0D}" dt="2020-07-29T20:58:38.716" v="1209" actId="1076"/>
          <ac:spMkLst>
            <pc:docMk/>
            <pc:sldMk cId="579931452" sldId="267"/>
            <ac:spMk id="25" creationId="{7CB00DD3-38F9-4B2C-A871-CC702CF22F03}"/>
          </ac:spMkLst>
        </pc:spChg>
        <pc:spChg chg="add mod">
          <ac:chgData name="Esteban Mellado" userId="6a1b2107-4ae3-4cc9-8d8c-25165c495de3" providerId="ADAL" clId="{0C83D42A-9811-48DA-94FA-A63FFC287B0D}" dt="2020-07-29T20:58:38.716" v="1209" actId="1076"/>
          <ac:spMkLst>
            <pc:docMk/>
            <pc:sldMk cId="579931452" sldId="267"/>
            <ac:spMk id="32" creationId="{0CB5B62C-C935-4D60-8FC3-06E9F91BF4B5}"/>
          </ac:spMkLst>
        </pc:spChg>
        <pc:spChg chg="add del mod">
          <ac:chgData name="Esteban Mellado" userId="6a1b2107-4ae3-4cc9-8d8c-25165c495de3" providerId="ADAL" clId="{0C83D42A-9811-48DA-94FA-A63FFC287B0D}" dt="2020-07-29T20:56:51.716" v="1164" actId="478"/>
          <ac:spMkLst>
            <pc:docMk/>
            <pc:sldMk cId="579931452" sldId="267"/>
            <ac:spMk id="36" creationId="{E591B33C-4F3B-46ED-9317-00184FFE895E}"/>
          </ac:spMkLst>
        </pc:spChg>
        <pc:picChg chg="add del">
          <ac:chgData name="Esteban Mellado" userId="6a1b2107-4ae3-4cc9-8d8c-25165c495de3" providerId="ADAL" clId="{0C83D42A-9811-48DA-94FA-A63FFC287B0D}" dt="2020-07-29T20:52:58.949" v="1145" actId="22"/>
          <ac:picMkLst>
            <pc:docMk/>
            <pc:sldMk cId="579931452" sldId="267"/>
            <ac:picMk id="5" creationId="{F61FCAB6-8949-4782-BFC0-3B89CD35AD47}"/>
          </ac:picMkLst>
        </pc:picChg>
        <pc:picChg chg="add del">
          <ac:chgData name="Esteban Mellado" userId="6a1b2107-4ae3-4cc9-8d8c-25165c495de3" providerId="ADAL" clId="{0C83D42A-9811-48DA-94FA-A63FFC287B0D}" dt="2020-07-29T20:52:58.949" v="1145" actId="22"/>
          <ac:picMkLst>
            <pc:docMk/>
            <pc:sldMk cId="579931452" sldId="267"/>
            <ac:picMk id="13" creationId="{E3C0DC96-BD48-47C8-BBE1-152534831247}"/>
          </ac:picMkLst>
        </pc:picChg>
        <pc:picChg chg="add del">
          <ac:chgData name="Esteban Mellado" userId="6a1b2107-4ae3-4cc9-8d8c-25165c495de3" providerId="ADAL" clId="{0C83D42A-9811-48DA-94FA-A63FFC287B0D}" dt="2020-07-29T20:52:58.949" v="1145" actId="22"/>
          <ac:picMkLst>
            <pc:docMk/>
            <pc:sldMk cId="579931452" sldId="267"/>
            <ac:picMk id="15" creationId="{3B798863-4CB7-49E6-ABE9-2883B4994D08}"/>
          </ac:picMkLst>
        </pc:picChg>
        <pc:picChg chg="add del">
          <ac:chgData name="Esteban Mellado" userId="6a1b2107-4ae3-4cc9-8d8c-25165c495de3" providerId="ADAL" clId="{0C83D42A-9811-48DA-94FA-A63FFC287B0D}" dt="2020-07-29T20:52:58.949" v="1145" actId="22"/>
          <ac:picMkLst>
            <pc:docMk/>
            <pc:sldMk cId="579931452" sldId="267"/>
            <ac:picMk id="17" creationId="{B8174BA9-6185-41F0-9CB0-1733E268C60B}"/>
          </ac:picMkLst>
        </pc:picChg>
        <pc:picChg chg="add mod">
          <ac:chgData name="Esteban Mellado" userId="6a1b2107-4ae3-4cc9-8d8c-25165c495de3" providerId="ADAL" clId="{0C83D42A-9811-48DA-94FA-A63FFC287B0D}" dt="2020-07-29T20:58:38.716" v="1209" actId="1076"/>
          <ac:picMkLst>
            <pc:docMk/>
            <pc:sldMk cId="579931452" sldId="267"/>
            <ac:picMk id="19" creationId="{3B5CD119-9578-4E90-9946-B16F7C996ED2}"/>
          </ac:picMkLst>
        </pc:picChg>
        <pc:picChg chg="add mod">
          <ac:chgData name="Esteban Mellado" userId="6a1b2107-4ae3-4cc9-8d8c-25165c495de3" providerId="ADAL" clId="{0C83D42A-9811-48DA-94FA-A63FFC287B0D}" dt="2020-07-29T20:58:38.716" v="1209" actId="1076"/>
          <ac:picMkLst>
            <pc:docMk/>
            <pc:sldMk cId="579931452" sldId="267"/>
            <ac:picMk id="27" creationId="{C76A6235-8789-4961-AAED-85870921033A}"/>
          </ac:picMkLst>
        </pc:picChg>
        <pc:picChg chg="add mod">
          <ac:chgData name="Esteban Mellado" userId="6a1b2107-4ae3-4cc9-8d8c-25165c495de3" providerId="ADAL" clId="{0C83D42A-9811-48DA-94FA-A63FFC287B0D}" dt="2020-07-29T20:58:38.716" v="1209" actId="1076"/>
          <ac:picMkLst>
            <pc:docMk/>
            <pc:sldMk cId="579931452" sldId="267"/>
            <ac:picMk id="29" creationId="{A63F3361-312F-431C-960B-CFC49AD43F20}"/>
          </ac:picMkLst>
        </pc:picChg>
        <pc:picChg chg="add mod">
          <ac:chgData name="Esteban Mellado" userId="6a1b2107-4ae3-4cc9-8d8c-25165c495de3" providerId="ADAL" clId="{0C83D42A-9811-48DA-94FA-A63FFC287B0D}" dt="2020-07-29T20:58:38.716" v="1209" actId="1076"/>
          <ac:picMkLst>
            <pc:docMk/>
            <pc:sldMk cId="579931452" sldId="267"/>
            <ac:picMk id="31" creationId="{75A39FBE-C6FA-491D-AB08-0643977749C1}"/>
          </ac:picMkLst>
        </pc:picChg>
        <pc:picChg chg="add mod">
          <ac:chgData name="Esteban Mellado" userId="6a1b2107-4ae3-4cc9-8d8c-25165c495de3" providerId="ADAL" clId="{0C83D42A-9811-48DA-94FA-A63FFC287B0D}" dt="2020-07-29T20:58:38.716" v="1209" actId="1076"/>
          <ac:picMkLst>
            <pc:docMk/>
            <pc:sldMk cId="579931452" sldId="267"/>
            <ac:picMk id="34" creationId="{453F703E-2F09-4596-9047-60E2365B676F}"/>
          </ac:picMkLst>
        </pc:picChg>
        <pc:picChg chg="add mod">
          <ac:chgData name="Esteban Mellado" userId="6a1b2107-4ae3-4cc9-8d8c-25165c495de3" providerId="ADAL" clId="{0C83D42A-9811-48DA-94FA-A63FFC287B0D}" dt="2020-07-29T20:58:38.716" v="1209" actId="1076"/>
          <ac:picMkLst>
            <pc:docMk/>
            <pc:sldMk cId="579931452" sldId="267"/>
            <ac:picMk id="1026" creationId="{AE4E1CFF-374E-41B7-BAD8-53BECC45359C}"/>
          </ac:picMkLst>
        </pc:picChg>
      </pc:sldChg>
      <pc:sldChg chg="addSp delSp modSp">
        <pc:chgData name="Esteban Mellado" userId="6a1b2107-4ae3-4cc9-8d8c-25165c495de3" providerId="ADAL" clId="{0C83D42A-9811-48DA-94FA-A63FFC287B0D}" dt="2020-07-29T21:02:02.429" v="1251"/>
        <pc:sldMkLst>
          <pc:docMk/>
          <pc:sldMk cId="640917557" sldId="268"/>
        </pc:sldMkLst>
        <pc:spChg chg="del">
          <ac:chgData name="Esteban Mellado" userId="6a1b2107-4ae3-4cc9-8d8c-25165c495de3" providerId="ADAL" clId="{0C83D42A-9811-48DA-94FA-A63FFC287B0D}" dt="2020-07-29T21:02:02.429" v="1251"/>
          <ac:spMkLst>
            <pc:docMk/>
            <pc:sldMk cId="640917557" sldId="268"/>
            <ac:spMk id="3" creationId="{29608E87-8266-44DB-9115-CA83E841E05B}"/>
          </ac:spMkLst>
        </pc:spChg>
        <pc:picChg chg="add mod">
          <ac:chgData name="Esteban Mellado" userId="6a1b2107-4ae3-4cc9-8d8c-25165c495de3" providerId="ADAL" clId="{0C83D42A-9811-48DA-94FA-A63FFC287B0D}" dt="2020-07-29T21:02:02.429" v="1251"/>
          <ac:picMkLst>
            <pc:docMk/>
            <pc:sldMk cId="640917557" sldId="268"/>
            <ac:picMk id="2050" creationId="{19FE53EF-0A5E-4935-A3BE-5366E0DA35B6}"/>
          </ac:picMkLst>
        </pc:picChg>
      </pc:sldChg>
      <pc:sldChg chg="modSp new add del mod">
        <pc:chgData name="Esteban Mellado" userId="6a1b2107-4ae3-4cc9-8d8c-25165c495de3" providerId="ADAL" clId="{0C83D42A-9811-48DA-94FA-A63FFC287B0D}" dt="2020-07-29T23:39:37.309" v="1526" actId="1076"/>
        <pc:sldMkLst>
          <pc:docMk/>
          <pc:sldMk cId="3419676793" sldId="268"/>
        </pc:sldMkLst>
        <pc:spChg chg="mod">
          <ac:chgData name="Esteban Mellado" userId="6a1b2107-4ae3-4cc9-8d8c-25165c495de3" providerId="ADAL" clId="{0C83D42A-9811-48DA-94FA-A63FFC287B0D}" dt="2020-07-29T21:02:53.780" v="1268" actId="2711"/>
          <ac:spMkLst>
            <pc:docMk/>
            <pc:sldMk cId="3419676793" sldId="268"/>
            <ac:spMk id="2" creationId="{66479AF0-CA3E-4C87-A1E3-A7F45254B850}"/>
          </ac:spMkLst>
        </pc:spChg>
        <pc:picChg chg="mod">
          <ac:chgData name="Esteban Mellado" userId="6a1b2107-4ae3-4cc9-8d8c-25165c495de3" providerId="ADAL" clId="{0C83D42A-9811-48DA-94FA-A63FFC287B0D}" dt="2020-07-29T23:39:37.309" v="1526" actId="1076"/>
          <ac:picMkLst>
            <pc:docMk/>
            <pc:sldMk cId="3419676793" sldId="268"/>
            <ac:picMk id="2050" creationId="{19FE53EF-0A5E-4935-A3BE-5366E0DA35B6}"/>
          </ac:picMkLst>
        </pc:picChg>
      </pc:sldChg>
      <pc:sldChg chg="modSp new mod">
        <pc:chgData name="Esteban Mellado" userId="6a1b2107-4ae3-4cc9-8d8c-25165c495de3" providerId="ADAL" clId="{0C83D42A-9811-48DA-94FA-A63FFC287B0D}" dt="2020-07-29T23:44:57.119" v="1701"/>
        <pc:sldMkLst>
          <pc:docMk/>
          <pc:sldMk cId="3638297516" sldId="269"/>
        </pc:sldMkLst>
        <pc:spChg chg="mod">
          <ac:chgData name="Esteban Mellado" userId="6a1b2107-4ae3-4cc9-8d8c-25165c495de3" providerId="ADAL" clId="{0C83D42A-9811-48DA-94FA-A63FFC287B0D}" dt="2020-07-29T23:42:54.417" v="1544" actId="20577"/>
          <ac:spMkLst>
            <pc:docMk/>
            <pc:sldMk cId="3638297516" sldId="269"/>
            <ac:spMk id="2" creationId="{B8E62444-5659-4FBD-B090-C3B51390EBEA}"/>
          </ac:spMkLst>
        </pc:spChg>
        <pc:spChg chg="mod">
          <ac:chgData name="Esteban Mellado" userId="6a1b2107-4ae3-4cc9-8d8c-25165c495de3" providerId="ADAL" clId="{0C83D42A-9811-48DA-94FA-A63FFC287B0D}" dt="2020-07-29T23:44:57.119" v="1701"/>
          <ac:spMkLst>
            <pc:docMk/>
            <pc:sldMk cId="3638297516" sldId="269"/>
            <ac:spMk id="3" creationId="{31E11F7F-080D-4043-902D-6AA37D9B31CA}"/>
          </ac:spMkLst>
        </pc:spChg>
      </pc:sldChg>
      <pc:sldChg chg="new del">
        <pc:chgData name="Esteban Mellado" userId="6a1b2107-4ae3-4cc9-8d8c-25165c495de3" providerId="ADAL" clId="{0C83D42A-9811-48DA-94FA-A63FFC287B0D}" dt="2020-07-30T00:41:25.336" v="1702" actId="47"/>
        <pc:sldMkLst>
          <pc:docMk/>
          <pc:sldMk cId="416881804" sldId="270"/>
        </pc:sldMkLst>
      </pc:sldChg>
      <pc:sldChg chg="modSp add mod">
        <pc:chgData name="Esteban Mellado" userId="6a1b2107-4ae3-4cc9-8d8c-25165c495de3" providerId="ADAL" clId="{0C83D42A-9811-48DA-94FA-A63FFC287B0D}" dt="2020-07-29T23:23:51.714" v="1438"/>
        <pc:sldMkLst>
          <pc:docMk/>
          <pc:sldMk cId="790998267" sldId="271"/>
        </pc:sldMkLst>
        <pc:spChg chg="mod">
          <ac:chgData name="Esteban Mellado" userId="6a1b2107-4ae3-4cc9-8d8c-25165c495de3" providerId="ADAL" clId="{0C83D42A-9811-48DA-94FA-A63FFC287B0D}" dt="2020-07-29T23:23:34.125" v="1433" actId="20577"/>
          <ac:spMkLst>
            <pc:docMk/>
            <pc:sldMk cId="790998267" sldId="271"/>
            <ac:spMk id="3" creationId="{0C95C412-4C96-468D-A6A8-7D0393C5200A}"/>
          </ac:spMkLst>
        </pc:spChg>
        <pc:graphicFrameChg chg="mod">
          <ac:chgData name="Esteban Mellado" userId="6a1b2107-4ae3-4cc9-8d8c-25165c495de3" providerId="ADAL" clId="{0C83D42A-9811-48DA-94FA-A63FFC287B0D}" dt="2020-07-29T23:23:51.714" v="1438"/>
          <ac:graphicFrameMkLst>
            <pc:docMk/>
            <pc:sldMk cId="790998267" sldId="271"/>
            <ac:graphicFrameMk id="4" creationId="{529AD651-954F-4C73-887D-327C6A19D1B7}"/>
          </ac:graphicFrameMkLst>
        </pc:graphicFrameChg>
      </pc:sldChg>
      <pc:sldChg chg="addSp delSp modSp">
        <pc:chgData name="Esteban Mellado" userId="6a1b2107-4ae3-4cc9-8d8c-25165c495de3" providerId="ADAL" clId="{0C83D42A-9811-48DA-94FA-A63FFC287B0D}" dt="2020-07-30T21:56:21.920" v="1983"/>
        <pc:sldMkLst>
          <pc:docMk/>
          <pc:sldMk cId="3550900613" sldId="272"/>
        </pc:sldMkLst>
        <pc:spChg chg="del">
          <ac:chgData name="Esteban Mellado" userId="6a1b2107-4ae3-4cc9-8d8c-25165c495de3" providerId="ADAL" clId="{0C83D42A-9811-48DA-94FA-A63FFC287B0D}" dt="2020-07-30T21:56:21.920" v="1983"/>
          <ac:spMkLst>
            <pc:docMk/>
            <pc:sldMk cId="3550900613" sldId="272"/>
            <ac:spMk id="3" creationId="{31E11F7F-080D-4043-902D-6AA37D9B31CA}"/>
          </ac:spMkLst>
        </pc:spChg>
        <pc:picChg chg="add mod">
          <ac:chgData name="Esteban Mellado" userId="6a1b2107-4ae3-4cc9-8d8c-25165c495de3" providerId="ADAL" clId="{0C83D42A-9811-48DA-94FA-A63FFC287B0D}" dt="2020-07-30T21:56:21.920" v="1983"/>
          <ac:picMkLst>
            <pc:docMk/>
            <pc:sldMk cId="3550900613" sldId="272"/>
            <ac:picMk id="5122" creationId="{5C61E62D-2899-4F41-A990-E1780FFD17C9}"/>
          </ac:picMkLst>
        </pc:picChg>
      </pc:sldChg>
      <pc:sldChg chg="add del">
        <pc:chgData name="Esteban Mellado" userId="6a1b2107-4ae3-4cc9-8d8c-25165c495de3" providerId="ADAL" clId="{0C83D42A-9811-48DA-94FA-A63FFC287B0D}" dt="2020-07-30T21:56:21.932" v="1984" actId="22"/>
        <pc:sldMkLst>
          <pc:docMk/>
          <pc:sldMk cId="4101400584" sldId="272"/>
        </pc:sldMkLst>
      </pc:sldChg>
      <pc:sldChg chg="modSp new add del mod">
        <pc:chgData name="Esteban Mellado" userId="6a1b2107-4ae3-4cc9-8d8c-25165c495de3" providerId="ADAL" clId="{0C83D42A-9811-48DA-94FA-A63FFC287B0D}" dt="2020-07-30T21:27:35.417" v="1736" actId="14100"/>
        <pc:sldMkLst>
          <pc:docMk/>
          <pc:sldMk cId="249407371" sldId="273"/>
        </pc:sldMkLst>
        <pc:spChg chg="mod">
          <ac:chgData name="Esteban Mellado" userId="6a1b2107-4ae3-4cc9-8d8c-25165c495de3" providerId="ADAL" clId="{0C83D42A-9811-48DA-94FA-A63FFC287B0D}" dt="2020-07-30T21:22:34.849" v="1731"/>
          <ac:spMkLst>
            <pc:docMk/>
            <pc:sldMk cId="249407371" sldId="273"/>
            <ac:spMk id="2" creationId="{443EEF9E-CBF7-43B0-81D2-A602EAD47010}"/>
          </ac:spMkLst>
        </pc:spChg>
        <pc:picChg chg="mod">
          <ac:chgData name="Esteban Mellado" userId="6a1b2107-4ae3-4cc9-8d8c-25165c495de3" providerId="ADAL" clId="{0C83D42A-9811-48DA-94FA-A63FFC287B0D}" dt="2020-07-30T21:27:35.417" v="1736" actId="14100"/>
          <ac:picMkLst>
            <pc:docMk/>
            <pc:sldMk cId="249407371" sldId="273"/>
            <ac:picMk id="4098" creationId="{F241B210-1547-40CF-81E1-36AE58C2723B}"/>
          </ac:picMkLst>
        </pc:picChg>
      </pc:sldChg>
      <pc:sldChg chg="addSp delSp modSp">
        <pc:chgData name="Esteban Mellado" userId="6a1b2107-4ae3-4cc9-8d8c-25165c495de3" providerId="ADAL" clId="{0C83D42A-9811-48DA-94FA-A63FFC287B0D}" dt="2020-07-30T21:23:59.337" v="1732"/>
        <pc:sldMkLst>
          <pc:docMk/>
          <pc:sldMk cId="1538666570" sldId="273"/>
        </pc:sldMkLst>
        <pc:spChg chg="del">
          <ac:chgData name="Esteban Mellado" userId="6a1b2107-4ae3-4cc9-8d8c-25165c495de3" providerId="ADAL" clId="{0C83D42A-9811-48DA-94FA-A63FFC287B0D}" dt="2020-07-30T21:23:59.337" v="1732"/>
          <ac:spMkLst>
            <pc:docMk/>
            <pc:sldMk cId="1538666570" sldId="273"/>
            <ac:spMk id="3" creationId="{41E98C25-1A88-4E76-82D8-A0902679AA25}"/>
          </ac:spMkLst>
        </pc:spChg>
        <pc:picChg chg="add mod">
          <ac:chgData name="Esteban Mellado" userId="6a1b2107-4ae3-4cc9-8d8c-25165c495de3" providerId="ADAL" clId="{0C83D42A-9811-48DA-94FA-A63FFC287B0D}" dt="2020-07-30T21:23:59.337" v="1732"/>
          <ac:picMkLst>
            <pc:docMk/>
            <pc:sldMk cId="1538666570" sldId="273"/>
            <ac:picMk id="4098" creationId="{F241B210-1547-40CF-81E1-36AE58C2723B}"/>
          </ac:picMkLst>
        </pc:picChg>
      </pc:sldChg>
      <pc:sldChg chg="addSp delSp modSp new add del mod">
        <pc:chgData name="Esteban Mellado" userId="6a1b2107-4ae3-4cc9-8d8c-25165c495de3" providerId="ADAL" clId="{0C83D42A-9811-48DA-94FA-A63FFC287B0D}" dt="2020-07-30T22:16:22.714" v="2015" actId="1076"/>
        <pc:sldMkLst>
          <pc:docMk/>
          <pc:sldMk cId="847427494" sldId="274"/>
        </pc:sldMkLst>
        <pc:spChg chg="del">
          <ac:chgData name="Esteban Mellado" userId="6a1b2107-4ae3-4cc9-8d8c-25165c495de3" providerId="ADAL" clId="{0C83D42A-9811-48DA-94FA-A63FFC287B0D}" dt="2020-07-30T22:16:14.212" v="2012" actId="478"/>
          <ac:spMkLst>
            <pc:docMk/>
            <pc:sldMk cId="847427494" sldId="274"/>
            <ac:spMk id="2" creationId="{A3D33843-A62D-4DAB-A515-0C508C39D1FF}"/>
          </ac:spMkLst>
        </pc:spChg>
        <pc:picChg chg="add mod">
          <ac:chgData name="Esteban Mellado" userId="6a1b2107-4ae3-4cc9-8d8c-25165c495de3" providerId="ADAL" clId="{0C83D42A-9811-48DA-94FA-A63FFC287B0D}" dt="2020-07-30T22:15:35.666" v="2008" actId="1076"/>
          <ac:picMkLst>
            <pc:docMk/>
            <pc:sldMk cId="847427494" sldId="274"/>
            <ac:picMk id="4" creationId="{BBF7131B-8868-4BB1-B565-C41BBDD5E59C}"/>
          </ac:picMkLst>
        </pc:picChg>
        <pc:picChg chg="mod">
          <ac:chgData name="Esteban Mellado" userId="6a1b2107-4ae3-4cc9-8d8c-25165c495de3" providerId="ADAL" clId="{0C83D42A-9811-48DA-94FA-A63FFC287B0D}" dt="2020-07-30T22:15:08.789" v="2003" actId="1076"/>
          <ac:picMkLst>
            <pc:docMk/>
            <pc:sldMk cId="847427494" sldId="274"/>
            <ac:picMk id="7170" creationId="{3E9DA348-BD04-4383-81ED-74053F0D2562}"/>
          </ac:picMkLst>
        </pc:picChg>
        <pc:picChg chg="mod">
          <ac:chgData name="Esteban Mellado" userId="6a1b2107-4ae3-4cc9-8d8c-25165c495de3" providerId="ADAL" clId="{0C83D42A-9811-48DA-94FA-A63FFC287B0D}" dt="2020-07-30T22:16:22.714" v="2015" actId="1076"/>
          <ac:picMkLst>
            <pc:docMk/>
            <pc:sldMk cId="847427494" sldId="274"/>
            <ac:picMk id="8194" creationId="{9D87ED9B-397E-477E-B985-1015013E1456}"/>
          </ac:picMkLst>
        </pc:picChg>
      </pc:sldChg>
      <pc:sldChg chg="addSp">
        <pc:chgData name="Esteban Mellado" userId="6a1b2107-4ae3-4cc9-8d8c-25165c495de3" providerId="ADAL" clId="{0C83D42A-9811-48DA-94FA-A63FFC287B0D}" dt="2020-07-30T22:16:09.019" v="2009"/>
        <pc:sldMkLst>
          <pc:docMk/>
          <pc:sldMk cId="1612782025" sldId="274"/>
        </pc:sldMkLst>
        <pc:picChg chg="add">
          <ac:chgData name="Esteban Mellado" userId="6a1b2107-4ae3-4cc9-8d8c-25165c495de3" providerId="ADAL" clId="{0C83D42A-9811-48DA-94FA-A63FFC287B0D}" dt="2020-07-30T22:16:09.019" v="2009"/>
          <ac:picMkLst>
            <pc:docMk/>
            <pc:sldMk cId="1612782025" sldId="274"/>
            <ac:picMk id="8194" creationId="{9D87ED9B-397E-477E-B985-1015013E1456}"/>
          </ac:picMkLst>
        </pc:picChg>
      </pc:sldChg>
      <pc:sldChg chg="addSp delSp modSp">
        <pc:chgData name="Esteban Mellado" userId="6a1b2107-4ae3-4cc9-8d8c-25165c495de3" providerId="ADAL" clId="{0C83D42A-9811-48DA-94FA-A63FFC287B0D}" dt="2020-07-30T22:15:05.729" v="2001"/>
        <pc:sldMkLst>
          <pc:docMk/>
          <pc:sldMk cId="3254834075" sldId="274"/>
        </pc:sldMkLst>
        <pc:spChg chg="del">
          <ac:chgData name="Esteban Mellado" userId="6a1b2107-4ae3-4cc9-8d8c-25165c495de3" providerId="ADAL" clId="{0C83D42A-9811-48DA-94FA-A63FFC287B0D}" dt="2020-07-30T22:15:05.729" v="2001"/>
          <ac:spMkLst>
            <pc:docMk/>
            <pc:sldMk cId="3254834075" sldId="274"/>
            <ac:spMk id="3" creationId="{8C31873E-6888-4D72-9449-5DB8F1DE42CB}"/>
          </ac:spMkLst>
        </pc:spChg>
        <pc:picChg chg="add mod">
          <ac:chgData name="Esteban Mellado" userId="6a1b2107-4ae3-4cc9-8d8c-25165c495de3" providerId="ADAL" clId="{0C83D42A-9811-48DA-94FA-A63FFC287B0D}" dt="2020-07-30T22:15:05.729" v="2001"/>
          <ac:picMkLst>
            <pc:docMk/>
            <pc:sldMk cId="3254834075" sldId="274"/>
            <ac:picMk id="7170" creationId="{3E9DA348-BD04-4383-81ED-74053F0D25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30757-6BCD-4ABE-B96F-5D099B3B870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6D83AB-1CF5-4054-8D98-A993E05F81EB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SOAP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B1C74B9-DD81-4543-BC17-929DB387C3BE}" type="parTrans" cxnId="{68305D10-C27F-4757-BC6B-77A5F11A9E3C}">
      <dgm:prSet/>
      <dgm:spPr/>
      <dgm:t>
        <a:bodyPr/>
        <a:lstStyle/>
        <a:p>
          <a:endParaRPr lang="en-US"/>
        </a:p>
      </dgm:t>
    </dgm:pt>
    <dgm:pt modelId="{E51712EB-6022-4F48-89A0-688A9C2FBF54}" type="sibTrans" cxnId="{68305D10-C27F-4757-BC6B-77A5F11A9E3C}">
      <dgm:prSet/>
      <dgm:spPr/>
      <dgm:t>
        <a:bodyPr/>
        <a:lstStyle/>
        <a:p>
          <a:endParaRPr lang="en-US"/>
        </a:p>
      </dgm:t>
    </dgm:pt>
    <dgm:pt modelId="{100EFD72-13EB-4A24-B95C-57924F58FBC6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XML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3773CA8-926D-4CE8-B075-C537D28E1556}" type="parTrans" cxnId="{77C27F1B-A702-4952-9F3B-5A5DD69797B5}">
      <dgm:prSet/>
      <dgm:spPr/>
      <dgm:t>
        <a:bodyPr/>
        <a:lstStyle/>
        <a:p>
          <a:endParaRPr lang="en-US"/>
        </a:p>
      </dgm:t>
    </dgm:pt>
    <dgm:pt modelId="{49902117-552C-442E-8107-577AD67BA86F}" type="sibTrans" cxnId="{77C27F1B-A702-4952-9F3B-5A5DD69797B5}">
      <dgm:prSet/>
      <dgm:spPr/>
      <dgm:t>
        <a:bodyPr/>
        <a:lstStyle/>
        <a:p>
          <a:endParaRPr lang="en-US"/>
        </a:p>
      </dgm:t>
    </dgm:pt>
    <dgm:pt modelId="{37E57B1F-8662-41E3-B5E9-0667DB7656CB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REST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88164D7-A627-402D-9D5A-9E0A9CB0ED3E}" type="parTrans" cxnId="{000201F2-4B82-40E8-BE6C-F4A6AA119F80}">
      <dgm:prSet/>
      <dgm:spPr/>
      <dgm:t>
        <a:bodyPr/>
        <a:lstStyle/>
        <a:p>
          <a:endParaRPr lang="en-US"/>
        </a:p>
      </dgm:t>
    </dgm:pt>
    <dgm:pt modelId="{9566B0F6-637C-4918-BC30-3093ADBF0889}" type="sibTrans" cxnId="{000201F2-4B82-40E8-BE6C-F4A6AA119F80}">
      <dgm:prSet/>
      <dgm:spPr/>
      <dgm:t>
        <a:bodyPr/>
        <a:lstStyle/>
        <a:p>
          <a:endParaRPr lang="en-US"/>
        </a:p>
      </dgm:t>
    </dgm:pt>
    <dgm:pt modelId="{C0E6ED15-19C1-4A5D-8070-6CD0B770428D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JSON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57D5BDB-29AD-4B51-80EF-EAAB4B0B7AF4}" type="parTrans" cxnId="{16203E77-F4CB-446A-AB48-566AF13A25AB}">
      <dgm:prSet/>
      <dgm:spPr/>
      <dgm:t>
        <a:bodyPr/>
        <a:lstStyle/>
        <a:p>
          <a:endParaRPr lang="en-US"/>
        </a:p>
      </dgm:t>
    </dgm:pt>
    <dgm:pt modelId="{D19EEB45-AE88-4FAE-BAA9-548525D9FC2F}" type="sibTrans" cxnId="{16203E77-F4CB-446A-AB48-566AF13A25AB}">
      <dgm:prSet/>
      <dgm:spPr/>
      <dgm:t>
        <a:bodyPr/>
        <a:lstStyle/>
        <a:p>
          <a:endParaRPr lang="en-US"/>
        </a:p>
      </dgm:t>
    </dgm:pt>
    <dgm:pt modelId="{DBB1B4B3-701B-4169-AF20-C1381D757493}">
      <dgm:prSet phldrT="[Text]"/>
      <dgm:spPr/>
      <dgm:t>
        <a:bodyPr/>
        <a:lstStyle/>
        <a:p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33D9D6-15AF-43E5-90C0-44EE19086B55}" type="parTrans" cxnId="{76FE923C-B26B-479D-8BF2-D3187B9A78BF}">
      <dgm:prSet/>
      <dgm:spPr/>
      <dgm:t>
        <a:bodyPr/>
        <a:lstStyle/>
        <a:p>
          <a:endParaRPr lang="en-US"/>
        </a:p>
      </dgm:t>
    </dgm:pt>
    <dgm:pt modelId="{B5CE86F7-98AF-4100-8BE5-4051F2DDFC10}" type="sibTrans" cxnId="{76FE923C-B26B-479D-8BF2-D3187B9A78BF}">
      <dgm:prSet/>
      <dgm:spPr/>
      <dgm:t>
        <a:bodyPr/>
        <a:lstStyle/>
        <a:p>
          <a:endParaRPr lang="en-US"/>
        </a:p>
      </dgm:t>
    </dgm:pt>
    <dgm:pt modelId="{C5E25BD0-B6DC-4441-920E-06D60BE9F13F}">
      <dgm:prSet phldrT="[Text]"/>
      <dgm:spPr/>
      <dgm:t>
        <a:bodyPr/>
        <a:lstStyle/>
        <a:p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Protobuf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96292D4-AC14-43A8-BAD5-E74139A07F75}" type="parTrans" cxnId="{12B2748A-F49B-4BFF-8D98-5293DF678C9E}">
      <dgm:prSet/>
      <dgm:spPr/>
      <dgm:t>
        <a:bodyPr/>
        <a:lstStyle/>
        <a:p>
          <a:endParaRPr lang="en-US"/>
        </a:p>
      </dgm:t>
    </dgm:pt>
    <dgm:pt modelId="{DE0EFE52-9BE3-456C-BB1A-69286BE1CAA1}" type="sibTrans" cxnId="{12B2748A-F49B-4BFF-8D98-5293DF678C9E}">
      <dgm:prSet/>
      <dgm:spPr/>
      <dgm:t>
        <a:bodyPr/>
        <a:lstStyle/>
        <a:p>
          <a:endParaRPr lang="en-US"/>
        </a:p>
      </dgm:t>
    </dgm:pt>
    <dgm:pt modelId="{3D8C56E7-1132-4717-843C-1AD2363F89E0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HTTP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807B2A-57E0-4D8F-9CE0-673E330FFC69}" type="parTrans" cxnId="{661C7409-D47A-432D-9683-6FEA400B5C9B}">
      <dgm:prSet/>
      <dgm:spPr/>
      <dgm:t>
        <a:bodyPr/>
        <a:lstStyle/>
        <a:p>
          <a:endParaRPr lang="en-US"/>
        </a:p>
      </dgm:t>
    </dgm:pt>
    <dgm:pt modelId="{06DA4D7A-5174-463A-941E-8CC03C50894A}" type="sibTrans" cxnId="{661C7409-D47A-432D-9683-6FEA400B5C9B}">
      <dgm:prSet/>
      <dgm:spPr/>
      <dgm:t>
        <a:bodyPr/>
        <a:lstStyle/>
        <a:p>
          <a:endParaRPr lang="en-US"/>
        </a:p>
      </dgm:t>
    </dgm:pt>
    <dgm:pt modelId="{FC9B4A0E-2E18-46C6-9D8A-9B91E3AE7FA6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HTTP/2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8D7AE6-5E0D-42BF-8D18-147F4BF819CF}" type="parTrans" cxnId="{2A2F67CF-ED9C-4206-817C-CB500DCC9AE9}">
      <dgm:prSet/>
      <dgm:spPr/>
      <dgm:t>
        <a:bodyPr/>
        <a:lstStyle/>
        <a:p>
          <a:endParaRPr lang="en-US"/>
        </a:p>
      </dgm:t>
    </dgm:pt>
    <dgm:pt modelId="{742DCABB-5F9F-4231-9789-8ED34B85E251}" type="sibTrans" cxnId="{2A2F67CF-ED9C-4206-817C-CB500DCC9AE9}">
      <dgm:prSet/>
      <dgm:spPr/>
      <dgm:t>
        <a:bodyPr/>
        <a:lstStyle/>
        <a:p>
          <a:endParaRPr lang="en-US"/>
        </a:p>
      </dgm:t>
    </dgm:pt>
    <dgm:pt modelId="{16BA07DA-D91D-49EF-9ACC-E80B14C35984}" type="pres">
      <dgm:prSet presAssocID="{D8230757-6BCD-4ABE-B96F-5D099B3B8705}" presName="Name0" presStyleCnt="0">
        <dgm:presLayoutVars>
          <dgm:dir/>
          <dgm:animLvl val="lvl"/>
          <dgm:resizeHandles val="exact"/>
        </dgm:presLayoutVars>
      </dgm:prSet>
      <dgm:spPr/>
    </dgm:pt>
    <dgm:pt modelId="{F4F2960C-309A-4C7D-BD68-CB078CCDBAEB}" type="pres">
      <dgm:prSet presAssocID="{7A6D83AB-1CF5-4054-8D98-A993E05F81EB}" presName="composite" presStyleCnt="0"/>
      <dgm:spPr/>
    </dgm:pt>
    <dgm:pt modelId="{A6CAA048-8980-4967-A7AF-7693871EAE8C}" type="pres">
      <dgm:prSet presAssocID="{7A6D83AB-1CF5-4054-8D98-A993E05F81E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C7472AD-AD46-4DF6-9CDF-0AC23CB0561A}" type="pres">
      <dgm:prSet presAssocID="{7A6D83AB-1CF5-4054-8D98-A993E05F81EB}" presName="desTx" presStyleLbl="alignAccFollowNode1" presStyleIdx="0" presStyleCnt="3">
        <dgm:presLayoutVars>
          <dgm:bulletEnabled val="1"/>
        </dgm:presLayoutVars>
      </dgm:prSet>
      <dgm:spPr/>
    </dgm:pt>
    <dgm:pt modelId="{6332F7C7-EC25-4B6E-A98C-0A9BEA7C376A}" type="pres">
      <dgm:prSet presAssocID="{E51712EB-6022-4F48-89A0-688A9C2FBF54}" presName="space" presStyleCnt="0"/>
      <dgm:spPr/>
    </dgm:pt>
    <dgm:pt modelId="{6E2F0080-AC55-45DF-9818-1E8BDC27EAB3}" type="pres">
      <dgm:prSet presAssocID="{37E57B1F-8662-41E3-B5E9-0667DB7656CB}" presName="composite" presStyleCnt="0"/>
      <dgm:spPr/>
    </dgm:pt>
    <dgm:pt modelId="{620B9383-8E5C-4B03-8B69-E82B71927772}" type="pres">
      <dgm:prSet presAssocID="{37E57B1F-8662-41E3-B5E9-0667DB765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B3CE7C-B367-4795-9E0F-DC2A22C594F9}" type="pres">
      <dgm:prSet presAssocID="{37E57B1F-8662-41E3-B5E9-0667DB7656CB}" presName="desTx" presStyleLbl="alignAccFollowNode1" presStyleIdx="1" presStyleCnt="3">
        <dgm:presLayoutVars>
          <dgm:bulletEnabled val="1"/>
        </dgm:presLayoutVars>
      </dgm:prSet>
      <dgm:spPr/>
    </dgm:pt>
    <dgm:pt modelId="{D7585567-162A-4C03-9F19-B7D0D6BB6322}" type="pres">
      <dgm:prSet presAssocID="{9566B0F6-637C-4918-BC30-3093ADBF0889}" presName="space" presStyleCnt="0"/>
      <dgm:spPr/>
    </dgm:pt>
    <dgm:pt modelId="{7C293BED-9348-4E2D-B84B-A3B0020020B3}" type="pres">
      <dgm:prSet presAssocID="{DBB1B4B3-701B-4169-AF20-C1381D757493}" presName="composite" presStyleCnt="0"/>
      <dgm:spPr/>
    </dgm:pt>
    <dgm:pt modelId="{96042841-2BFF-4034-9F43-2F471F8154CB}" type="pres">
      <dgm:prSet presAssocID="{DBB1B4B3-701B-4169-AF20-C1381D7574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93A8693-1A24-4197-8B2F-4A1A48F0DDC0}" type="pres">
      <dgm:prSet presAssocID="{DBB1B4B3-701B-4169-AF20-C1381D75749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61C7409-D47A-432D-9683-6FEA400B5C9B}" srcId="{37E57B1F-8662-41E3-B5E9-0667DB7656CB}" destId="{3D8C56E7-1132-4717-843C-1AD2363F89E0}" srcOrd="0" destOrd="0" parTransId="{B6807B2A-57E0-4D8F-9CE0-673E330FFC69}" sibTransId="{06DA4D7A-5174-463A-941E-8CC03C50894A}"/>
    <dgm:cxn modelId="{68305D10-C27F-4757-BC6B-77A5F11A9E3C}" srcId="{D8230757-6BCD-4ABE-B96F-5D099B3B8705}" destId="{7A6D83AB-1CF5-4054-8D98-A993E05F81EB}" srcOrd="0" destOrd="0" parTransId="{4B1C74B9-DD81-4543-BC17-929DB387C3BE}" sibTransId="{E51712EB-6022-4F48-89A0-688A9C2FBF54}"/>
    <dgm:cxn modelId="{B571E812-7960-45E5-AAB9-7D2AAAC4358D}" type="presOf" srcId="{37E57B1F-8662-41E3-B5E9-0667DB7656CB}" destId="{620B9383-8E5C-4B03-8B69-E82B71927772}" srcOrd="0" destOrd="0" presId="urn:microsoft.com/office/officeart/2005/8/layout/hList1"/>
    <dgm:cxn modelId="{77C27F1B-A702-4952-9F3B-5A5DD69797B5}" srcId="{7A6D83AB-1CF5-4054-8D98-A993E05F81EB}" destId="{100EFD72-13EB-4A24-B95C-57924F58FBC6}" srcOrd="0" destOrd="0" parTransId="{E3773CA8-926D-4CE8-B075-C537D28E1556}" sibTransId="{49902117-552C-442E-8107-577AD67BA86F}"/>
    <dgm:cxn modelId="{F8EE5C24-309A-4363-8700-DE4B75182745}" type="presOf" srcId="{DBB1B4B3-701B-4169-AF20-C1381D757493}" destId="{96042841-2BFF-4034-9F43-2F471F8154CB}" srcOrd="0" destOrd="0" presId="urn:microsoft.com/office/officeart/2005/8/layout/hList1"/>
    <dgm:cxn modelId="{76FE923C-B26B-479D-8BF2-D3187B9A78BF}" srcId="{D8230757-6BCD-4ABE-B96F-5D099B3B8705}" destId="{DBB1B4B3-701B-4169-AF20-C1381D757493}" srcOrd="2" destOrd="0" parTransId="{6533D9D6-15AF-43E5-90C0-44EE19086B55}" sibTransId="{B5CE86F7-98AF-4100-8BE5-4051F2DDFC10}"/>
    <dgm:cxn modelId="{621C6F4F-48A8-4A99-B5F7-02D7963C4F3A}" type="presOf" srcId="{3D8C56E7-1132-4717-843C-1AD2363F89E0}" destId="{98B3CE7C-B367-4795-9E0F-DC2A22C594F9}" srcOrd="0" destOrd="0" presId="urn:microsoft.com/office/officeart/2005/8/layout/hList1"/>
    <dgm:cxn modelId="{16203E77-F4CB-446A-AB48-566AF13A25AB}" srcId="{37E57B1F-8662-41E3-B5E9-0667DB7656CB}" destId="{C0E6ED15-19C1-4A5D-8070-6CD0B770428D}" srcOrd="1" destOrd="0" parTransId="{357D5BDB-29AD-4B51-80EF-EAAB4B0B7AF4}" sibTransId="{D19EEB45-AE88-4FAE-BAA9-548525D9FC2F}"/>
    <dgm:cxn modelId="{12B2748A-F49B-4BFF-8D98-5293DF678C9E}" srcId="{DBB1B4B3-701B-4169-AF20-C1381D757493}" destId="{C5E25BD0-B6DC-4441-920E-06D60BE9F13F}" srcOrd="1" destOrd="0" parTransId="{496292D4-AC14-43A8-BAD5-E74139A07F75}" sibTransId="{DE0EFE52-9BE3-456C-BB1A-69286BE1CAA1}"/>
    <dgm:cxn modelId="{9B9A41A1-DEE6-4AB2-8D21-72D79BDA9D46}" type="presOf" srcId="{100EFD72-13EB-4A24-B95C-57924F58FBC6}" destId="{AC7472AD-AD46-4DF6-9CDF-0AC23CB0561A}" srcOrd="0" destOrd="0" presId="urn:microsoft.com/office/officeart/2005/8/layout/hList1"/>
    <dgm:cxn modelId="{9737E6A1-708B-4D63-91BB-B63ED800E005}" type="presOf" srcId="{C5E25BD0-B6DC-4441-920E-06D60BE9F13F}" destId="{D93A8693-1A24-4197-8B2F-4A1A48F0DDC0}" srcOrd="0" destOrd="1" presId="urn:microsoft.com/office/officeart/2005/8/layout/hList1"/>
    <dgm:cxn modelId="{47F4D6B2-89CF-4DD6-9ACE-8F9E1604FBFB}" type="presOf" srcId="{FC9B4A0E-2E18-46C6-9D8A-9B91E3AE7FA6}" destId="{D93A8693-1A24-4197-8B2F-4A1A48F0DDC0}" srcOrd="0" destOrd="0" presId="urn:microsoft.com/office/officeart/2005/8/layout/hList1"/>
    <dgm:cxn modelId="{39B490BF-02E4-44DC-B0E7-39CC9D885458}" type="presOf" srcId="{7A6D83AB-1CF5-4054-8D98-A993E05F81EB}" destId="{A6CAA048-8980-4967-A7AF-7693871EAE8C}" srcOrd="0" destOrd="0" presId="urn:microsoft.com/office/officeart/2005/8/layout/hList1"/>
    <dgm:cxn modelId="{2A2F67CF-ED9C-4206-817C-CB500DCC9AE9}" srcId="{DBB1B4B3-701B-4169-AF20-C1381D757493}" destId="{FC9B4A0E-2E18-46C6-9D8A-9B91E3AE7FA6}" srcOrd="0" destOrd="0" parTransId="{2E8D7AE6-5E0D-42BF-8D18-147F4BF819CF}" sibTransId="{742DCABB-5F9F-4231-9789-8ED34B85E251}"/>
    <dgm:cxn modelId="{550966D9-1DCF-49C0-B79B-32752E892385}" type="presOf" srcId="{C0E6ED15-19C1-4A5D-8070-6CD0B770428D}" destId="{98B3CE7C-B367-4795-9E0F-DC2A22C594F9}" srcOrd="0" destOrd="1" presId="urn:microsoft.com/office/officeart/2005/8/layout/hList1"/>
    <dgm:cxn modelId="{000201F2-4B82-40E8-BE6C-F4A6AA119F80}" srcId="{D8230757-6BCD-4ABE-B96F-5D099B3B8705}" destId="{37E57B1F-8662-41E3-B5E9-0667DB7656CB}" srcOrd="1" destOrd="0" parTransId="{788164D7-A627-402D-9D5A-9E0A9CB0ED3E}" sibTransId="{9566B0F6-637C-4918-BC30-3093ADBF0889}"/>
    <dgm:cxn modelId="{A1729AF7-24A8-4AE0-9A8C-4C43A344AB37}" type="presOf" srcId="{D8230757-6BCD-4ABE-B96F-5D099B3B8705}" destId="{16BA07DA-D91D-49EF-9ACC-E80B14C35984}" srcOrd="0" destOrd="0" presId="urn:microsoft.com/office/officeart/2005/8/layout/hList1"/>
    <dgm:cxn modelId="{D21AA1F3-68E8-4B11-A2B5-72D807B3D353}" type="presParOf" srcId="{16BA07DA-D91D-49EF-9ACC-E80B14C35984}" destId="{F4F2960C-309A-4C7D-BD68-CB078CCDBAEB}" srcOrd="0" destOrd="0" presId="urn:microsoft.com/office/officeart/2005/8/layout/hList1"/>
    <dgm:cxn modelId="{5A3B1879-AF63-4679-B88F-881DEAF6565C}" type="presParOf" srcId="{F4F2960C-309A-4C7D-BD68-CB078CCDBAEB}" destId="{A6CAA048-8980-4967-A7AF-7693871EAE8C}" srcOrd="0" destOrd="0" presId="urn:microsoft.com/office/officeart/2005/8/layout/hList1"/>
    <dgm:cxn modelId="{69FD3ED0-BB4E-40BE-A32A-0FEFDF75AA18}" type="presParOf" srcId="{F4F2960C-309A-4C7D-BD68-CB078CCDBAEB}" destId="{AC7472AD-AD46-4DF6-9CDF-0AC23CB0561A}" srcOrd="1" destOrd="0" presId="urn:microsoft.com/office/officeart/2005/8/layout/hList1"/>
    <dgm:cxn modelId="{945F802B-0CEF-4B25-9A76-B765F9579940}" type="presParOf" srcId="{16BA07DA-D91D-49EF-9ACC-E80B14C35984}" destId="{6332F7C7-EC25-4B6E-A98C-0A9BEA7C376A}" srcOrd="1" destOrd="0" presId="urn:microsoft.com/office/officeart/2005/8/layout/hList1"/>
    <dgm:cxn modelId="{0150F674-01BC-45F8-8F4C-B46A16D17047}" type="presParOf" srcId="{16BA07DA-D91D-49EF-9ACC-E80B14C35984}" destId="{6E2F0080-AC55-45DF-9818-1E8BDC27EAB3}" srcOrd="2" destOrd="0" presId="urn:microsoft.com/office/officeart/2005/8/layout/hList1"/>
    <dgm:cxn modelId="{69865F20-EE85-4561-8BD3-785C30DBFF2D}" type="presParOf" srcId="{6E2F0080-AC55-45DF-9818-1E8BDC27EAB3}" destId="{620B9383-8E5C-4B03-8B69-E82B71927772}" srcOrd="0" destOrd="0" presId="urn:microsoft.com/office/officeart/2005/8/layout/hList1"/>
    <dgm:cxn modelId="{6F3BDF42-511F-4899-95F5-9B7248D9F66D}" type="presParOf" srcId="{6E2F0080-AC55-45DF-9818-1E8BDC27EAB3}" destId="{98B3CE7C-B367-4795-9E0F-DC2A22C594F9}" srcOrd="1" destOrd="0" presId="urn:microsoft.com/office/officeart/2005/8/layout/hList1"/>
    <dgm:cxn modelId="{274CE2DF-E88C-4322-A129-A48AFF3D189A}" type="presParOf" srcId="{16BA07DA-D91D-49EF-9ACC-E80B14C35984}" destId="{D7585567-162A-4C03-9F19-B7D0D6BB6322}" srcOrd="3" destOrd="0" presId="urn:microsoft.com/office/officeart/2005/8/layout/hList1"/>
    <dgm:cxn modelId="{745CA458-9B98-48BD-9156-4CD30BD45A14}" type="presParOf" srcId="{16BA07DA-D91D-49EF-9ACC-E80B14C35984}" destId="{7C293BED-9348-4E2D-B84B-A3B0020020B3}" srcOrd="4" destOrd="0" presId="urn:microsoft.com/office/officeart/2005/8/layout/hList1"/>
    <dgm:cxn modelId="{457E1C10-A89B-4F2A-B5A6-8BD4207E1E86}" type="presParOf" srcId="{7C293BED-9348-4E2D-B84B-A3B0020020B3}" destId="{96042841-2BFF-4034-9F43-2F471F8154CB}" srcOrd="0" destOrd="0" presId="urn:microsoft.com/office/officeart/2005/8/layout/hList1"/>
    <dgm:cxn modelId="{7C81ECD4-246C-42BB-9C82-9596B4291579}" type="presParOf" srcId="{7C293BED-9348-4E2D-B84B-A3B0020020B3}" destId="{D93A8693-1A24-4197-8B2F-4A1A48F0DD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EBC43-1FBE-4DDE-9252-699DF937B82E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4BDD18-EE8B-4FBE-ACAB-BBD34AE776A8}">
      <dgm:prSet phldrT="[Text]" custT="1"/>
      <dgm:spPr/>
      <dgm:t>
        <a:bodyPr/>
        <a:lstStyle/>
        <a:p>
          <a:r>
            <a:rPr lang="es-AR" sz="28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13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C174CD6-C29F-40FE-91A0-EBDDE1C05D92}" type="parTrans" cxnId="{DB0AD060-052D-4535-98ED-8F0D23D0EC28}">
      <dgm:prSet/>
      <dgm:spPr/>
      <dgm:t>
        <a:bodyPr/>
        <a:lstStyle/>
        <a:p>
          <a:endParaRPr lang="en-US"/>
        </a:p>
      </dgm:t>
    </dgm:pt>
    <dgm:pt modelId="{9560A0D7-F9DE-46BA-A277-FFFB25EE9180}" type="sibTrans" cxnId="{DB0AD060-052D-4535-98ED-8F0D23D0EC28}">
      <dgm:prSet/>
      <dgm:spPr/>
      <dgm:t>
        <a:bodyPr/>
        <a:lstStyle/>
        <a:p>
          <a:endParaRPr lang="en-US"/>
        </a:p>
      </dgm:t>
    </dgm:pt>
    <dgm:pt modelId="{4F6DEA5F-9585-45CD-BA39-92A116B67A2E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HTTP/2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A1B2D98-9E40-47B9-8384-9EE651DF6AE1}" type="parTrans" cxnId="{C76B24D0-30F2-412D-9EB2-694CB5CA8258}">
      <dgm:prSet/>
      <dgm:spPr/>
      <dgm:t>
        <a:bodyPr/>
        <a:lstStyle/>
        <a:p>
          <a:endParaRPr lang="en-US"/>
        </a:p>
      </dgm:t>
    </dgm:pt>
    <dgm:pt modelId="{1A1B4B41-794F-4101-86A4-540A7413CA4C}" type="sibTrans" cxnId="{C76B24D0-30F2-412D-9EB2-694CB5CA8258}">
      <dgm:prSet/>
      <dgm:spPr/>
      <dgm:t>
        <a:bodyPr/>
        <a:lstStyle/>
        <a:p>
          <a:endParaRPr lang="en-US"/>
        </a:p>
      </dgm:t>
    </dgm:pt>
    <dgm:pt modelId="{3532D880-6625-4561-8AB5-DAEEFE111E9B}">
      <dgm:prSet phldrT="[Text]"/>
      <dgm:spPr/>
      <dgm:t>
        <a:bodyPr/>
        <a:lstStyle/>
        <a:p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Protobuf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EB9026-6EF0-428D-A8DB-1A0591FB5840}" type="parTrans" cxnId="{B2E69B3D-A940-4E4E-8415-FEE954E0257B}">
      <dgm:prSet/>
      <dgm:spPr/>
      <dgm:t>
        <a:bodyPr/>
        <a:lstStyle/>
        <a:p>
          <a:endParaRPr lang="en-US"/>
        </a:p>
      </dgm:t>
    </dgm:pt>
    <dgm:pt modelId="{0B107E31-587E-4870-BAC0-342CD776BD8B}" type="sibTrans" cxnId="{B2E69B3D-A940-4E4E-8415-FEE954E0257B}">
      <dgm:prSet/>
      <dgm:spPr/>
      <dgm:t>
        <a:bodyPr/>
        <a:lstStyle/>
        <a:p>
          <a:endParaRPr lang="en-US"/>
        </a:p>
      </dgm:t>
    </dgm:pt>
    <dgm:pt modelId="{DF81085A-A6B0-445F-BC2E-12A8B8EAE34D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Mensajes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6A807D-ADDC-4B7E-8383-7B49C0573FD3}" type="parTrans" cxnId="{60FDFE15-009A-4F45-98BA-618B82568C48}">
      <dgm:prSet/>
      <dgm:spPr/>
      <dgm:t>
        <a:bodyPr/>
        <a:lstStyle/>
        <a:p>
          <a:endParaRPr lang="en-US"/>
        </a:p>
      </dgm:t>
    </dgm:pt>
    <dgm:pt modelId="{F6A4C32D-BD81-48C5-98A3-8651996DE553}" type="sibTrans" cxnId="{60FDFE15-009A-4F45-98BA-618B82568C48}">
      <dgm:prSet/>
      <dgm:spPr/>
      <dgm:t>
        <a:bodyPr/>
        <a:lstStyle/>
        <a:p>
          <a:endParaRPr lang="en-US"/>
        </a:p>
      </dgm:t>
    </dgm:pt>
    <dgm:pt modelId="{44D8C497-A769-4906-A031-4F8F81DCD21D}">
      <dgm:prSet phldrT="[Text]"/>
      <dgm:spPr/>
      <dgm:t>
        <a:bodyPr/>
        <a:lstStyle/>
        <a:p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Stream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AFF1104-2C99-46E2-A3C7-4A2BCC413B5A}" type="parTrans" cxnId="{DC6EB4A1-EE6B-4A55-8E6D-E4A3D4A259AE}">
      <dgm:prSet/>
      <dgm:spPr/>
      <dgm:t>
        <a:bodyPr/>
        <a:lstStyle/>
        <a:p>
          <a:endParaRPr lang="en-US"/>
        </a:p>
      </dgm:t>
    </dgm:pt>
    <dgm:pt modelId="{0ADB7EF9-46A4-4801-BF3B-6C4F90429611}" type="sibTrans" cxnId="{DC6EB4A1-EE6B-4A55-8E6D-E4A3D4A259AE}">
      <dgm:prSet/>
      <dgm:spPr/>
      <dgm:t>
        <a:bodyPr/>
        <a:lstStyle/>
        <a:p>
          <a:endParaRPr lang="en-US"/>
        </a:p>
      </dgm:t>
    </dgm:pt>
    <dgm:pt modelId="{1F06FDB6-7217-4510-9FD4-AB0030830918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Bidireccional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722A92F-294C-493B-825D-60C6B56E32A7}" type="parTrans" cxnId="{EC146124-AF13-4BBF-81DB-0F8A3F10CA72}">
      <dgm:prSet/>
      <dgm:spPr/>
      <dgm:t>
        <a:bodyPr/>
        <a:lstStyle/>
        <a:p>
          <a:endParaRPr lang="en-US"/>
        </a:p>
      </dgm:t>
    </dgm:pt>
    <dgm:pt modelId="{4E65DBAD-5721-49D7-944A-B38C3BF84F5F}" type="sibTrans" cxnId="{EC146124-AF13-4BBF-81DB-0F8A3F10CA72}">
      <dgm:prSet/>
      <dgm:spPr/>
      <dgm:t>
        <a:bodyPr/>
        <a:lstStyle/>
        <a:p>
          <a:endParaRPr lang="en-US"/>
        </a:p>
      </dgm:t>
    </dgm:pt>
    <dgm:pt modelId="{E151A0E9-A211-45C0-A9C9-149A73AA94C0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Única Librería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3ACFEAE-600A-4E7E-AF8B-3B4EDB5238D7}" type="sibTrans" cxnId="{16AC7CB9-4487-4442-9B73-EA1D2C348C4D}">
      <dgm:prSet/>
      <dgm:spPr/>
      <dgm:t>
        <a:bodyPr/>
        <a:lstStyle/>
        <a:p>
          <a:endParaRPr lang="en-US"/>
        </a:p>
      </dgm:t>
    </dgm:pt>
    <dgm:pt modelId="{B47EEA4D-F702-4E72-8196-3A732938C7FF}" type="parTrans" cxnId="{16AC7CB9-4487-4442-9B73-EA1D2C348C4D}">
      <dgm:prSet/>
      <dgm:spPr/>
      <dgm:t>
        <a:bodyPr/>
        <a:lstStyle/>
        <a:p>
          <a:endParaRPr lang="en-US"/>
        </a:p>
      </dgm:t>
    </dgm:pt>
    <dgm:pt modelId="{A5C051C9-65B1-4CC5-AF69-5B2CB506ED0C}" type="pres">
      <dgm:prSet presAssocID="{D03EBC43-1FBE-4DDE-9252-699DF937B82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89BDB34-0734-4168-95DA-B953457D869F}" type="pres">
      <dgm:prSet presAssocID="{314BDD18-EE8B-4FBE-ACAB-BBD34AE776A8}" presName="Parent" presStyleLbl="node0" presStyleIdx="0" presStyleCnt="1">
        <dgm:presLayoutVars>
          <dgm:chMax val="6"/>
          <dgm:chPref val="6"/>
        </dgm:presLayoutVars>
      </dgm:prSet>
      <dgm:spPr/>
    </dgm:pt>
    <dgm:pt modelId="{55F632A3-23B2-4B94-9C81-019A50B72A2B}" type="pres">
      <dgm:prSet presAssocID="{4F6DEA5F-9585-45CD-BA39-92A116B67A2E}" presName="Accent1" presStyleCnt="0"/>
      <dgm:spPr/>
    </dgm:pt>
    <dgm:pt modelId="{089A7847-04B7-430F-8049-811F10FAE60D}" type="pres">
      <dgm:prSet presAssocID="{4F6DEA5F-9585-45CD-BA39-92A116B67A2E}" presName="Accent" presStyleLbl="bgShp" presStyleIdx="0" presStyleCnt="6"/>
      <dgm:spPr/>
    </dgm:pt>
    <dgm:pt modelId="{CA76424D-1CAE-4F2A-8F30-0E82499F4FF6}" type="pres">
      <dgm:prSet presAssocID="{4F6DEA5F-9585-45CD-BA39-92A116B67A2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559094E-B56D-44B0-B23D-FE2E262394D8}" type="pres">
      <dgm:prSet presAssocID="{3532D880-6625-4561-8AB5-DAEEFE111E9B}" presName="Accent2" presStyleCnt="0"/>
      <dgm:spPr/>
    </dgm:pt>
    <dgm:pt modelId="{E062D9DF-1E62-4486-864C-7D24E11D4920}" type="pres">
      <dgm:prSet presAssocID="{3532D880-6625-4561-8AB5-DAEEFE111E9B}" presName="Accent" presStyleLbl="bgShp" presStyleIdx="1" presStyleCnt="6"/>
      <dgm:spPr/>
    </dgm:pt>
    <dgm:pt modelId="{4E6CEE61-4E69-427C-9D8C-FC2A8DD0B149}" type="pres">
      <dgm:prSet presAssocID="{3532D880-6625-4561-8AB5-DAEEFE111E9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21B3806-9B0E-4B14-B8D2-2FFF3CC1E691}" type="pres">
      <dgm:prSet presAssocID="{DF81085A-A6B0-445F-BC2E-12A8B8EAE34D}" presName="Accent3" presStyleCnt="0"/>
      <dgm:spPr/>
    </dgm:pt>
    <dgm:pt modelId="{0C4BA4E6-1EAF-45D3-896F-9FFB80EE9215}" type="pres">
      <dgm:prSet presAssocID="{DF81085A-A6B0-445F-BC2E-12A8B8EAE34D}" presName="Accent" presStyleLbl="bgShp" presStyleIdx="2" presStyleCnt="6"/>
      <dgm:spPr/>
    </dgm:pt>
    <dgm:pt modelId="{B6445963-C142-48ED-902C-492E54989CA9}" type="pres">
      <dgm:prSet presAssocID="{DF81085A-A6B0-445F-BC2E-12A8B8EAE34D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5783460-C3D9-4084-B5F0-BB6EC20581A3}" type="pres">
      <dgm:prSet presAssocID="{44D8C497-A769-4906-A031-4F8F81DCD21D}" presName="Accent4" presStyleCnt="0"/>
      <dgm:spPr/>
    </dgm:pt>
    <dgm:pt modelId="{FE591D34-6FBB-45E9-843F-2459ED7E652A}" type="pres">
      <dgm:prSet presAssocID="{44D8C497-A769-4906-A031-4F8F81DCD21D}" presName="Accent" presStyleLbl="bgShp" presStyleIdx="3" presStyleCnt="6"/>
      <dgm:spPr/>
    </dgm:pt>
    <dgm:pt modelId="{197A8544-131D-4DF3-9A30-AAA2C4CFD681}" type="pres">
      <dgm:prSet presAssocID="{44D8C497-A769-4906-A031-4F8F81DCD21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A9AD24D-E17C-477F-8DAC-78DE5A8F125A}" type="pres">
      <dgm:prSet presAssocID="{1F06FDB6-7217-4510-9FD4-AB0030830918}" presName="Accent5" presStyleCnt="0"/>
      <dgm:spPr/>
    </dgm:pt>
    <dgm:pt modelId="{B54EBB4B-0D15-49C9-96A8-85BD9B8D3C6E}" type="pres">
      <dgm:prSet presAssocID="{1F06FDB6-7217-4510-9FD4-AB0030830918}" presName="Accent" presStyleLbl="bgShp" presStyleIdx="4" presStyleCnt="6"/>
      <dgm:spPr/>
    </dgm:pt>
    <dgm:pt modelId="{C56A3085-70CE-4210-87F4-029026721233}" type="pres">
      <dgm:prSet presAssocID="{1F06FDB6-7217-4510-9FD4-AB003083091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A34FCEC-629F-4963-B238-DBDE9BF611FA}" type="pres">
      <dgm:prSet presAssocID="{E151A0E9-A211-45C0-A9C9-149A73AA94C0}" presName="Accent6" presStyleCnt="0"/>
      <dgm:spPr/>
    </dgm:pt>
    <dgm:pt modelId="{23EEAC19-AA4B-4397-9B74-AB2200FB718B}" type="pres">
      <dgm:prSet presAssocID="{E151A0E9-A211-45C0-A9C9-149A73AA94C0}" presName="Accent" presStyleLbl="bgShp" presStyleIdx="5" presStyleCnt="6"/>
      <dgm:spPr/>
    </dgm:pt>
    <dgm:pt modelId="{C63A02F7-8B4B-42AA-9281-B529716DFEBE}" type="pres">
      <dgm:prSet presAssocID="{E151A0E9-A211-45C0-A9C9-149A73AA94C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0FDFE15-009A-4F45-98BA-618B82568C48}" srcId="{314BDD18-EE8B-4FBE-ACAB-BBD34AE776A8}" destId="{DF81085A-A6B0-445F-BC2E-12A8B8EAE34D}" srcOrd="2" destOrd="0" parTransId="{006A807D-ADDC-4B7E-8383-7B49C0573FD3}" sibTransId="{F6A4C32D-BD81-48C5-98A3-8651996DE553}"/>
    <dgm:cxn modelId="{FE5FF616-3DC4-4FED-9B60-A51FA3A5A35C}" type="presOf" srcId="{4F6DEA5F-9585-45CD-BA39-92A116B67A2E}" destId="{CA76424D-1CAE-4F2A-8F30-0E82499F4FF6}" srcOrd="0" destOrd="0" presId="urn:microsoft.com/office/officeart/2011/layout/HexagonRadial"/>
    <dgm:cxn modelId="{EC146124-AF13-4BBF-81DB-0F8A3F10CA72}" srcId="{314BDD18-EE8B-4FBE-ACAB-BBD34AE776A8}" destId="{1F06FDB6-7217-4510-9FD4-AB0030830918}" srcOrd="4" destOrd="0" parTransId="{9722A92F-294C-493B-825D-60C6B56E32A7}" sibTransId="{4E65DBAD-5721-49D7-944A-B38C3BF84F5F}"/>
    <dgm:cxn modelId="{B2E69B3D-A940-4E4E-8415-FEE954E0257B}" srcId="{314BDD18-EE8B-4FBE-ACAB-BBD34AE776A8}" destId="{3532D880-6625-4561-8AB5-DAEEFE111E9B}" srcOrd="1" destOrd="0" parTransId="{6BEB9026-6EF0-428D-A8DB-1A0591FB5840}" sibTransId="{0B107E31-587E-4870-BAC0-342CD776BD8B}"/>
    <dgm:cxn modelId="{DB0AD060-052D-4535-98ED-8F0D23D0EC28}" srcId="{D03EBC43-1FBE-4DDE-9252-699DF937B82E}" destId="{314BDD18-EE8B-4FBE-ACAB-BBD34AE776A8}" srcOrd="0" destOrd="0" parTransId="{4C174CD6-C29F-40FE-91A0-EBDDE1C05D92}" sibTransId="{9560A0D7-F9DE-46BA-A277-FFFB25EE9180}"/>
    <dgm:cxn modelId="{D850BF61-A1AD-45FC-85FE-86582E7D3E8E}" type="presOf" srcId="{D03EBC43-1FBE-4DDE-9252-699DF937B82E}" destId="{A5C051C9-65B1-4CC5-AF69-5B2CB506ED0C}" srcOrd="0" destOrd="0" presId="urn:microsoft.com/office/officeart/2011/layout/HexagonRadial"/>
    <dgm:cxn modelId="{1500A990-9EE3-43E0-BCE4-D89EE48281F9}" type="presOf" srcId="{DF81085A-A6B0-445F-BC2E-12A8B8EAE34D}" destId="{B6445963-C142-48ED-902C-492E54989CA9}" srcOrd="0" destOrd="0" presId="urn:microsoft.com/office/officeart/2011/layout/HexagonRadial"/>
    <dgm:cxn modelId="{9BC7F89F-FA15-4D1D-9907-937D17A52B74}" type="presOf" srcId="{3532D880-6625-4561-8AB5-DAEEFE111E9B}" destId="{4E6CEE61-4E69-427C-9D8C-FC2A8DD0B149}" srcOrd="0" destOrd="0" presId="urn:microsoft.com/office/officeart/2011/layout/HexagonRadial"/>
    <dgm:cxn modelId="{DC6EB4A1-EE6B-4A55-8E6D-E4A3D4A259AE}" srcId="{314BDD18-EE8B-4FBE-ACAB-BBD34AE776A8}" destId="{44D8C497-A769-4906-A031-4F8F81DCD21D}" srcOrd="3" destOrd="0" parTransId="{4AFF1104-2C99-46E2-A3C7-4A2BCC413B5A}" sibTransId="{0ADB7EF9-46A4-4801-BF3B-6C4F90429611}"/>
    <dgm:cxn modelId="{16AC7CB9-4487-4442-9B73-EA1D2C348C4D}" srcId="{314BDD18-EE8B-4FBE-ACAB-BBD34AE776A8}" destId="{E151A0E9-A211-45C0-A9C9-149A73AA94C0}" srcOrd="5" destOrd="0" parTransId="{B47EEA4D-F702-4E72-8196-3A732938C7FF}" sibTransId="{F3ACFEAE-600A-4E7E-AF8B-3B4EDB5238D7}"/>
    <dgm:cxn modelId="{E60581BA-7B84-4F02-94D9-ED425ABAF9F7}" type="presOf" srcId="{E151A0E9-A211-45C0-A9C9-149A73AA94C0}" destId="{C63A02F7-8B4B-42AA-9281-B529716DFEBE}" srcOrd="0" destOrd="0" presId="urn:microsoft.com/office/officeart/2011/layout/HexagonRadial"/>
    <dgm:cxn modelId="{BEEF49C3-EF48-478E-8ABE-0CB52D966524}" type="presOf" srcId="{44D8C497-A769-4906-A031-4F8F81DCD21D}" destId="{197A8544-131D-4DF3-9A30-AAA2C4CFD681}" srcOrd="0" destOrd="0" presId="urn:microsoft.com/office/officeart/2011/layout/HexagonRadial"/>
    <dgm:cxn modelId="{C76B24D0-30F2-412D-9EB2-694CB5CA8258}" srcId="{314BDD18-EE8B-4FBE-ACAB-BBD34AE776A8}" destId="{4F6DEA5F-9585-45CD-BA39-92A116B67A2E}" srcOrd="0" destOrd="0" parTransId="{1A1B2D98-9E40-47B9-8384-9EE651DF6AE1}" sibTransId="{1A1B4B41-794F-4101-86A4-540A7413CA4C}"/>
    <dgm:cxn modelId="{78B2F5DB-7944-42F9-B8F1-D7827F1334B7}" type="presOf" srcId="{1F06FDB6-7217-4510-9FD4-AB0030830918}" destId="{C56A3085-70CE-4210-87F4-029026721233}" srcOrd="0" destOrd="0" presId="urn:microsoft.com/office/officeart/2011/layout/HexagonRadial"/>
    <dgm:cxn modelId="{38518CF2-6093-4C20-9B3F-D434F084D8AB}" type="presOf" srcId="{314BDD18-EE8B-4FBE-ACAB-BBD34AE776A8}" destId="{489BDB34-0734-4168-95DA-B953457D869F}" srcOrd="0" destOrd="0" presId="urn:microsoft.com/office/officeart/2011/layout/HexagonRadial"/>
    <dgm:cxn modelId="{A22028E6-AB22-4384-8EAC-F1362CCEA405}" type="presParOf" srcId="{A5C051C9-65B1-4CC5-AF69-5B2CB506ED0C}" destId="{489BDB34-0734-4168-95DA-B953457D869F}" srcOrd="0" destOrd="0" presId="urn:microsoft.com/office/officeart/2011/layout/HexagonRadial"/>
    <dgm:cxn modelId="{21D7B04A-101F-4743-AD95-4B089BF8D3FE}" type="presParOf" srcId="{A5C051C9-65B1-4CC5-AF69-5B2CB506ED0C}" destId="{55F632A3-23B2-4B94-9C81-019A50B72A2B}" srcOrd="1" destOrd="0" presId="urn:microsoft.com/office/officeart/2011/layout/HexagonRadial"/>
    <dgm:cxn modelId="{5DC9B552-6A08-42A8-8204-5EAD8CAE6366}" type="presParOf" srcId="{55F632A3-23B2-4B94-9C81-019A50B72A2B}" destId="{089A7847-04B7-430F-8049-811F10FAE60D}" srcOrd="0" destOrd="0" presId="urn:microsoft.com/office/officeart/2011/layout/HexagonRadial"/>
    <dgm:cxn modelId="{32D91D56-7595-4BE9-9F69-67042C102497}" type="presParOf" srcId="{A5C051C9-65B1-4CC5-AF69-5B2CB506ED0C}" destId="{CA76424D-1CAE-4F2A-8F30-0E82499F4FF6}" srcOrd="2" destOrd="0" presId="urn:microsoft.com/office/officeart/2011/layout/HexagonRadial"/>
    <dgm:cxn modelId="{6EB7C578-3F13-458F-9A37-DE8B04853AA4}" type="presParOf" srcId="{A5C051C9-65B1-4CC5-AF69-5B2CB506ED0C}" destId="{E559094E-B56D-44B0-B23D-FE2E262394D8}" srcOrd="3" destOrd="0" presId="urn:microsoft.com/office/officeart/2011/layout/HexagonRadial"/>
    <dgm:cxn modelId="{8CB54FAA-D5CC-4561-A442-16F613C6BF37}" type="presParOf" srcId="{E559094E-B56D-44B0-B23D-FE2E262394D8}" destId="{E062D9DF-1E62-4486-864C-7D24E11D4920}" srcOrd="0" destOrd="0" presId="urn:microsoft.com/office/officeart/2011/layout/HexagonRadial"/>
    <dgm:cxn modelId="{1710FD30-6DD6-459E-A89E-330D3A7C16C4}" type="presParOf" srcId="{A5C051C9-65B1-4CC5-AF69-5B2CB506ED0C}" destId="{4E6CEE61-4E69-427C-9D8C-FC2A8DD0B149}" srcOrd="4" destOrd="0" presId="urn:microsoft.com/office/officeart/2011/layout/HexagonRadial"/>
    <dgm:cxn modelId="{FB13BE00-FBB1-4ABD-A23D-91F71134E738}" type="presParOf" srcId="{A5C051C9-65B1-4CC5-AF69-5B2CB506ED0C}" destId="{721B3806-9B0E-4B14-B8D2-2FFF3CC1E691}" srcOrd="5" destOrd="0" presId="urn:microsoft.com/office/officeart/2011/layout/HexagonRadial"/>
    <dgm:cxn modelId="{02625714-E5D7-4D71-82EB-3F7A9CB75EF7}" type="presParOf" srcId="{721B3806-9B0E-4B14-B8D2-2FFF3CC1E691}" destId="{0C4BA4E6-1EAF-45D3-896F-9FFB80EE9215}" srcOrd="0" destOrd="0" presId="urn:microsoft.com/office/officeart/2011/layout/HexagonRadial"/>
    <dgm:cxn modelId="{60C43A66-34EA-4B52-8AD0-00BD41E32147}" type="presParOf" srcId="{A5C051C9-65B1-4CC5-AF69-5B2CB506ED0C}" destId="{B6445963-C142-48ED-902C-492E54989CA9}" srcOrd="6" destOrd="0" presId="urn:microsoft.com/office/officeart/2011/layout/HexagonRadial"/>
    <dgm:cxn modelId="{36B5DBD4-EC42-4BA3-BF80-993DAFE59D53}" type="presParOf" srcId="{A5C051C9-65B1-4CC5-AF69-5B2CB506ED0C}" destId="{95783460-C3D9-4084-B5F0-BB6EC20581A3}" srcOrd="7" destOrd="0" presId="urn:microsoft.com/office/officeart/2011/layout/HexagonRadial"/>
    <dgm:cxn modelId="{71C7ED2F-EEC3-470A-A8E2-5F2C3B0C6FE1}" type="presParOf" srcId="{95783460-C3D9-4084-B5F0-BB6EC20581A3}" destId="{FE591D34-6FBB-45E9-843F-2459ED7E652A}" srcOrd="0" destOrd="0" presId="urn:microsoft.com/office/officeart/2011/layout/HexagonRadial"/>
    <dgm:cxn modelId="{4695EEF7-DCFF-4DDD-84C1-BC86855ADDB0}" type="presParOf" srcId="{A5C051C9-65B1-4CC5-AF69-5B2CB506ED0C}" destId="{197A8544-131D-4DF3-9A30-AAA2C4CFD681}" srcOrd="8" destOrd="0" presId="urn:microsoft.com/office/officeart/2011/layout/HexagonRadial"/>
    <dgm:cxn modelId="{CEF63E56-3694-47A1-A96F-0FAC8ACB9C7A}" type="presParOf" srcId="{A5C051C9-65B1-4CC5-AF69-5B2CB506ED0C}" destId="{2A9AD24D-E17C-477F-8DAC-78DE5A8F125A}" srcOrd="9" destOrd="0" presId="urn:microsoft.com/office/officeart/2011/layout/HexagonRadial"/>
    <dgm:cxn modelId="{A14FF7AD-5828-43CE-8257-5B00810728FA}" type="presParOf" srcId="{2A9AD24D-E17C-477F-8DAC-78DE5A8F125A}" destId="{B54EBB4B-0D15-49C9-96A8-85BD9B8D3C6E}" srcOrd="0" destOrd="0" presId="urn:microsoft.com/office/officeart/2011/layout/HexagonRadial"/>
    <dgm:cxn modelId="{8C40E5B6-2B6E-4A93-B777-23B807683BED}" type="presParOf" srcId="{A5C051C9-65B1-4CC5-AF69-5B2CB506ED0C}" destId="{C56A3085-70CE-4210-87F4-029026721233}" srcOrd="10" destOrd="0" presId="urn:microsoft.com/office/officeart/2011/layout/HexagonRadial"/>
    <dgm:cxn modelId="{2B2CFCF0-7F5B-440D-833A-32D417700C2F}" type="presParOf" srcId="{A5C051C9-65B1-4CC5-AF69-5B2CB506ED0C}" destId="{6A34FCEC-629F-4963-B238-DBDE9BF611FA}" srcOrd="11" destOrd="0" presId="urn:microsoft.com/office/officeart/2011/layout/HexagonRadial"/>
    <dgm:cxn modelId="{00949A2C-789E-4BD2-94AD-9E5375E78EA4}" type="presParOf" srcId="{6A34FCEC-629F-4963-B238-DBDE9BF611FA}" destId="{23EEAC19-AA4B-4397-9B74-AB2200FB718B}" srcOrd="0" destOrd="0" presId="urn:microsoft.com/office/officeart/2011/layout/HexagonRadial"/>
    <dgm:cxn modelId="{89A0085D-271A-4AD1-83F7-D238F7FE03DF}" type="presParOf" srcId="{A5C051C9-65B1-4CC5-AF69-5B2CB506ED0C}" destId="{C63A02F7-8B4B-42AA-9281-B529716DFEB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D24147-FA95-44FA-A236-DD6D59C224C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C33D52C4-A1CD-4E20-969F-E238AF91560C}">
      <dgm:prSet phldrT="[Text]" custT="1"/>
      <dgm:spPr/>
      <dgm:t>
        <a:bodyPr/>
        <a:lstStyle/>
        <a:p>
          <a:r>
            <a:rPr lang="es-AR" sz="1600" dirty="0" err="1">
              <a:latin typeface="Segoe UI" panose="020B0502040204020203" pitchFamily="34" charset="0"/>
              <a:cs typeface="Segoe UI" panose="020B0502040204020203" pitchFamily="34" charset="0"/>
            </a:rPr>
            <a:t>MiServicio.proto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0FE0E92-7EDC-4F49-8B1D-AF872517C0B2}" type="parTrans" cxnId="{89091185-9ECD-40C4-A674-FBB5A58E4FFC}">
      <dgm:prSet/>
      <dgm:spPr/>
      <dgm:t>
        <a:bodyPr/>
        <a:lstStyle/>
        <a:p>
          <a:endParaRPr lang="en-US"/>
        </a:p>
      </dgm:t>
    </dgm:pt>
    <dgm:pt modelId="{D0B62AAA-D138-41DC-9FFE-B423E572EB44}" type="sibTrans" cxnId="{89091185-9ECD-40C4-A674-FBB5A58E4FFC}">
      <dgm:prSet/>
      <dgm:spPr/>
      <dgm:t>
        <a:bodyPr/>
        <a:lstStyle/>
        <a:p>
          <a:endParaRPr lang="en-US"/>
        </a:p>
      </dgm:t>
    </dgm:pt>
    <dgm:pt modelId="{0870FBA5-128D-4E35-AE4E-DC44D931F5A3}">
      <dgm:prSet phldrT="[Text]" custT="1"/>
      <dgm:spPr/>
      <dgm:t>
        <a:bodyPr/>
        <a:lstStyle/>
        <a:p>
          <a:r>
            <a:rPr lang="es-AR" sz="1600" dirty="0">
              <a:latin typeface="Segoe UI" panose="020B0502040204020203" pitchFamily="34" charset="0"/>
              <a:cs typeface="Segoe UI" panose="020B0502040204020203" pitchFamily="34" charset="0"/>
            </a:rPr>
            <a:t>Código C#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181261-D1B9-429B-8906-08E9939CB242}" type="parTrans" cxnId="{7654D047-6E9A-4868-AD20-4A1E19B46395}">
      <dgm:prSet/>
      <dgm:spPr/>
      <dgm:t>
        <a:bodyPr/>
        <a:lstStyle/>
        <a:p>
          <a:endParaRPr lang="en-US"/>
        </a:p>
      </dgm:t>
    </dgm:pt>
    <dgm:pt modelId="{B3832AFE-8294-42D5-AFD8-6150310C01B2}" type="sibTrans" cxnId="{7654D047-6E9A-4868-AD20-4A1E19B46395}">
      <dgm:prSet/>
      <dgm:spPr/>
      <dgm:t>
        <a:bodyPr/>
        <a:lstStyle/>
        <a:p>
          <a:endParaRPr lang="en-US"/>
        </a:p>
      </dgm:t>
    </dgm:pt>
    <dgm:pt modelId="{AC9B6669-3B09-4612-AE15-6071C0C2D7A3}">
      <dgm:prSet phldrT="[Text]" custT="1"/>
      <dgm:spPr/>
      <dgm:t>
        <a:bodyPr/>
        <a:lstStyle/>
        <a:p>
          <a:r>
            <a:rPr lang="es-AR" sz="1600" dirty="0">
              <a:latin typeface="Segoe UI" panose="020B0502040204020203" pitchFamily="34" charset="0"/>
              <a:cs typeface="Segoe UI" panose="020B0502040204020203" pitchFamily="34" charset="0"/>
            </a:rPr>
            <a:t>Archivo </a:t>
          </a:r>
          <a:r>
            <a:rPr lang="es-AR" sz="1600">
              <a:latin typeface="Segoe UI" panose="020B0502040204020203" pitchFamily="34" charset="0"/>
              <a:cs typeface="Segoe UI" panose="020B0502040204020203" pitchFamily="34" charset="0"/>
            </a:rPr>
            <a:t>.proto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7F884E-DB6D-41F4-B24B-18351CECFE91}" type="parTrans" cxnId="{C0448124-33A7-4D08-8494-39933D4E6AE2}">
      <dgm:prSet/>
      <dgm:spPr/>
      <dgm:t>
        <a:bodyPr/>
        <a:lstStyle/>
        <a:p>
          <a:endParaRPr lang="en-US"/>
        </a:p>
      </dgm:t>
    </dgm:pt>
    <dgm:pt modelId="{03B97E8D-0F8A-47C3-AFBE-D989CA3151DF}" type="sibTrans" cxnId="{C0448124-33A7-4D08-8494-39933D4E6AE2}">
      <dgm:prSet/>
      <dgm:spPr/>
      <dgm:t>
        <a:bodyPr/>
        <a:lstStyle/>
        <a:p>
          <a:endParaRPr lang="en-US"/>
        </a:p>
      </dgm:t>
    </dgm:pt>
    <dgm:pt modelId="{3B580035-7E30-45C5-A177-96870DDCDD8A}">
      <dgm:prSet phldrT="[Text]" custT="1"/>
      <dgm:spPr/>
      <dgm:t>
        <a:bodyPr/>
        <a:lstStyle/>
        <a:p>
          <a:r>
            <a:rPr lang="es-AR" sz="1600" dirty="0" err="1">
              <a:latin typeface="Segoe UI" panose="020B0502040204020203" pitchFamily="34" charset="0"/>
              <a:cs typeface="Segoe UI" panose="020B0502040204020203" pitchFamily="34" charset="0"/>
            </a:rPr>
            <a:t>Protoc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F3A83D9-9D10-4092-85BA-716C39257205}" type="sibTrans" cxnId="{8AF4D7D5-68D7-44C4-900E-CB8BEE71AC7B}">
      <dgm:prSet/>
      <dgm:spPr/>
      <dgm:t>
        <a:bodyPr/>
        <a:lstStyle/>
        <a:p>
          <a:endParaRPr lang="en-US"/>
        </a:p>
      </dgm:t>
    </dgm:pt>
    <dgm:pt modelId="{70E15ECF-DA21-4DCE-885D-993BCF926911}" type="parTrans" cxnId="{8AF4D7D5-68D7-44C4-900E-CB8BEE71AC7B}">
      <dgm:prSet/>
      <dgm:spPr/>
      <dgm:t>
        <a:bodyPr/>
        <a:lstStyle/>
        <a:p>
          <a:endParaRPr lang="en-US"/>
        </a:p>
      </dgm:t>
    </dgm:pt>
    <dgm:pt modelId="{BBD3C9F1-1F61-4E02-AC6D-EE88F2A7D1D5}">
      <dgm:prSet phldrT="[Text]" custT="1"/>
      <dgm:spPr/>
      <dgm:t>
        <a:bodyPr/>
        <a:lstStyle/>
        <a:p>
          <a:r>
            <a:rPr lang="es-AR" sz="1600" dirty="0">
              <a:latin typeface="Segoe UI" panose="020B0502040204020203" pitchFamily="34" charset="0"/>
              <a:cs typeface="Segoe UI" panose="020B0502040204020203" pitchFamily="34" charset="0"/>
            </a:rPr>
            <a:t>Compilador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9BBC320-1A6F-4EF3-BCC7-700281B6664D}" type="parTrans" cxnId="{C1079942-FCEA-449A-9D09-C94A370DFE63}">
      <dgm:prSet/>
      <dgm:spPr/>
      <dgm:t>
        <a:bodyPr/>
        <a:lstStyle/>
        <a:p>
          <a:endParaRPr lang="en-US"/>
        </a:p>
      </dgm:t>
    </dgm:pt>
    <dgm:pt modelId="{70AE66DB-2608-47C0-B5B5-E0DEA5A7E32E}" type="sibTrans" cxnId="{C1079942-FCEA-449A-9D09-C94A370DFE63}">
      <dgm:prSet/>
      <dgm:spPr/>
      <dgm:t>
        <a:bodyPr/>
        <a:lstStyle/>
        <a:p>
          <a:endParaRPr lang="en-US"/>
        </a:p>
      </dgm:t>
    </dgm:pt>
    <dgm:pt modelId="{65B30061-470E-4C73-ACEA-6BD46B55C991}">
      <dgm:prSet phldrT="[Text]" custT="1"/>
      <dgm:spPr/>
      <dgm:t>
        <a:bodyPr/>
        <a:lstStyle/>
        <a:p>
          <a:r>
            <a:rPr lang="es-AR" sz="1600" dirty="0">
              <a:latin typeface="Segoe UI" panose="020B0502040204020203" pitchFamily="34" charset="0"/>
              <a:cs typeface="Segoe UI" panose="020B0502040204020203" pitchFamily="34" charset="0"/>
            </a:rPr>
            <a:t>Servidor | Cliente </a:t>
          </a:r>
          <a:r>
            <a:rPr lang="es-AR" sz="16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257105-9220-40D4-8E7E-D69FCCDE2CB0}" type="parTrans" cxnId="{666C9FD8-A95E-4F10-B63A-AE0155ABA3EA}">
      <dgm:prSet/>
      <dgm:spPr/>
      <dgm:t>
        <a:bodyPr/>
        <a:lstStyle/>
        <a:p>
          <a:endParaRPr lang="en-US"/>
        </a:p>
      </dgm:t>
    </dgm:pt>
    <dgm:pt modelId="{947E416C-C575-4EFA-927E-0E0CA93644AB}" type="sibTrans" cxnId="{666C9FD8-A95E-4F10-B63A-AE0155ABA3EA}">
      <dgm:prSet/>
      <dgm:spPr/>
      <dgm:t>
        <a:bodyPr/>
        <a:lstStyle/>
        <a:p>
          <a:endParaRPr lang="en-US"/>
        </a:p>
      </dgm:t>
    </dgm:pt>
    <dgm:pt modelId="{284E0587-02CF-4993-AF2D-69FBA4996110}">
      <dgm:prSet phldrT="[Text]" custT="1"/>
      <dgm:spPr/>
      <dgm:t>
        <a:bodyPr/>
        <a:lstStyle/>
        <a:p>
          <a:r>
            <a:rPr lang="es-AR" sz="1600" dirty="0">
              <a:latin typeface="Segoe UI" panose="020B0502040204020203" pitchFamily="34" charset="0"/>
              <a:cs typeface="Segoe UI" panose="020B0502040204020203" pitchFamily="34" charset="0"/>
            </a:rPr>
            <a:t>Implementación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963A6A9-FE9A-456F-A2BC-EF6C0C0A8C97}" type="parTrans" cxnId="{1D33B30C-2F49-4578-AFBA-86078EBE37D4}">
      <dgm:prSet/>
      <dgm:spPr/>
      <dgm:t>
        <a:bodyPr/>
        <a:lstStyle/>
        <a:p>
          <a:endParaRPr lang="en-US"/>
        </a:p>
      </dgm:t>
    </dgm:pt>
    <dgm:pt modelId="{E4A1CFC1-DB38-4C89-8366-4BA9047BA55E}" type="sibTrans" cxnId="{1D33B30C-2F49-4578-AFBA-86078EBE37D4}">
      <dgm:prSet/>
      <dgm:spPr/>
      <dgm:t>
        <a:bodyPr/>
        <a:lstStyle/>
        <a:p>
          <a:endParaRPr lang="en-US"/>
        </a:p>
      </dgm:t>
    </dgm:pt>
    <dgm:pt modelId="{FB098F33-7BC6-4888-AD74-32DF2DEBB208}">
      <dgm:prSet phldrT="[Text]" custT="1"/>
      <dgm:spPr/>
      <dgm:t>
        <a:bodyPr/>
        <a:lstStyle/>
        <a:p>
          <a:r>
            <a:rPr lang="es-AR" sz="1600" dirty="0">
              <a:latin typeface="Segoe UI" panose="020B0502040204020203" pitchFamily="34" charset="0"/>
              <a:cs typeface="Segoe UI" panose="020B0502040204020203" pitchFamily="34" charset="0"/>
            </a:rPr>
            <a:t>Librería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111412-BA48-42F0-B28B-CC470392C311}" type="parTrans" cxnId="{497AE402-44B4-4680-B1DB-727EE8EE42A2}">
      <dgm:prSet/>
      <dgm:spPr/>
      <dgm:t>
        <a:bodyPr/>
        <a:lstStyle/>
        <a:p>
          <a:endParaRPr lang="en-US"/>
        </a:p>
      </dgm:t>
    </dgm:pt>
    <dgm:pt modelId="{A4040412-B064-47CC-86EF-B99FCBE201B7}" type="sibTrans" cxnId="{497AE402-44B4-4680-B1DB-727EE8EE42A2}">
      <dgm:prSet/>
      <dgm:spPr/>
      <dgm:t>
        <a:bodyPr/>
        <a:lstStyle/>
        <a:p>
          <a:endParaRPr lang="en-US"/>
        </a:p>
      </dgm:t>
    </dgm:pt>
    <dgm:pt modelId="{D3D2588E-8131-4C2A-9B01-BF02D996BCE2}" type="pres">
      <dgm:prSet presAssocID="{ACD24147-FA95-44FA-A236-DD6D59C224C1}" presName="linearFlow" presStyleCnt="0">
        <dgm:presLayoutVars>
          <dgm:dir/>
          <dgm:animLvl val="lvl"/>
          <dgm:resizeHandles val="exact"/>
        </dgm:presLayoutVars>
      </dgm:prSet>
      <dgm:spPr/>
    </dgm:pt>
    <dgm:pt modelId="{03E06403-0505-4E70-A3F1-004541BDF41E}" type="pres">
      <dgm:prSet presAssocID="{C33D52C4-A1CD-4E20-969F-E238AF91560C}" presName="composite" presStyleCnt="0"/>
      <dgm:spPr/>
    </dgm:pt>
    <dgm:pt modelId="{F1820429-7BC3-4570-ADB7-8805158E85AD}" type="pres">
      <dgm:prSet presAssocID="{C33D52C4-A1CD-4E20-969F-E238AF91560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0AF8476-D6C0-4B75-801E-FE7DE98A0DA5}" type="pres">
      <dgm:prSet presAssocID="{C33D52C4-A1CD-4E20-969F-E238AF91560C}" presName="parSh" presStyleLbl="node1" presStyleIdx="0" presStyleCnt="4" custScaleY="94137"/>
      <dgm:spPr/>
    </dgm:pt>
    <dgm:pt modelId="{15C880C4-2439-4548-94D7-9C8F546218D3}" type="pres">
      <dgm:prSet presAssocID="{C33D52C4-A1CD-4E20-969F-E238AF91560C}" presName="desTx" presStyleLbl="fgAcc1" presStyleIdx="0" presStyleCnt="4" custScaleY="22256" custLinFactNeighborX="-9527" custLinFactNeighborY="-36455">
        <dgm:presLayoutVars>
          <dgm:bulletEnabled val="1"/>
        </dgm:presLayoutVars>
      </dgm:prSet>
      <dgm:spPr/>
    </dgm:pt>
    <dgm:pt modelId="{0A55138B-9C2A-441C-81FE-836272092578}" type="pres">
      <dgm:prSet presAssocID="{D0B62AAA-D138-41DC-9FFE-B423E572EB44}" presName="sibTrans" presStyleLbl="sibTrans2D1" presStyleIdx="0" presStyleCnt="3"/>
      <dgm:spPr/>
    </dgm:pt>
    <dgm:pt modelId="{D5994EE7-FCAD-4582-BF52-30AC0AEBC402}" type="pres">
      <dgm:prSet presAssocID="{D0B62AAA-D138-41DC-9FFE-B423E572EB44}" presName="connTx" presStyleLbl="sibTrans2D1" presStyleIdx="0" presStyleCnt="3"/>
      <dgm:spPr/>
    </dgm:pt>
    <dgm:pt modelId="{89E9D3FE-D294-4055-BD79-E1E52E6D9582}" type="pres">
      <dgm:prSet presAssocID="{3B580035-7E30-45C5-A177-96870DDCDD8A}" presName="composite" presStyleCnt="0"/>
      <dgm:spPr/>
    </dgm:pt>
    <dgm:pt modelId="{5900C8FD-3E7C-4FBD-816A-0951F77C4244}" type="pres">
      <dgm:prSet presAssocID="{3B580035-7E30-45C5-A177-96870DDCDD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CD7FD9-4857-4ED6-9274-B09821CF6C7F}" type="pres">
      <dgm:prSet presAssocID="{3B580035-7E30-45C5-A177-96870DDCDD8A}" presName="parSh" presStyleLbl="node1" presStyleIdx="1" presStyleCnt="4" custScaleY="94137"/>
      <dgm:spPr/>
    </dgm:pt>
    <dgm:pt modelId="{0D2F1D60-B22B-4D94-A571-56F778969C74}" type="pres">
      <dgm:prSet presAssocID="{3B580035-7E30-45C5-A177-96870DDCDD8A}" presName="desTx" presStyleLbl="fgAcc1" presStyleIdx="1" presStyleCnt="4" custScaleY="22256" custLinFactNeighborX="-9527" custLinFactNeighborY="-36455">
        <dgm:presLayoutVars>
          <dgm:bulletEnabled val="1"/>
        </dgm:presLayoutVars>
      </dgm:prSet>
      <dgm:spPr/>
    </dgm:pt>
    <dgm:pt modelId="{5B19D502-69E7-470D-9903-EE90A8290AE3}" type="pres">
      <dgm:prSet presAssocID="{5F3A83D9-9D10-4092-85BA-716C39257205}" presName="sibTrans" presStyleLbl="sibTrans2D1" presStyleIdx="1" presStyleCnt="3"/>
      <dgm:spPr/>
    </dgm:pt>
    <dgm:pt modelId="{900714F3-5EF1-4D3E-B0DD-9903BA088FC2}" type="pres">
      <dgm:prSet presAssocID="{5F3A83D9-9D10-4092-85BA-716C39257205}" presName="connTx" presStyleLbl="sibTrans2D1" presStyleIdx="1" presStyleCnt="3"/>
      <dgm:spPr/>
    </dgm:pt>
    <dgm:pt modelId="{F19272EA-383E-43C0-9024-C51E02358262}" type="pres">
      <dgm:prSet presAssocID="{0870FBA5-128D-4E35-AE4E-DC44D931F5A3}" presName="composite" presStyleCnt="0"/>
      <dgm:spPr/>
    </dgm:pt>
    <dgm:pt modelId="{4B5BA6B8-D46A-46B9-B3BE-51E92D70E228}" type="pres">
      <dgm:prSet presAssocID="{0870FBA5-128D-4E35-AE4E-DC44D931F5A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311359-6319-4DCE-877A-81DED374659A}" type="pres">
      <dgm:prSet presAssocID="{0870FBA5-128D-4E35-AE4E-DC44D931F5A3}" presName="parSh" presStyleLbl="node1" presStyleIdx="2" presStyleCnt="4" custScaleY="94137"/>
      <dgm:spPr/>
    </dgm:pt>
    <dgm:pt modelId="{F177D383-93FB-4DBF-83CA-4616B9C338CA}" type="pres">
      <dgm:prSet presAssocID="{0870FBA5-128D-4E35-AE4E-DC44D931F5A3}" presName="desTx" presStyleLbl="fgAcc1" presStyleIdx="2" presStyleCnt="4" custScaleY="22256" custLinFactNeighborX="-9527" custLinFactNeighborY="-36455">
        <dgm:presLayoutVars>
          <dgm:bulletEnabled val="1"/>
        </dgm:presLayoutVars>
      </dgm:prSet>
      <dgm:spPr/>
    </dgm:pt>
    <dgm:pt modelId="{5094F7A8-A18D-4847-8F69-FE851C7670A1}" type="pres">
      <dgm:prSet presAssocID="{B3832AFE-8294-42D5-AFD8-6150310C01B2}" presName="sibTrans" presStyleLbl="sibTrans2D1" presStyleIdx="2" presStyleCnt="3"/>
      <dgm:spPr/>
    </dgm:pt>
    <dgm:pt modelId="{C681F440-6114-4650-ABED-C65AE1DBADBE}" type="pres">
      <dgm:prSet presAssocID="{B3832AFE-8294-42D5-AFD8-6150310C01B2}" presName="connTx" presStyleLbl="sibTrans2D1" presStyleIdx="2" presStyleCnt="3"/>
      <dgm:spPr/>
    </dgm:pt>
    <dgm:pt modelId="{C77D45B8-AACB-422E-A47F-C78B28B60C32}" type="pres">
      <dgm:prSet presAssocID="{65B30061-470E-4C73-ACEA-6BD46B55C991}" presName="composite" presStyleCnt="0"/>
      <dgm:spPr/>
    </dgm:pt>
    <dgm:pt modelId="{C50481B6-024C-4720-AE5C-138A05D69411}" type="pres">
      <dgm:prSet presAssocID="{65B30061-470E-4C73-ACEA-6BD46B55C99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1ADDA2-248A-4945-BCA9-37405A05BC59}" type="pres">
      <dgm:prSet presAssocID="{65B30061-470E-4C73-ACEA-6BD46B55C991}" presName="parSh" presStyleLbl="node1" presStyleIdx="3" presStyleCnt="4" custScaleY="94137"/>
      <dgm:spPr/>
    </dgm:pt>
    <dgm:pt modelId="{08E2C3EE-9CEE-4555-94AD-FBE76A2C4302}" type="pres">
      <dgm:prSet presAssocID="{65B30061-470E-4C73-ACEA-6BD46B55C991}" presName="desTx" presStyleLbl="fgAcc1" presStyleIdx="3" presStyleCnt="4" custScaleX="110705" custScaleY="22256" custLinFactNeighborX="-9527" custLinFactNeighborY="-36455">
        <dgm:presLayoutVars>
          <dgm:bulletEnabled val="1"/>
        </dgm:presLayoutVars>
      </dgm:prSet>
      <dgm:spPr/>
    </dgm:pt>
  </dgm:ptLst>
  <dgm:cxnLst>
    <dgm:cxn modelId="{497AE402-44B4-4680-B1DB-727EE8EE42A2}" srcId="{0870FBA5-128D-4E35-AE4E-DC44D931F5A3}" destId="{FB098F33-7BC6-4888-AD74-32DF2DEBB208}" srcOrd="0" destOrd="0" parTransId="{D8111412-BA48-42F0-B28B-CC470392C311}" sibTransId="{A4040412-B064-47CC-86EF-B99FCBE201B7}"/>
    <dgm:cxn modelId="{1D33B30C-2F49-4578-AFBA-86078EBE37D4}" srcId="{65B30061-470E-4C73-ACEA-6BD46B55C991}" destId="{284E0587-02CF-4993-AF2D-69FBA4996110}" srcOrd="0" destOrd="0" parTransId="{E963A6A9-FE9A-456F-A2BC-EF6C0C0A8C97}" sibTransId="{E4A1CFC1-DB38-4C89-8366-4BA9047BA55E}"/>
    <dgm:cxn modelId="{AAB68E13-BB8E-4E76-9A39-BC2E891F1359}" type="presOf" srcId="{FB098F33-7BC6-4888-AD74-32DF2DEBB208}" destId="{F177D383-93FB-4DBF-83CA-4616B9C338CA}" srcOrd="0" destOrd="0" presId="urn:microsoft.com/office/officeart/2005/8/layout/process3"/>
    <dgm:cxn modelId="{C0448124-33A7-4D08-8494-39933D4E6AE2}" srcId="{C33D52C4-A1CD-4E20-969F-E238AF91560C}" destId="{AC9B6669-3B09-4612-AE15-6071C0C2D7A3}" srcOrd="0" destOrd="0" parTransId="{B87F884E-DB6D-41F4-B24B-18351CECFE91}" sibTransId="{03B97E8D-0F8A-47C3-AFBE-D989CA3151DF}"/>
    <dgm:cxn modelId="{B0DE7F35-9F9A-4619-BD63-158413E5C621}" type="presOf" srcId="{3B580035-7E30-45C5-A177-96870DDCDD8A}" destId="{37CD7FD9-4857-4ED6-9274-B09821CF6C7F}" srcOrd="1" destOrd="0" presId="urn:microsoft.com/office/officeart/2005/8/layout/process3"/>
    <dgm:cxn modelId="{C1079942-FCEA-449A-9D09-C94A370DFE63}" srcId="{3B580035-7E30-45C5-A177-96870DDCDD8A}" destId="{BBD3C9F1-1F61-4E02-AC6D-EE88F2A7D1D5}" srcOrd="0" destOrd="0" parTransId="{E9BBC320-1A6F-4EF3-BCC7-700281B6664D}" sibTransId="{70AE66DB-2608-47C0-B5B5-E0DEA5A7E32E}"/>
    <dgm:cxn modelId="{2F756165-D3CD-4E7E-B86C-662E43BA8920}" type="presOf" srcId="{BBD3C9F1-1F61-4E02-AC6D-EE88F2A7D1D5}" destId="{0D2F1D60-B22B-4D94-A571-56F778969C74}" srcOrd="0" destOrd="0" presId="urn:microsoft.com/office/officeart/2005/8/layout/process3"/>
    <dgm:cxn modelId="{7654D047-6E9A-4868-AD20-4A1E19B46395}" srcId="{ACD24147-FA95-44FA-A236-DD6D59C224C1}" destId="{0870FBA5-128D-4E35-AE4E-DC44D931F5A3}" srcOrd="2" destOrd="0" parTransId="{FD181261-D1B9-429B-8906-08E9939CB242}" sibTransId="{B3832AFE-8294-42D5-AFD8-6150310C01B2}"/>
    <dgm:cxn modelId="{C3A00A4B-A4ED-44B0-AEB2-D46C23392404}" type="presOf" srcId="{5F3A83D9-9D10-4092-85BA-716C39257205}" destId="{5B19D502-69E7-470D-9903-EE90A8290AE3}" srcOrd="0" destOrd="0" presId="urn:microsoft.com/office/officeart/2005/8/layout/process3"/>
    <dgm:cxn modelId="{4644B94E-0497-4727-B617-43D5C5D0A12C}" type="presOf" srcId="{C33D52C4-A1CD-4E20-969F-E238AF91560C}" destId="{F1820429-7BC3-4570-ADB7-8805158E85AD}" srcOrd="0" destOrd="0" presId="urn:microsoft.com/office/officeart/2005/8/layout/process3"/>
    <dgm:cxn modelId="{F1BF2E57-63D6-4B44-BA51-5ECE2D484E06}" type="presOf" srcId="{0870FBA5-128D-4E35-AE4E-DC44D931F5A3}" destId="{7B311359-6319-4DCE-877A-81DED374659A}" srcOrd="1" destOrd="0" presId="urn:microsoft.com/office/officeart/2005/8/layout/process3"/>
    <dgm:cxn modelId="{C1237A7B-D7B3-4D77-A817-44F9E36178D1}" type="presOf" srcId="{0870FBA5-128D-4E35-AE4E-DC44D931F5A3}" destId="{4B5BA6B8-D46A-46B9-B3BE-51E92D70E228}" srcOrd="0" destOrd="0" presId="urn:microsoft.com/office/officeart/2005/8/layout/process3"/>
    <dgm:cxn modelId="{F74E0082-DC55-404C-A34F-50BD9778B7B0}" type="presOf" srcId="{D0B62AAA-D138-41DC-9FFE-B423E572EB44}" destId="{0A55138B-9C2A-441C-81FE-836272092578}" srcOrd="0" destOrd="0" presId="urn:microsoft.com/office/officeart/2005/8/layout/process3"/>
    <dgm:cxn modelId="{89091185-9ECD-40C4-A674-FBB5A58E4FFC}" srcId="{ACD24147-FA95-44FA-A236-DD6D59C224C1}" destId="{C33D52C4-A1CD-4E20-969F-E238AF91560C}" srcOrd="0" destOrd="0" parTransId="{30FE0E92-7EDC-4F49-8B1D-AF872517C0B2}" sibTransId="{D0B62AAA-D138-41DC-9FFE-B423E572EB44}"/>
    <dgm:cxn modelId="{F6337D87-B653-4391-867D-EC3D99EA8415}" type="presOf" srcId="{65B30061-470E-4C73-ACEA-6BD46B55C991}" destId="{CF1ADDA2-248A-4945-BCA9-37405A05BC59}" srcOrd="1" destOrd="0" presId="urn:microsoft.com/office/officeart/2005/8/layout/process3"/>
    <dgm:cxn modelId="{EF395E8B-BD1B-424B-9BB4-FF10D557E670}" type="presOf" srcId="{C33D52C4-A1CD-4E20-969F-E238AF91560C}" destId="{E0AF8476-D6C0-4B75-801E-FE7DE98A0DA5}" srcOrd="1" destOrd="0" presId="urn:microsoft.com/office/officeart/2005/8/layout/process3"/>
    <dgm:cxn modelId="{0D3BBF8C-4091-42CE-8782-6DAF15E578E5}" type="presOf" srcId="{284E0587-02CF-4993-AF2D-69FBA4996110}" destId="{08E2C3EE-9CEE-4555-94AD-FBE76A2C4302}" srcOrd="0" destOrd="0" presId="urn:microsoft.com/office/officeart/2005/8/layout/process3"/>
    <dgm:cxn modelId="{27B4D999-4FCE-4A21-AC21-1AFCD5C68419}" type="presOf" srcId="{5F3A83D9-9D10-4092-85BA-716C39257205}" destId="{900714F3-5EF1-4D3E-B0DD-9903BA088FC2}" srcOrd="1" destOrd="0" presId="urn:microsoft.com/office/officeart/2005/8/layout/process3"/>
    <dgm:cxn modelId="{7A522B9E-7133-4501-A071-8B4C757FC713}" type="presOf" srcId="{B3832AFE-8294-42D5-AFD8-6150310C01B2}" destId="{C681F440-6114-4650-ABED-C65AE1DBADBE}" srcOrd="1" destOrd="0" presId="urn:microsoft.com/office/officeart/2005/8/layout/process3"/>
    <dgm:cxn modelId="{8AF4D7D5-68D7-44C4-900E-CB8BEE71AC7B}" srcId="{ACD24147-FA95-44FA-A236-DD6D59C224C1}" destId="{3B580035-7E30-45C5-A177-96870DDCDD8A}" srcOrd="1" destOrd="0" parTransId="{70E15ECF-DA21-4DCE-885D-993BCF926911}" sibTransId="{5F3A83D9-9D10-4092-85BA-716C39257205}"/>
    <dgm:cxn modelId="{666C9FD8-A95E-4F10-B63A-AE0155ABA3EA}" srcId="{ACD24147-FA95-44FA-A236-DD6D59C224C1}" destId="{65B30061-470E-4C73-ACEA-6BD46B55C991}" srcOrd="3" destOrd="0" parTransId="{C7257105-9220-40D4-8E7E-D69FCCDE2CB0}" sibTransId="{947E416C-C575-4EFA-927E-0E0CA93644AB}"/>
    <dgm:cxn modelId="{73D958DF-A6F8-4235-A435-393EF8B3866B}" type="presOf" srcId="{B3832AFE-8294-42D5-AFD8-6150310C01B2}" destId="{5094F7A8-A18D-4847-8F69-FE851C7670A1}" srcOrd="0" destOrd="0" presId="urn:microsoft.com/office/officeart/2005/8/layout/process3"/>
    <dgm:cxn modelId="{0F1030E3-FC24-4539-8DE6-81FE3E68AABD}" type="presOf" srcId="{3B580035-7E30-45C5-A177-96870DDCDD8A}" destId="{5900C8FD-3E7C-4FBD-816A-0951F77C4244}" srcOrd="0" destOrd="0" presId="urn:microsoft.com/office/officeart/2005/8/layout/process3"/>
    <dgm:cxn modelId="{14D4FCE6-6AAC-4A23-87C9-60EA2073DB2F}" type="presOf" srcId="{AC9B6669-3B09-4612-AE15-6071C0C2D7A3}" destId="{15C880C4-2439-4548-94D7-9C8F546218D3}" srcOrd="0" destOrd="0" presId="urn:microsoft.com/office/officeart/2005/8/layout/process3"/>
    <dgm:cxn modelId="{AE7BEBF0-B383-4F6A-AAB8-C075D7D37B8E}" type="presOf" srcId="{D0B62AAA-D138-41DC-9FFE-B423E572EB44}" destId="{D5994EE7-FCAD-4582-BF52-30AC0AEBC402}" srcOrd="1" destOrd="0" presId="urn:microsoft.com/office/officeart/2005/8/layout/process3"/>
    <dgm:cxn modelId="{5DF7A7F3-F15F-474C-91D4-444451A10629}" type="presOf" srcId="{ACD24147-FA95-44FA-A236-DD6D59C224C1}" destId="{D3D2588E-8131-4C2A-9B01-BF02D996BCE2}" srcOrd="0" destOrd="0" presId="urn:microsoft.com/office/officeart/2005/8/layout/process3"/>
    <dgm:cxn modelId="{BFECC8FF-D675-483C-9177-149B49974D0F}" type="presOf" srcId="{65B30061-470E-4C73-ACEA-6BD46B55C991}" destId="{C50481B6-024C-4720-AE5C-138A05D69411}" srcOrd="0" destOrd="0" presId="urn:microsoft.com/office/officeart/2005/8/layout/process3"/>
    <dgm:cxn modelId="{CDEF8E53-45C8-447A-80A7-A41E24933250}" type="presParOf" srcId="{D3D2588E-8131-4C2A-9B01-BF02D996BCE2}" destId="{03E06403-0505-4E70-A3F1-004541BDF41E}" srcOrd="0" destOrd="0" presId="urn:microsoft.com/office/officeart/2005/8/layout/process3"/>
    <dgm:cxn modelId="{F7F07E74-895F-4A1E-B917-1D5B96094F5D}" type="presParOf" srcId="{03E06403-0505-4E70-A3F1-004541BDF41E}" destId="{F1820429-7BC3-4570-ADB7-8805158E85AD}" srcOrd="0" destOrd="0" presId="urn:microsoft.com/office/officeart/2005/8/layout/process3"/>
    <dgm:cxn modelId="{DF9FA980-62EF-4430-9B02-65269F410302}" type="presParOf" srcId="{03E06403-0505-4E70-A3F1-004541BDF41E}" destId="{E0AF8476-D6C0-4B75-801E-FE7DE98A0DA5}" srcOrd="1" destOrd="0" presId="urn:microsoft.com/office/officeart/2005/8/layout/process3"/>
    <dgm:cxn modelId="{C52F9B84-0D5D-4F6E-BB8D-0B447F519DA9}" type="presParOf" srcId="{03E06403-0505-4E70-A3F1-004541BDF41E}" destId="{15C880C4-2439-4548-94D7-9C8F546218D3}" srcOrd="2" destOrd="0" presId="urn:microsoft.com/office/officeart/2005/8/layout/process3"/>
    <dgm:cxn modelId="{0B3B1FBB-9DBE-4640-92E4-20406CDE70E2}" type="presParOf" srcId="{D3D2588E-8131-4C2A-9B01-BF02D996BCE2}" destId="{0A55138B-9C2A-441C-81FE-836272092578}" srcOrd="1" destOrd="0" presId="urn:microsoft.com/office/officeart/2005/8/layout/process3"/>
    <dgm:cxn modelId="{26A466D8-68BA-47AC-8061-724A4421998C}" type="presParOf" srcId="{0A55138B-9C2A-441C-81FE-836272092578}" destId="{D5994EE7-FCAD-4582-BF52-30AC0AEBC402}" srcOrd="0" destOrd="0" presId="urn:microsoft.com/office/officeart/2005/8/layout/process3"/>
    <dgm:cxn modelId="{4D2D94F6-33E5-425E-82FE-A00E6C5EE750}" type="presParOf" srcId="{D3D2588E-8131-4C2A-9B01-BF02D996BCE2}" destId="{89E9D3FE-D294-4055-BD79-E1E52E6D9582}" srcOrd="2" destOrd="0" presId="urn:microsoft.com/office/officeart/2005/8/layout/process3"/>
    <dgm:cxn modelId="{01461EF4-5903-4849-8B35-D90ED83BEFC9}" type="presParOf" srcId="{89E9D3FE-D294-4055-BD79-E1E52E6D9582}" destId="{5900C8FD-3E7C-4FBD-816A-0951F77C4244}" srcOrd="0" destOrd="0" presId="urn:microsoft.com/office/officeart/2005/8/layout/process3"/>
    <dgm:cxn modelId="{4E42A34F-8A27-448B-8830-499A310E8C6A}" type="presParOf" srcId="{89E9D3FE-D294-4055-BD79-E1E52E6D9582}" destId="{37CD7FD9-4857-4ED6-9274-B09821CF6C7F}" srcOrd="1" destOrd="0" presId="urn:microsoft.com/office/officeart/2005/8/layout/process3"/>
    <dgm:cxn modelId="{2B084EE9-BEAD-4EA3-B3DF-1A062DB91E81}" type="presParOf" srcId="{89E9D3FE-D294-4055-BD79-E1E52E6D9582}" destId="{0D2F1D60-B22B-4D94-A571-56F778969C74}" srcOrd="2" destOrd="0" presId="urn:microsoft.com/office/officeart/2005/8/layout/process3"/>
    <dgm:cxn modelId="{06944852-8A38-46AA-B6BE-B34B4D8407BF}" type="presParOf" srcId="{D3D2588E-8131-4C2A-9B01-BF02D996BCE2}" destId="{5B19D502-69E7-470D-9903-EE90A8290AE3}" srcOrd="3" destOrd="0" presId="urn:microsoft.com/office/officeart/2005/8/layout/process3"/>
    <dgm:cxn modelId="{CF3E6F1E-F60D-4C20-9CFC-E848849E82A6}" type="presParOf" srcId="{5B19D502-69E7-470D-9903-EE90A8290AE3}" destId="{900714F3-5EF1-4D3E-B0DD-9903BA088FC2}" srcOrd="0" destOrd="0" presId="urn:microsoft.com/office/officeart/2005/8/layout/process3"/>
    <dgm:cxn modelId="{F436E1D6-06DD-4AF0-8AF9-6063760892B3}" type="presParOf" srcId="{D3D2588E-8131-4C2A-9B01-BF02D996BCE2}" destId="{F19272EA-383E-43C0-9024-C51E02358262}" srcOrd="4" destOrd="0" presId="urn:microsoft.com/office/officeart/2005/8/layout/process3"/>
    <dgm:cxn modelId="{A2A9F64C-CA51-4903-934F-F871F2D95AE0}" type="presParOf" srcId="{F19272EA-383E-43C0-9024-C51E02358262}" destId="{4B5BA6B8-D46A-46B9-B3BE-51E92D70E228}" srcOrd="0" destOrd="0" presId="urn:microsoft.com/office/officeart/2005/8/layout/process3"/>
    <dgm:cxn modelId="{B6400957-9C2C-4ABA-B5CC-6E42347342C8}" type="presParOf" srcId="{F19272EA-383E-43C0-9024-C51E02358262}" destId="{7B311359-6319-4DCE-877A-81DED374659A}" srcOrd="1" destOrd="0" presId="urn:microsoft.com/office/officeart/2005/8/layout/process3"/>
    <dgm:cxn modelId="{8BB41D75-3C1D-49DC-A446-293F3788893D}" type="presParOf" srcId="{F19272EA-383E-43C0-9024-C51E02358262}" destId="{F177D383-93FB-4DBF-83CA-4616B9C338CA}" srcOrd="2" destOrd="0" presId="urn:microsoft.com/office/officeart/2005/8/layout/process3"/>
    <dgm:cxn modelId="{1EAED2C2-5E14-47D6-8CED-06C9DC6705B6}" type="presParOf" srcId="{D3D2588E-8131-4C2A-9B01-BF02D996BCE2}" destId="{5094F7A8-A18D-4847-8F69-FE851C7670A1}" srcOrd="5" destOrd="0" presId="urn:microsoft.com/office/officeart/2005/8/layout/process3"/>
    <dgm:cxn modelId="{01BA40D2-DD0F-485F-943D-EE75999E93BA}" type="presParOf" srcId="{5094F7A8-A18D-4847-8F69-FE851C7670A1}" destId="{C681F440-6114-4650-ABED-C65AE1DBADBE}" srcOrd="0" destOrd="0" presId="urn:microsoft.com/office/officeart/2005/8/layout/process3"/>
    <dgm:cxn modelId="{B4F480D8-C303-4FC7-8EE9-70E747AF70BD}" type="presParOf" srcId="{D3D2588E-8131-4C2A-9B01-BF02D996BCE2}" destId="{C77D45B8-AACB-422E-A47F-C78B28B60C32}" srcOrd="6" destOrd="0" presId="urn:microsoft.com/office/officeart/2005/8/layout/process3"/>
    <dgm:cxn modelId="{27BCD028-00EC-4A6F-90CF-C9F1006EDEA5}" type="presParOf" srcId="{C77D45B8-AACB-422E-A47F-C78B28B60C32}" destId="{C50481B6-024C-4720-AE5C-138A05D69411}" srcOrd="0" destOrd="0" presId="urn:microsoft.com/office/officeart/2005/8/layout/process3"/>
    <dgm:cxn modelId="{2669A1DE-85C9-4851-B499-F43D3ED56F10}" type="presParOf" srcId="{C77D45B8-AACB-422E-A47F-C78B28B60C32}" destId="{CF1ADDA2-248A-4945-BCA9-37405A05BC59}" srcOrd="1" destOrd="0" presId="urn:microsoft.com/office/officeart/2005/8/layout/process3"/>
    <dgm:cxn modelId="{F949AB89-3F52-48A0-AC98-6438F3F13E7B}" type="presParOf" srcId="{C77D45B8-AACB-422E-A47F-C78B28B60C32}" destId="{08E2C3EE-9CEE-4555-94AD-FBE76A2C430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183D4F-7737-4D3A-B1EB-9501372DE219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C170F9-F70B-4D67-9ADB-FB9A7A816AC9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Servidor </a:t>
          </a:r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3C61A7A-4F6A-48AC-8237-D1FDA0FFBA59}" type="parTrans" cxnId="{AB1F0420-692F-44AE-8283-AD0A73BA49AD}">
      <dgm:prSet/>
      <dgm:spPr/>
      <dgm:t>
        <a:bodyPr/>
        <a:lstStyle/>
        <a:p>
          <a:endParaRPr lang="en-US"/>
        </a:p>
      </dgm:t>
    </dgm:pt>
    <dgm:pt modelId="{50F3826A-79C1-44B6-BB0E-F5772FA29D9E}" type="sibTrans" cxnId="{AB1F0420-692F-44AE-8283-AD0A73BA49AD}">
      <dgm:prSet/>
      <dgm:spPr/>
      <dgm:t>
        <a:bodyPr/>
        <a:lstStyle/>
        <a:p>
          <a:endParaRPr lang="en-US"/>
        </a:p>
      </dgm:t>
    </dgm:pt>
    <dgm:pt modelId="{E8D12014-14DE-466C-9A86-DB8D1B299A0B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Proto </a:t>
          </a:r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Request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F99782-4FBE-4884-BD7A-2D7F82CAB089}" type="parTrans" cxnId="{7380CD6C-EC4E-4A04-8FF0-613E8F79C3C5}">
      <dgm:prSet/>
      <dgm:spPr/>
      <dgm:t>
        <a:bodyPr/>
        <a:lstStyle/>
        <a:p>
          <a:endParaRPr lang="en-US"/>
        </a:p>
      </dgm:t>
    </dgm:pt>
    <dgm:pt modelId="{1B2B61C4-DB2F-49C0-921A-CF89CFC230AE}" type="sibTrans" cxnId="{7380CD6C-EC4E-4A04-8FF0-613E8F79C3C5}">
      <dgm:prSet/>
      <dgm:spPr/>
      <dgm:t>
        <a:bodyPr/>
        <a:lstStyle/>
        <a:p>
          <a:endParaRPr lang="en-US"/>
        </a:p>
      </dgm:t>
    </dgm:pt>
    <dgm:pt modelId="{D829B1B5-E8A1-41F5-A90C-8560908806ED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Proto Response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3FB9D2B-3028-4DCA-81F3-D71AA965245D}" type="parTrans" cxnId="{4B42E7D8-9B9F-4F37-A2C3-54147C3AC4E6}">
      <dgm:prSet/>
      <dgm:spPr/>
      <dgm:t>
        <a:bodyPr/>
        <a:lstStyle/>
        <a:p>
          <a:endParaRPr lang="en-US"/>
        </a:p>
      </dgm:t>
    </dgm:pt>
    <dgm:pt modelId="{068B95F3-676B-4B80-8024-95816FDACEDF}" type="sibTrans" cxnId="{4B42E7D8-9B9F-4F37-A2C3-54147C3AC4E6}">
      <dgm:prSet/>
      <dgm:spPr/>
      <dgm:t>
        <a:bodyPr/>
        <a:lstStyle/>
        <a:p>
          <a:endParaRPr lang="en-US"/>
        </a:p>
      </dgm:t>
    </dgm:pt>
    <dgm:pt modelId="{16FA0FD1-2A0A-4343-B731-64461528F18B}">
      <dgm:prSet phldrT="[Text]"/>
      <dgm:spPr/>
      <dgm:t>
        <a:bodyPr/>
        <a:lstStyle/>
        <a:p>
          <a:r>
            <a:rPr lang="es-AR" dirty="0">
              <a:latin typeface="Segoe UI" panose="020B0502040204020203" pitchFamily="34" charset="0"/>
              <a:cs typeface="Segoe UI" panose="020B0502040204020203" pitchFamily="34" charset="0"/>
            </a:rPr>
            <a:t>Cliente </a:t>
          </a:r>
          <a:r>
            <a:rPr lang="es-AR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F98F874-1255-4A24-A40C-198E2ABC103C}" type="parTrans" cxnId="{146240B3-0835-4073-B65A-C68C652DA242}">
      <dgm:prSet/>
      <dgm:spPr/>
      <dgm:t>
        <a:bodyPr/>
        <a:lstStyle/>
        <a:p>
          <a:endParaRPr lang="en-US"/>
        </a:p>
      </dgm:t>
    </dgm:pt>
    <dgm:pt modelId="{C1250E14-0BA3-48CE-A9CC-756294E1DE07}" type="sibTrans" cxnId="{146240B3-0835-4073-B65A-C68C652DA242}">
      <dgm:prSet/>
      <dgm:spPr/>
      <dgm:t>
        <a:bodyPr/>
        <a:lstStyle/>
        <a:p>
          <a:endParaRPr lang="en-US"/>
        </a:p>
      </dgm:t>
    </dgm:pt>
    <dgm:pt modelId="{1E25E4D2-8467-44DE-A3D5-7F020F0374E0}" type="pres">
      <dgm:prSet presAssocID="{A7183D4F-7737-4D3A-B1EB-9501372DE219}" presName="Name0" presStyleCnt="0">
        <dgm:presLayoutVars>
          <dgm:chMax val="7"/>
          <dgm:dir/>
          <dgm:animOne val="branch"/>
        </dgm:presLayoutVars>
      </dgm:prSet>
      <dgm:spPr/>
    </dgm:pt>
    <dgm:pt modelId="{0547823A-5C7E-4397-9F9C-98F48B046EBB}" type="pres">
      <dgm:prSet presAssocID="{9EC170F9-F70B-4D67-9ADB-FB9A7A816AC9}" presName="parTx1" presStyleLbl="node1" presStyleIdx="0" presStyleCnt="2"/>
      <dgm:spPr/>
    </dgm:pt>
    <dgm:pt modelId="{4327694C-C826-4AFD-B66B-B408B1DFF8CA}" type="pres">
      <dgm:prSet presAssocID="{9EC170F9-F70B-4D67-9ADB-FB9A7A816AC9}" presName="spPre1" presStyleCnt="0"/>
      <dgm:spPr/>
    </dgm:pt>
    <dgm:pt modelId="{13751197-7DD4-4E4A-8B67-5A62C7F424EB}" type="pres">
      <dgm:prSet presAssocID="{9EC170F9-F70B-4D67-9ADB-FB9A7A816AC9}" presName="chLin1" presStyleCnt="0"/>
      <dgm:spPr/>
    </dgm:pt>
    <dgm:pt modelId="{44635D84-A723-444D-AC42-FB42B48BE7B9}" type="pres">
      <dgm:prSet presAssocID="{7DF99782-4FBE-4884-BD7A-2D7F82CAB089}" presName="Name11" presStyleLbl="parChTrans1D1" presStyleIdx="0" presStyleCnt="8"/>
      <dgm:spPr/>
    </dgm:pt>
    <dgm:pt modelId="{57232D4B-763E-47BE-88FE-AB3B70D0DFC9}" type="pres">
      <dgm:prSet presAssocID="{7DF99782-4FBE-4884-BD7A-2D7F82CAB089}" presName="Name31" presStyleLbl="parChTrans1D1" presStyleIdx="1" presStyleCnt="8"/>
      <dgm:spPr/>
    </dgm:pt>
    <dgm:pt modelId="{019A2027-607B-4C81-91CC-E9EEBD166D7F}" type="pres">
      <dgm:prSet presAssocID="{E8D12014-14DE-466C-9A86-DB8D1B299A0B}" presName="txAndLines1" presStyleCnt="0"/>
      <dgm:spPr/>
    </dgm:pt>
    <dgm:pt modelId="{0AF46A03-71BB-4607-8A39-FA76ACC0A4D7}" type="pres">
      <dgm:prSet presAssocID="{E8D12014-14DE-466C-9A86-DB8D1B299A0B}" presName="anchor1" presStyleCnt="0"/>
      <dgm:spPr/>
    </dgm:pt>
    <dgm:pt modelId="{0A6787AD-BD31-4595-81E8-E46652B82BFD}" type="pres">
      <dgm:prSet presAssocID="{E8D12014-14DE-466C-9A86-DB8D1B299A0B}" presName="backup1" presStyleCnt="0"/>
      <dgm:spPr/>
    </dgm:pt>
    <dgm:pt modelId="{3B9FC58E-A43E-4D15-B91F-1AD29804DB55}" type="pres">
      <dgm:prSet presAssocID="{E8D12014-14DE-466C-9A86-DB8D1B299A0B}" presName="preLine1" presStyleLbl="parChTrans1D1" presStyleIdx="2" presStyleCnt="8"/>
      <dgm:spPr/>
    </dgm:pt>
    <dgm:pt modelId="{82E7C218-2AEB-49BB-906A-6B5F7BA038B3}" type="pres">
      <dgm:prSet presAssocID="{E8D12014-14DE-466C-9A86-DB8D1B299A0B}" presName="desTx1" presStyleLbl="revTx" presStyleIdx="0" presStyleCnt="0">
        <dgm:presLayoutVars>
          <dgm:bulletEnabled val="1"/>
        </dgm:presLayoutVars>
      </dgm:prSet>
      <dgm:spPr/>
    </dgm:pt>
    <dgm:pt modelId="{0C2C69E9-3BBD-494C-B612-87249D4A1146}" type="pres">
      <dgm:prSet presAssocID="{E8D12014-14DE-466C-9A86-DB8D1B299A0B}" presName="postLine1" presStyleLbl="parChTrans1D1" presStyleIdx="3" presStyleCnt="8"/>
      <dgm:spPr/>
    </dgm:pt>
    <dgm:pt modelId="{CB2353B8-DA7A-4F8A-AF35-01CD1A83D510}" type="pres">
      <dgm:prSet presAssocID="{F3FB9D2B-3028-4DCA-81F3-D71AA965245D}" presName="Name11" presStyleLbl="parChTrans1D1" presStyleIdx="4" presStyleCnt="8"/>
      <dgm:spPr/>
    </dgm:pt>
    <dgm:pt modelId="{04CA7291-6C9A-4A64-B1D3-B4967C0F9C6B}" type="pres">
      <dgm:prSet presAssocID="{F3FB9D2B-3028-4DCA-81F3-D71AA965245D}" presName="Name31" presStyleLbl="parChTrans1D1" presStyleIdx="5" presStyleCnt="8"/>
      <dgm:spPr/>
    </dgm:pt>
    <dgm:pt modelId="{B24D9226-992A-4A81-91EC-FFB978CBA89F}" type="pres">
      <dgm:prSet presAssocID="{D829B1B5-E8A1-41F5-A90C-8560908806ED}" presName="txAndLines1" presStyleCnt="0"/>
      <dgm:spPr/>
    </dgm:pt>
    <dgm:pt modelId="{844D19B6-3FE5-44A4-8090-6DD781A24320}" type="pres">
      <dgm:prSet presAssocID="{D829B1B5-E8A1-41F5-A90C-8560908806ED}" presName="anchor1" presStyleCnt="0"/>
      <dgm:spPr/>
    </dgm:pt>
    <dgm:pt modelId="{16A3A1E0-2CDE-43B8-8B50-76A9F692EB05}" type="pres">
      <dgm:prSet presAssocID="{D829B1B5-E8A1-41F5-A90C-8560908806ED}" presName="backup1" presStyleCnt="0"/>
      <dgm:spPr/>
    </dgm:pt>
    <dgm:pt modelId="{E51884D0-4E3A-4FEA-9EB2-FD8DA586C519}" type="pres">
      <dgm:prSet presAssocID="{D829B1B5-E8A1-41F5-A90C-8560908806ED}" presName="preLine1" presStyleLbl="parChTrans1D1" presStyleIdx="6" presStyleCnt="8"/>
      <dgm:spPr/>
    </dgm:pt>
    <dgm:pt modelId="{3004B87D-D73D-46FF-A160-EE34478B2986}" type="pres">
      <dgm:prSet presAssocID="{D829B1B5-E8A1-41F5-A90C-8560908806ED}" presName="desTx1" presStyleLbl="revTx" presStyleIdx="0" presStyleCnt="0">
        <dgm:presLayoutVars>
          <dgm:bulletEnabled val="1"/>
        </dgm:presLayoutVars>
      </dgm:prSet>
      <dgm:spPr/>
    </dgm:pt>
    <dgm:pt modelId="{64CD89A3-16AE-4C1B-892C-C5EB4C76E8C3}" type="pres">
      <dgm:prSet presAssocID="{D829B1B5-E8A1-41F5-A90C-8560908806ED}" presName="postLine1" presStyleLbl="parChTrans1D1" presStyleIdx="7" presStyleCnt="8"/>
      <dgm:spPr/>
    </dgm:pt>
    <dgm:pt modelId="{DC24F95F-B912-41BD-B0D0-9146E4CFFC14}" type="pres">
      <dgm:prSet presAssocID="{9EC170F9-F70B-4D67-9ADB-FB9A7A816AC9}" presName="spPost1" presStyleCnt="0"/>
      <dgm:spPr/>
    </dgm:pt>
    <dgm:pt modelId="{BC2DBFEC-A746-45BA-B300-E292BFC0A804}" type="pres">
      <dgm:prSet presAssocID="{16FA0FD1-2A0A-4343-B731-64461528F18B}" presName="parTx2" presStyleLbl="node1" presStyleIdx="1" presStyleCnt="2"/>
      <dgm:spPr/>
    </dgm:pt>
  </dgm:ptLst>
  <dgm:cxnLst>
    <dgm:cxn modelId="{AB1F0420-692F-44AE-8283-AD0A73BA49AD}" srcId="{A7183D4F-7737-4D3A-B1EB-9501372DE219}" destId="{9EC170F9-F70B-4D67-9ADB-FB9A7A816AC9}" srcOrd="0" destOrd="0" parTransId="{F3C61A7A-4F6A-48AC-8237-D1FDA0FFBA59}" sibTransId="{50F3826A-79C1-44B6-BB0E-F5772FA29D9E}"/>
    <dgm:cxn modelId="{C5FB9333-8151-4FE6-A3C2-1356364F3127}" type="presOf" srcId="{A7183D4F-7737-4D3A-B1EB-9501372DE219}" destId="{1E25E4D2-8467-44DE-A3D5-7F020F0374E0}" srcOrd="0" destOrd="0" presId="urn:microsoft.com/office/officeart/2009/3/layout/SubStepProcess"/>
    <dgm:cxn modelId="{07AF7738-E26D-4156-9C44-F021C60C0D26}" type="presOf" srcId="{D829B1B5-E8A1-41F5-A90C-8560908806ED}" destId="{3004B87D-D73D-46FF-A160-EE34478B2986}" srcOrd="0" destOrd="0" presId="urn:microsoft.com/office/officeart/2009/3/layout/SubStepProcess"/>
    <dgm:cxn modelId="{C07D4E67-FB41-4282-95C9-2FDBA6BE2EA6}" type="presOf" srcId="{16FA0FD1-2A0A-4343-B731-64461528F18B}" destId="{BC2DBFEC-A746-45BA-B300-E292BFC0A804}" srcOrd="0" destOrd="0" presId="urn:microsoft.com/office/officeart/2009/3/layout/SubStepProcess"/>
    <dgm:cxn modelId="{7380CD6C-EC4E-4A04-8FF0-613E8F79C3C5}" srcId="{9EC170F9-F70B-4D67-9ADB-FB9A7A816AC9}" destId="{E8D12014-14DE-466C-9A86-DB8D1B299A0B}" srcOrd="0" destOrd="0" parTransId="{7DF99782-4FBE-4884-BD7A-2D7F82CAB089}" sibTransId="{1B2B61C4-DB2F-49C0-921A-CF89CFC230AE}"/>
    <dgm:cxn modelId="{DE9655A4-F8E6-4A72-B93B-EAADBF5E7790}" type="presOf" srcId="{9EC170F9-F70B-4D67-9ADB-FB9A7A816AC9}" destId="{0547823A-5C7E-4397-9F9C-98F48B046EBB}" srcOrd="0" destOrd="0" presId="urn:microsoft.com/office/officeart/2009/3/layout/SubStepProcess"/>
    <dgm:cxn modelId="{146240B3-0835-4073-B65A-C68C652DA242}" srcId="{A7183D4F-7737-4D3A-B1EB-9501372DE219}" destId="{16FA0FD1-2A0A-4343-B731-64461528F18B}" srcOrd="1" destOrd="0" parTransId="{0F98F874-1255-4A24-A40C-198E2ABC103C}" sibTransId="{C1250E14-0BA3-48CE-A9CC-756294E1DE07}"/>
    <dgm:cxn modelId="{4B42E7D8-9B9F-4F37-A2C3-54147C3AC4E6}" srcId="{9EC170F9-F70B-4D67-9ADB-FB9A7A816AC9}" destId="{D829B1B5-E8A1-41F5-A90C-8560908806ED}" srcOrd="1" destOrd="0" parTransId="{F3FB9D2B-3028-4DCA-81F3-D71AA965245D}" sibTransId="{068B95F3-676B-4B80-8024-95816FDACEDF}"/>
    <dgm:cxn modelId="{57E38EF9-562A-45A7-93D8-F9C4CFAD87A1}" type="presOf" srcId="{E8D12014-14DE-466C-9A86-DB8D1B299A0B}" destId="{82E7C218-2AEB-49BB-906A-6B5F7BA038B3}" srcOrd="0" destOrd="0" presId="urn:microsoft.com/office/officeart/2009/3/layout/SubStepProcess"/>
    <dgm:cxn modelId="{2E19CEF7-82A9-453F-B13F-384E9D643315}" type="presParOf" srcId="{1E25E4D2-8467-44DE-A3D5-7F020F0374E0}" destId="{0547823A-5C7E-4397-9F9C-98F48B046EBB}" srcOrd="0" destOrd="0" presId="urn:microsoft.com/office/officeart/2009/3/layout/SubStepProcess"/>
    <dgm:cxn modelId="{0DFE1A68-692B-455F-BA0F-9D87B0826117}" type="presParOf" srcId="{1E25E4D2-8467-44DE-A3D5-7F020F0374E0}" destId="{4327694C-C826-4AFD-B66B-B408B1DFF8CA}" srcOrd="1" destOrd="0" presId="urn:microsoft.com/office/officeart/2009/3/layout/SubStepProcess"/>
    <dgm:cxn modelId="{A8C76062-B9CE-404B-83FC-E886F7D5FD92}" type="presParOf" srcId="{1E25E4D2-8467-44DE-A3D5-7F020F0374E0}" destId="{13751197-7DD4-4E4A-8B67-5A62C7F424EB}" srcOrd="2" destOrd="0" presId="urn:microsoft.com/office/officeart/2009/3/layout/SubStepProcess"/>
    <dgm:cxn modelId="{091C5611-B2E9-4430-8DF7-B23CCD2E4090}" type="presParOf" srcId="{13751197-7DD4-4E4A-8B67-5A62C7F424EB}" destId="{44635D84-A723-444D-AC42-FB42B48BE7B9}" srcOrd="0" destOrd="0" presId="urn:microsoft.com/office/officeart/2009/3/layout/SubStepProcess"/>
    <dgm:cxn modelId="{368E5B40-82DD-4C0B-A9E9-7DFBC9CDFBA5}" type="presParOf" srcId="{13751197-7DD4-4E4A-8B67-5A62C7F424EB}" destId="{57232D4B-763E-47BE-88FE-AB3B70D0DFC9}" srcOrd="1" destOrd="0" presId="urn:microsoft.com/office/officeart/2009/3/layout/SubStepProcess"/>
    <dgm:cxn modelId="{B7A1BF96-E7E1-492C-9C1D-BCA769416F3E}" type="presParOf" srcId="{13751197-7DD4-4E4A-8B67-5A62C7F424EB}" destId="{019A2027-607B-4C81-91CC-E9EEBD166D7F}" srcOrd="2" destOrd="0" presId="urn:microsoft.com/office/officeart/2009/3/layout/SubStepProcess"/>
    <dgm:cxn modelId="{FF28242F-0527-40CE-919F-014853562027}" type="presParOf" srcId="{019A2027-607B-4C81-91CC-E9EEBD166D7F}" destId="{0AF46A03-71BB-4607-8A39-FA76ACC0A4D7}" srcOrd="0" destOrd="0" presId="urn:microsoft.com/office/officeart/2009/3/layout/SubStepProcess"/>
    <dgm:cxn modelId="{CFF3B7B2-1FAF-465B-B8A1-E669B602DFA1}" type="presParOf" srcId="{019A2027-607B-4C81-91CC-E9EEBD166D7F}" destId="{0A6787AD-BD31-4595-81E8-E46652B82BFD}" srcOrd="1" destOrd="0" presId="urn:microsoft.com/office/officeart/2009/3/layout/SubStepProcess"/>
    <dgm:cxn modelId="{C8CD672D-1846-46AE-BD9A-6AAAB3F214AD}" type="presParOf" srcId="{019A2027-607B-4C81-91CC-E9EEBD166D7F}" destId="{3B9FC58E-A43E-4D15-B91F-1AD29804DB55}" srcOrd="2" destOrd="0" presId="urn:microsoft.com/office/officeart/2009/3/layout/SubStepProcess"/>
    <dgm:cxn modelId="{D79B8EC4-A9EC-4D0C-977F-B292B493F76B}" type="presParOf" srcId="{019A2027-607B-4C81-91CC-E9EEBD166D7F}" destId="{82E7C218-2AEB-49BB-906A-6B5F7BA038B3}" srcOrd="3" destOrd="0" presId="urn:microsoft.com/office/officeart/2009/3/layout/SubStepProcess"/>
    <dgm:cxn modelId="{3174A2EF-9792-442C-AE64-AA8212B115F4}" type="presParOf" srcId="{019A2027-607B-4C81-91CC-E9EEBD166D7F}" destId="{0C2C69E9-3BBD-494C-B612-87249D4A1146}" srcOrd="4" destOrd="0" presId="urn:microsoft.com/office/officeart/2009/3/layout/SubStepProcess"/>
    <dgm:cxn modelId="{3CAF678B-4C9F-4A97-A14A-0188DC6C458E}" type="presParOf" srcId="{13751197-7DD4-4E4A-8B67-5A62C7F424EB}" destId="{CB2353B8-DA7A-4F8A-AF35-01CD1A83D510}" srcOrd="3" destOrd="0" presId="urn:microsoft.com/office/officeart/2009/3/layout/SubStepProcess"/>
    <dgm:cxn modelId="{A0351B11-0431-4F27-BF04-A01CD8C7E65B}" type="presParOf" srcId="{13751197-7DD4-4E4A-8B67-5A62C7F424EB}" destId="{04CA7291-6C9A-4A64-B1D3-B4967C0F9C6B}" srcOrd="4" destOrd="0" presId="urn:microsoft.com/office/officeart/2009/3/layout/SubStepProcess"/>
    <dgm:cxn modelId="{61A379FD-3860-4293-9EC3-0ECEDEC01E03}" type="presParOf" srcId="{13751197-7DD4-4E4A-8B67-5A62C7F424EB}" destId="{B24D9226-992A-4A81-91EC-FFB978CBA89F}" srcOrd="5" destOrd="0" presId="urn:microsoft.com/office/officeart/2009/3/layout/SubStepProcess"/>
    <dgm:cxn modelId="{2234F6DE-C9B4-44A6-ACE1-4E6B246D1538}" type="presParOf" srcId="{B24D9226-992A-4A81-91EC-FFB978CBA89F}" destId="{844D19B6-3FE5-44A4-8090-6DD781A24320}" srcOrd="0" destOrd="0" presId="urn:microsoft.com/office/officeart/2009/3/layout/SubStepProcess"/>
    <dgm:cxn modelId="{0C4EB260-7644-4373-8788-CDE8FF09B7C9}" type="presParOf" srcId="{B24D9226-992A-4A81-91EC-FFB978CBA89F}" destId="{16A3A1E0-2CDE-43B8-8B50-76A9F692EB05}" srcOrd="1" destOrd="0" presId="urn:microsoft.com/office/officeart/2009/3/layout/SubStepProcess"/>
    <dgm:cxn modelId="{83C061DE-E8A7-4F38-9CF3-F1E2036759F2}" type="presParOf" srcId="{B24D9226-992A-4A81-91EC-FFB978CBA89F}" destId="{E51884D0-4E3A-4FEA-9EB2-FD8DA586C519}" srcOrd="2" destOrd="0" presId="urn:microsoft.com/office/officeart/2009/3/layout/SubStepProcess"/>
    <dgm:cxn modelId="{092AE34C-15BF-4018-970F-8F5763D6A1CE}" type="presParOf" srcId="{B24D9226-992A-4A81-91EC-FFB978CBA89F}" destId="{3004B87D-D73D-46FF-A160-EE34478B2986}" srcOrd="3" destOrd="0" presId="urn:microsoft.com/office/officeart/2009/3/layout/SubStepProcess"/>
    <dgm:cxn modelId="{467F9991-51F5-49C9-84A6-97E11C404BF7}" type="presParOf" srcId="{B24D9226-992A-4A81-91EC-FFB978CBA89F}" destId="{64CD89A3-16AE-4C1B-892C-C5EB4C76E8C3}" srcOrd="4" destOrd="0" presId="urn:microsoft.com/office/officeart/2009/3/layout/SubStepProcess"/>
    <dgm:cxn modelId="{022623AE-F71B-4EF3-BE9D-674D61711103}" type="presParOf" srcId="{1E25E4D2-8467-44DE-A3D5-7F020F0374E0}" destId="{DC24F95F-B912-41BD-B0D0-9146E4CFFC14}" srcOrd="3" destOrd="0" presId="urn:microsoft.com/office/officeart/2009/3/layout/SubStepProcess"/>
    <dgm:cxn modelId="{5488AC49-EEED-42D5-8972-758214BA4632}" type="presParOf" srcId="{1E25E4D2-8467-44DE-A3D5-7F020F0374E0}" destId="{BC2DBFEC-A746-45BA-B300-E292BFC0A804}" srcOrd="4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AA048-8980-4967-A7AF-7693871EAE8C}">
      <dsp:nvSpPr>
        <dsp:cNvPr id="0" name=""/>
        <dsp:cNvSpPr/>
      </dsp:nvSpPr>
      <dsp:spPr>
        <a:xfrm>
          <a:off x="3286" y="438247"/>
          <a:ext cx="3203971" cy="12815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700" kern="1200" dirty="0">
              <a:latin typeface="Segoe UI" panose="020B0502040204020203" pitchFamily="34" charset="0"/>
              <a:cs typeface="Segoe UI" panose="020B0502040204020203" pitchFamily="34" charset="0"/>
            </a:rPr>
            <a:t>SOAP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86" y="438247"/>
        <a:ext cx="3203971" cy="1281588"/>
      </dsp:txXfrm>
    </dsp:sp>
    <dsp:sp modelId="{AC7472AD-AD46-4DF6-9CDF-0AC23CB0561A}">
      <dsp:nvSpPr>
        <dsp:cNvPr id="0" name=""/>
        <dsp:cNvSpPr/>
      </dsp:nvSpPr>
      <dsp:spPr>
        <a:xfrm>
          <a:off x="3286" y="1719835"/>
          <a:ext cx="3203971" cy="21932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700" kern="1200" dirty="0">
              <a:latin typeface="Segoe UI" panose="020B0502040204020203" pitchFamily="34" charset="0"/>
              <a:cs typeface="Segoe UI" panose="020B0502040204020203" pitchFamily="34" charset="0"/>
            </a:rPr>
            <a:t>XML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86" y="1719835"/>
        <a:ext cx="3203971" cy="2193254"/>
      </dsp:txXfrm>
    </dsp:sp>
    <dsp:sp modelId="{620B9383-8E5C-4B03-8B69-E82B71927772}">
      <dsp:nvSpPr>
        <dsp:cNvPr id="0" name=""/>
        <dsp:cNvSpPr/>
      </dsp:nvSpPr>
      <dsp:spPr>
        <a:xfrm>
          <a:off x="3655814" y="438247"/>
          <a:ext cx="3203971" cy="128158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700" kern="1200" dirty="0">
              <a:latin typeface="Segoe UI" panose="020B0502040204020203" pitchFamily="34" charset="0"/>
              <a:cs typeface="Segoe UI" panose="020B0502040204020203" pitchFamily="34" charset="0"/>
            </a:rPr>
            <a:t>REST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55814" y="438247"/>
        <a:ext cx="3203971" cy="1281588"/>
      </dsp:txXfrm>
    </dsp:sp>
    <dsp:sp modelId="{98B3CE7C-B367-4795-9E0F-DC2A22C594F9}">
      <dsp:nvSpPr>
        <dsp:cNvPr id="0" name=""/>
        <dsp:cNvSpPr/>
      </dsp:nvSpPr>
      <dsp:spPr>
        <a:xfrm>
          <a:off x="3655814" y="1719835"/>
          <a:ext cx="3203971" cy="219325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700" kern="1200" dirty="0">
              <a:latin typeface="Segoe UI" panose="020B0502040204020203" pitchFamily="34" charset="0"/>
              <a:cs typeface="Segoe UI" panose="020B0502040204020203" pitchFamily="34" charset="0"/>
            </a:rPr>
            <a:t>HTTP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700" kern="1200" dirty="0">
              <a:latin typeface="Segoe UI" panose="020B0502040204020203" pitchFamily="34" charset="0"/>
              <a:cs typeface="Segoe UI" panose="020B0502040204020203" pitchFamily="34" charset="0"/>
            </a:rPr>
            <a:t>JSON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655814" y="1719835"/>
        <a:ext cx="3203971" cy="2193254"/>
      </dsp:txXfrm>
    </dsp:sp>
    <dsp:sp modelId="{96042841-2BFF-4034-9F43-2F471F8154CB}">
      <dsp:nvSpPr>
        <dsp:cNvPr id="0" name=""/>
        <dsp:cNvSpPr/>
      </dsp:nvSpPr>
      <dsp:spPr>
        <a:xfrm>
          <a:off x="7308342" y="438247"/>
          <a:ext cx="3203971" cy="128158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264" tIns="191008" rIns="334264" bIns="19100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7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308342" y="438247"/>
        <a:ext cx="3203971" cy="1281588"/>
      </dsp:txXfrm>
    </dsp:sp>
    <dsp:sp modelId="{D93A8693-1A24-4197-8B2F-4A1A48F0DDC0}">
      <dsp:nvSpPr>
        <dsp:cNvPr id="0" name=""/>
        <dsp:cNvSpPr/>
      </dsp:nvSpPr>
      <dsp:spPr>
        <a:xfrm>
          <a:off x="7308342" y="1719835"/>
          <a:ext cx="3203971" cy="219325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698" tIns="250698" rIns="334264" bIns="376047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700" kern="1200" dirty="0">
              <a:latin typeface="Segoe UI" panose="020B0502040204020203" pitchFamily="34" charset="0"/>
              <a:cs typeface="Segoe UI" panose="020B0502040204020203" pitchFamily="34" charset="0"/>
            </a:rPr>
            <a:t>HTTP/2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700" kern="1200" dirty="0" err="1">
              <a:latin typeface="Segoe UI" panose="020B0502040204020203" pitchFamily="34" charset="0"/>
              <a:cs typeface="Segoe UI" panose="020B0502040204020203" pitchFamily="34" charset="0"/>
            </a:rPr>
            <a:t>Protobuf</a:t>
          </a:r>
          <a:endParaRPr lang="en-US" sz="4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308342" y="1719835"/>
        <a:ext cx="3203971" cy="219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DB34-0734-4168-95DA-B953457D869F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661154" y="1659507"/>
        <a:ext cx="1192876" cy="1031887"/>
      </dsp:txXfrm>
    </dsp:sp>
    <dsp:sp modelId="{E062D9DF-1E62-4486-864C-7D24E11D4920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6424D-1CAE-4F2A-8F30-0E82499F4FF6}">
      <dsp:nvSpPr>
        <dsp:cNvPr id="0" name=""/>
        <dsp:cNvSpPr/>
      </dsp:nvSpPr>
      <dsp:spPr>
        <a:xfrm>
          <a:off x="4529836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>
              <a:latin typeface="Segoe UI" panose="020B0502040204020203" pitchFamily="34" charset="0"/>
              <a:cs typeface="Segoe UI" panose="020B0502040204020203" pitchFamily="34" charset="0"/>
            </a:rPr>
            <a:t>HTTP/2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772146" y="209626"/>
        <a:ext cx="977532" cy="845681"/>
      </dsp:txXfrm>
    </dsp:sp>
    <dsp:sp modelId="{0C4BA4E6-1EAF-45D3-896F-9FFB80EE9215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EE61-4E69-427C-9D8C-FC2A8DD0B149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Protobuf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113110" y="987645"/>
        <a:ext cx="977532" cy="845681"/>
      </dsp:txXfrm>
    </dsp:sp>
    <dsp:sp modelId="{FE591D34-6FBB-45E9-843F-2459ED7E652A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45963-C142-48ED-902C-492E54989CA9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>
              <a:latin typeface="Segoe UI" panose="020B0502040204020203" pitchFamily="34" charset="0"/>
              <a:cs typeface="Segoe UI" panose="020B0502040204020203" pitchFamily="34" charset="0"/>
            </a:rPr>
            <a:t>Mensajes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113110" y="2517140"/>
        <a:ext cx="977532" cy="845681"/>
      </dsp:txXfrm>
    </dsp:sp>
    <dsp:sp modelId="{B54EBB4B-0D15-49C9-96A8-85BD9B8D3C6E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8544-131D-4DF3-9A30-AAA2C4CFD681}">
      <dsp:nvSpPr>
        <dsp:cNvPr id="0" name=""/>
        <dsp:cNvSpPr/>
      </dsp:nvSpPr>
      <dsp:spPr>
        <a:xfrm>
          <a:off x="4529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 err="1">
              <a:latin typeface="Segoe UI" panose="020B0502040204020203" pitchFamily="34" charset="0"/>
              <a:cs typeface="Segoe UI" panose="020B0502040204020203" pitchFamily="34" charset="0"/>
            </a:rPr>
            <a:t>Stream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772146" y="3296030"/>
        <a:ext cx="977532" cy="845681"/>
      </dsp:txXfrm>
    </dsp:sp>
    <dsp:sp modelId="{23EEAC19-AA4B-4397-9B74-AB2200FB718B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A3085-70CE-4210-87F4-029026721233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>
              <a:latin typeface="Segoe UI" panose="020B0502040204020203" pitchFamily="34" charset="0"/>
              <a:cs typeface="Segoe UI" panose="020B0502040204020203" pitchFamily="34" charset="0"/>
            </a:rPr>
            <a:t>Bidireccional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24956" y="2518010"/>
        <a:ext cx="977532" cy="845681"/>
      </dsp:txXfrm>
    </dsp:sp>
    <dsp:sp modelId="{C63A02F7-8B4B-42AA-9281-B529716DFEBE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>
              <a:latin typeface="Segoe UI" panose="020B0502040204020203" pitchFamily="34" charset="0"/>
              <a:cs typeface="Segoe UI" panose="020B0502040204020203" pitchFamily="34" charset="0"/>
            </a:rPr>
            <a:t>Única Librería</a:t>
          </a:r>
          <a:endParaRPr lang="en-US" sz="13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24956" y="985904"/>
        <a:ext cx="977532" cy="845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F8476-D6C0-4B75-801E-FE7DE98A0DA5}">
      <dsp:nvSpPr>
        <dsp:cNvPr id="0" name=""/>
        <dsp:cNvSpPr/>
      </dsp:nvSpPr>
      <dsp:spPr>
        <a:xfrm>
          <a:off x="9" y="13842"/>
          <a:ext cx="1756463" cy="992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MiServicio.proto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" y="13842"/>
        <a:ext cx="1756463" cy="661392"/>
      </dsp:txXfrm>
    </dsp:sp>
    <dsp:sp modelId="{15C880C4-2439-4548-94D7-9C8F546218D3}">
      <dsp:nvSpPr>
        <dsp:cNvPr id="0" name=""/>
        <dsp:cNvSpPr/>
      </dsp:nvSpPr>
      <dsp:spPr>
        <a:xfrm>
          <a:off x="192429" y="718126"/>
          <a:ext cx="1756463" cy="679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latin typeface="Segoe UI" panose="020B0502040204020203" pitchFamily="34" charset="0"/>
              <a:cs typeface="Segoe UI" panose="020B0502040204020203" pitchFamily="34" charset="0"/>
            </a:rPr>
            <a:t>Archivo </a:t>
          </a:r>
          <a:r>
            <a:rPr lang="es-AR" sz="1600" kern="1200">
              <a:latin typeface="Segoe UI" panose="020B0502040204020203" pitchFamily="34" charset="0"/>
              <a:cs typeface="Segoe UI" panose="020B0502040204020203" pitchFamily="34" charset="0"/>
            </a:rPr>
            <a:t>.proto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2329" y="738026"/>
        <a:ext cx="1716663" cy="639631"/>
      </dsp:txXfrm>
    </dsp:sp>
    <dsp:sp modelId="{0A55138B-9C2A-441C-81FE-836272092578}">
      <dsp:nvSpPr>
        <dsp:cNvPr id="0" name=""/>
        <dsp:cNvSpPr/>
      </dsp:nvSpPr>
      <dsp:spPr>
        <a:xfrm>
          <a:off x="2022746" y="125884"/>
          <a:ext cx="564499" cy="437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22746" y="213346"/>
        <a:ext cx="433307" cy="262384"/>
      </dsp:txXfrm>
    </dsp:sp>
    <dsp:sp modelId="{37CD7FD9-4857-4ED6-9274-B09821CF6C7F}">
      <dsp:nvSpPr>
        <dsp:cNvPr id="0" name=""/>
        <dsp:cNvSpPr/>
      </dsp:nvSpPr>
      <dsp:spPr>
        <a:xfrm>
          <a:off x="2821567" y="13842"/>
          <a:ext cx="1756463" cy="992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Protoc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21567" y="13842"/>
        <a:ext cx="1756463" cy="661392"/>
      </dsp:txXfrm>
    </dsp:sp>
    <dsp:sp modelId="{0D2F1D60-B22B-4D94-A571-56F778969C74}">
      <dsp:nvSpPr>
        <dsp:cNvPr id="0" name=""/>
        <dsp:cNvSpPr/>
      </dsp:nvSpPr>
      <dsp:spPr>
        <a:xfrm>
          <a:off x="3013986" y="718126"/>
          <a:ext cx="1756463" cy="679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latin typeface="Segoe UI" panose="020B0502040204020203" pitchFamily="34" charset="0"/>
              <a:cs typeface="Segoe UI" panose="020B0502040204020203" pitchFamily="34" charset="0"/>
            </a:rPr>
            <a:t>Compilador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33886" y="738026"/>
        <a:ext cx="1716663" cy="639631"/>
      </dsp:txXfrm>
    </dsp:sp>
    <dsp:sp modelId="{5B19D502-69E7-470D-9903-EE90A8290AE3}">
      <dsp:nvSpPr>
        <dsp:cNvPr id="0" name=""/>
        <dsp:cNvSpPr/>
      </dsp:nvSpPr>
      <dsp:spPr>
        <a:xfrm>
          <a:off x="4844303" y="125884"/>
          <a:ext cx="564499" cy="437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03" y="213346"/>
        <a:ext cx="433307" cy="262384"/>
      </dsp:txXfrm>
    </dsp:sp>
    <dsp:sp modelId="{7B311359-6319-4DCE-877A-81DED374659A}">
      <dsp:nvSpPr>
        <dsp:cNvPr id="0" name=""/>
        <dsp:cNvSpPr/>
      </dsp:nvSpPr>
      <dsp:spPr>
        <a:xfrm>
          <a:off x="5643124" y="13842"/>
          <a:ext cx="1756463" cy="992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>
              <a:latin typeface="Segoe UI" panose="020B0502040204020203" pitchFamily="34" charset="0"/>
              <a:cs typeface="Segoe UI" panose="020B0502040204020203" pitchFamily="34" charset="0"/>
            </a:rPr>
            <a:t>Código C#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43124" y="13842"/>
        <a:ext cx="1756463" cy="661392"/>
      </dsp:txXfrm>
    </dsp:sp>
    <dsp:sp modelId="{F177D383-93FB-4DBF-83CA-4616B9C338CA}">
      <dsp:nvSpPr>
        <dsp:cNvPr id="0" name=""/>
        <dsp:cNvSpPr/>
      </dsp:nvSpPr>
      <dsp:spPr>
        <a:xfrm>
          <a:off x="5835543" y="718126"/>
          <a:ext cx="1756463" cy="679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latin typeface="Segoe UI" panose="020B0502040204020203" pitchFamily="34" charset="0"/>
              <a:cs typeface="Segoe UI" panose="020B0502040204020203" pitchFamily="34" charset="0"/>
            </a:rPr>
            <a:t>Librería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855443" y="738026"/>
        <a:ext cx="1716663" cy="639631"/>
      </dsp:txXfrm>
    </dsp:sp>
    <dsp:sp modelId="{5094F7A8-A18D-4847-8F69-FE851C7670A1}">
      <dsp:nvSpPr>
        <dsp:cNvPr id="0" name=""/>
        <dsp:cNvSpPr/>
      </dsp:nvSpPr>
      <dsp:spPr>
        <a:xfrm>
          <a:off x="7665861" y="125884"/>
          <a:ext cx="564499" cy="4373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65861" y="213346"/>
        <a:ext cx="433307" cy="262384"/>
      </dsp:txXfrm>
    </dsp:sp>
    <dsp:sp modelId="{CF1ADDA2-248A-4945-BCA9-37405A05BC59}">
      <dsp:nvSpPr>
        <dsp:cNvPr id="0" name=""/>
        <dsp:cNvSpPr/>
      </dsp:nvSpPr>
      <dsp:spPr>
        <a:xfrm>
          <a:off x="8464681" y="13842"/>
          <a:ext cx="1756463" cy="992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>
              <a:latin typeface="Segoe UI" panose="020B0502040204020203" pitchFamily="34" charset="0"/>
              <a:cs typeface="Segoe UI" panose="020B0502040204020203" pitchFamily="34" charset="0"/>
            </a:rPr>
            <a:t>Servidor | Cliente </a:t>
          </a:r>
          <a:r>
            <a:rPr lang="es-AR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464681" y="13842"/>
        <a:ext cx="1756463" cy="661392"/>
      </dsp:txXfrm>
    </dsp:sp>
    <dsp:sp modelId="{08E2C3EE-9CEE-4555-94AD-FBE76A2C4302}">
      <dsp:nvSpPr>
        <dsp:cNvPr id="0" name=""/>
        <dsp:cNvSpPr/>
      </dsp:nvSpPr>
      <dsp:spPr>
        <a:xfrm>
          <a:off x="8563086" y="718126"/>
          <a:ext cx="1944492" cy="6794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600" kern="1200" dirty="0">
              <a:latin typeface="Segoe UI" panose="020B0502040204020203" pitchFamily="34" charset="0"/>
              <a:cs typeface="Segoe UI" panose="020B0502040204020203" pitchFamily="34" charset="0"/>
            </a:rPr>
            <a:t>Implementación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582986" y="738026"/>
        <a:ext cx="1904692" cy="639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7823A-5C7E-4397-9F9C-98F48B046EBB}">
      <dsp:nvSpPr>
        <dsp:cNvPr id="0" name=""/>
        <dsp:cNvSpPr/>
      </dsp:nvSpPr>
      <dsp:spPr>
        <a:xfrm>
          <a:off x="4423" y="717451"/>
          <a:ext cx="2916435" cy="29164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400" kern="1200" dirty="0">
              <a:latin typeface="Segoe UI" panose="020B0502040204020203" pitchFamily="34" charset="0"/>
              <a:cs typeface="Segoe UI" panose="020B0502040204020203" pitchFamily="34" charset="0"/>
            </a:rPr>
            <a:t>Servidor </a:t>
          </a:r>
          <a:r>
            <a:rPr lang="es-AR" sz="4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4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31525" y="1144553"/>
        <a:ext cx="2062231" cy="2062231"/>
      </dsp:txXfrm>
    </dsp:sp>
    <dsp:sp modelId="{44635D84-A723-444D-AC42-FB42B48BE7B9}">
      <dsp:nvSpPr>
        <dsp:cNvPr id="0" name=""/>
        <dsp:cNvSpPr/>
      </dsp:nvSpPr>
      <dsp:spPr>
        <a:xfrm rot="19041445">
          <a:off x="2881524" y="1773201"/>
          <a:ext cx="9527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7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32D4B-763E-47BE-88FE-AB3B70D0DFC9}">
      <dsp:nvSpPr>
        <dsp:cNvPr id="0" name=""/>
        <dsp:cNvSpPr/>
      </dsp:nvSpPr>
      <dsp:spPr>
        <a:xfrm rot="13358555">
          <a:off x="6681348" y="1773201"/>
          <a:ext cx="9527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7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FC58E-A43E-4D15-B91F-1AD29804DB55}">
      <dsp:nvSpPr>
        <dsp:cNvPr id="0" name=""/>
        <dsp:cNvSpPr/>
      </dsp:nvSpPr>
      <dsp:spPr>
        <a:xfrm>
          <a:off x="3708297" y="1450501"/>
          <a:ext cx="34089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7C218-2AEB-49BB-906A-6B5F7BA038B3}">
      <dsp:nvSpPr>
        <dsp:cNvPr id="0" name=""/>
        <dsp:cNvSpPr/>
      </dsp:nvSpPr>
      <dsp:spPr>
        <a:xfrm>
          <a:off x="4049188" y="725334"/>
          <a:ext cx="2417223" cy="1450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>
              <a:latin typeface="Segoe UI" panose="020B0502040204020203" pitchFamily="34" charset="0"/>
              <a:cs typeface="Segoe UI" panose="020B0502040204020203" pitchFamily="34" charset="0"/>
            </a:rPr>
            <a:t>Proto </a:t>
          </a:r>
          <a:r>
            <a:rPr lang="es-AR" sz="3200" kern="1200" dirty="0" err="1">
              <a:latin typeface="Segoe UI" panose="020B0502040204020203" pitchFamily="34" charset="0"/>
              <a:cs typeface="Segoe UI" panose="020B0502040204020203" pitchFamily="34" charset="0"/>
            </a:rPr>
            <a:t>Request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49188" y="725334"/>
        <a:ext cx="2417223" cy="1450334"/>
      </dsp:txXfrm>
    </dsp:sp>
    <dsp:sp modelId="{0C2C69E9-3BBD-494C-B612-87249D4A1146}">
      <dsp:nvSpPr>
        <dsp:cNvPr id="0" name=""/>
        <dsp:cNvSpPr/>
      </dsp:nvSpPr>
      <dsp:spPr>
        <a:xfrm>
          <a:off x="6466411" y="1450501"/>
          <a:ext cx="34089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353B8-DA7A-4F8A-AF35-01CD1A83D510}">
      <dsp:nvSpPr>
        <dsp:cNvPr id="0" name=""/>
        <dsp:cNvSpPr/>
      </dsp:nvSpPr>
      <dsp:spPr>
        <a:xfrm rot="2558555">
          <a:off x="2881524" y="2578136"/>
          <a:ext cx="9527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7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A7291-6C9A-4A64-B1D3-B4967C0F9C6B}">
      <dsp:nvSpPr>
        <dsp:cNvPr id="0" name=""/>
        <dsp:cNvSpPr/>
      </dsp:nvSpPr>
      <dsp:spPr>
        <a:xfrm rot="8241445">
          <a:off x="6681348" y="2578136"/>
          <a:ext cx="9527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7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884D0-4E3A-4FEA-9EB2-FD8DA586C519}">
      <dsp:nvSpPr>
        <dsp:cNvPr id="0" name=""/>
        <dsp:cNvSpPr/>
      </dsp:nvSpPr>
      <dsp:spPr>
        <a:xfrm>
          <a:off x="3708297" y="2900836"/>
          <a:ext cx="34089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4B87D-D73D-46FF-A160-EE34478B2986}">
      <dsp:nvSpPr>
        <dsp:cNvPr id="0" name=""/>
        <dsp:cNvSpPr/>
      </dsp:nvSpPr>
      <dsp:spPr>
        <a:xfrm>
          <a:off x="4049188" y="2175669"/>
          <a:ext cx="2417223" cy="14503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>
              <a:latin typeface="Segoe UI" panose="020B0502040204020203" pitchFamily="34" charset="0"/>
              <a:cs typeface="Segoe UI" panose="020B0502040204020203" pitchFamily="34" charset="0"/>
            </a:rPr>
            <a:t>Proto Response</a:t>
          </a:r>
          <a:endParaRPr lang="en-US" sz="3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49188" y="2175669"/>
        <a:ext cx="2417223" cy="1450334"/>
      </dsp:txXfrm>
    </dsp:sp>
    <dsp:sp modelId="{64CD89A3-16AE-4C1B-892C-C5EB4C76E8C3}">
      <dsp:nvSpPr>
        <dsp:cNvPr id="0" name=""/>
        <dsp:cNvSpPr/>
      </dsp:nvSpPr>
      <dsp:spPr>
        <a:xfrm>
          <a:off x="6466411" y="2900836"/>
          <a:ext cx="340890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DBFEC-A746-45BA-B300-E292BFC0A804}">
      <dsp:nvSpPr>
        <dsp:cNvPr id="0" name=""/>
        <dsp:cNvSpPr/>
      </dsp:nvSpPr>
      <dsp:spPr>
        <a:xfrm>
          <a:off x="7594740" y="717451"/>
          <a:ext cx="2916435" cy="291643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400" kern="1200" dirty="0">
              <a:latin typeface="Segoe UI" panose="020B0502040204020203" pitchFamily="34" charset="0"/>
              <a:cs typeface="Segoe UI" panose="020B0502040204020203" pitchFamily="34" charset="0"/>
            </a:rPr>
            <a:t>Cliente </a:t>
          </a:r>
          <a:r>
            <a:rPr lang="es-AR" sz="4400" kern="1200" dirty="0" err="1">
              <a:latin typeface="Segoe UI" panose="020B0502040204020203" pitchFamily="34" charset="0"/>
              <a:cs typeface="Segoe UI" panose="020B0502040204020203" pitchFamily="34" charset="0"/>
            </a:rPr>
            <a:t>gRPC</a:t>
          </a:r>
          <a:endParaRPr lang="en-US" sz="4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021842" y="1144553"/>
        <a:ext cx="2062231" cy="2062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E5162-39D2-4068-9148-3ED8F4F10B9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FBF6-2E86-4857-AE13-B86E02174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tp2demo.io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HTTP1 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envía una petición y debe esperar la respuesta del servidor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MULTIPLEX: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optimizando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comunicación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reduce el número de conexiones mejorando la velocidad de carga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menos la congestión de los servidores web</a:t>
            </a:r>
          </a:p>
          <a:p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hlinkClick r:id="rId3"/>
              </a:rPr>
              <a:t>http://www.http2demo.io/</a:t>
            </a:r>
            <a:endParaRPr lang="es-E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BF6-2E86-4857-AE13-B86E02174B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Stream</a:t>
            </a:r>
            <a:r>
              <a:rPr lang="es-AR" dirty="0"/>
              <a:t> Cliente -&gt; servidor, servidor -&gt; cliente, cliente &lt;-&gt; servidor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BFBF6-2E86-4857-AE13-B86E02174B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1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5B6A-5D0C-4CC1-B0A5-FC9225E2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FDD6-764B-4506-956B-B86B97609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B3F1-6E67-469E-BE7F-FA3640F6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6126-1601-420F-814D-336F6BE2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C83F-FA88-48E7-BB56-363F2BB7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477-CE6E-4382-B97B-F411F4B7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78DB-B95A-455E-A75D-C838BF11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9258-5ECE-45F2-AA45-5246CB26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FE69-3A93-4A11-9D35-E2379032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52D5-D3B9-4726-BA3D-4DE5EAAC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6A13E-DAD3-4872-B2D5-803B679E6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1339D-B990-4B00-A7F8-C456037AD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3C01-24DB-4934-9DB2-183F489E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0D28-C287-4215-AA1D-27FADFAC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C403-27F7-47CE-8DE5-D0BE4284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4ADE-C18A-4647-A97B-8A2C71F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3D97-B2D0-419D-9BC3-AD31A713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9C21-6EE8-47FF-97AE-79DD0E60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F951-9552-45BB-AD77-556D791B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DEB2A-19F8-4005-8A9A-9DF8C826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005F-E966-48C6-AE03-35E1DE8A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CE5A-42E7-492C-8487-8122E401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7BBE-B676-4EBA-9D05-16610C89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ACCA-00FC-4D6A-9479-5FAB045B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7857-CFB3-4A11-A8C9-AC4121FD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305A-394B-46F6-97E0-A2E4018E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3A03-5EAB-42AA-A879-01CFDDA01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15B7E-7F73-4577-8BB1-E0F527B0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D427-501A-47BE-A5E3-1D7A3A14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BB31-D3EF-4207-B932-82A5F0B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C0AF2-4184-45EF-9B30-3A561E90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CC39-3AD0-4425-A13B-2798F6E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99CA7-ED1C-4BD0-A99C-FD255AF3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699B0-F533-4E1D-B265-D4B3D592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E1BC1-290A-477D-86F8-791220171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8187-1AAA-41BA-AF6F-79BEEFA87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FDCA-8249-4725-B7A9-B8F6EB8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C94F2-D2E2-479B-8A26-18EC1BB1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B2501-DE58-4A96-9D03-059FBC64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7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197B-CC76-45D7-BAA8-249570DD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18B1C-67EE-437C-B4EB-9CF16C6A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D8123-4C17-4CF1-A917-72D1A3A0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B41C-6285-44CD-B0F0-3A62E897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FB316-5EE4-412A-9345-C2858C45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6DFFA-67CA-4307-9D8F-33AB9B78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DE805-CE54-48DD-8BA2-964E0BB6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89CD-BE1F-4A4B-A2FD-7BDAA709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F0B5-1AAA-48FB-B048-2F19EB976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CA6F-77D5-4A3B-8280-2FBE8699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D66C-B894-40BC-BD96-FFC04F0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CFB5-A6EE-464A-8829-B402004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95D5-F572-481A-9D87-0F8A8A69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C46F-7F84-4A23-BBA2-18B9E9DD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DFE02-5FC7-4666-A5FA-EBDD8BEF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53F44-7122-4EB9-9A8E-8B61D2081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AF452-D02A-4064-B198-E407E7EC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F976-9715-45D8-9E8F-2F83FADC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6F34-3A1F-47AE-879F-C134E66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ABC9C-5ACE-4F63-B577-DA15A8FE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BBF3-744C-4F3C-BA7B-8DFCDE97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29F6-FB30-4390-B242-B67F6CE61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4EC8-4AAC-484D-8D4E-A23FD55D533D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F6FB9-CACA-4188-AD81-A1731A2EE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6AE8-4407-4FC4-9AA1-8F8BB777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11C1-A532-4E94-A364-3A5330526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cid:image001.png@01D5F6F7.0BD19FE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s://fr.wikipedia.org/wiki/GitHu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aspnet/core/grpc/comparison?view=aspnetcore-3.1" TargetMode="External"/><Relationship Id="rId7" Type="http://schemas.openxmlformats.org/officeDocument/2006/relationships/hyperlink" Target="https://www.cncf.io/" TargetMode="External"/><Relationship Id="rId2" Type="http://schemas.openxmlformats.org/officeDocument/2006/relationships/hyperlink" Target="https://grpc.io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pc/grpc-dotnet/tree/master/examples" TargetMode="External"/><Relationship Id="rId5" Type="http://schemas.openxmlformats.org/officeDocument/2006/relationships/hyperlink" Target="http://www.http2demo.io/" TargetMode="External"/><Relationship Id="rId4" Type="http://schemas.openxmlformats.org/officeDocument/2006/relationships/hyperlink" Target="https://grpc.io/docs/languages/cshar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encil-marks-notes-agenda-list-30850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2EC5-5AE1-4AFA-B319-1B656B3E0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317022"/>
            <a:ext cx="9144000" cy="927100"/>
          </a:xfrm>
        </p:spPr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en la vida real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C058E-2133-4DF2-9F96-7770E4C7B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244122"/>
            <a:ext cx="9144000" cy="804986"/>
          </a:xfrm>
        </p:spPr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pilot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gRPC with .NET Core 3.1. With .NET Core 3.1, building scalable ...">
            <a:extLst>
              <a:ext uri="{FF2B5EF4-FFF2-40B4-BE49-F238E27FC236}">
                <a16:creationId xmlns:a16="http://schemas.microsoft.com/office/drawing/2014/main" id="{AD20C740-20C3-4313-96CB-DAE0D2F9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88" y="727807"/>
            <a:ext cx="5383823" cy="358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0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35C-0FC2-41EC-ABA7-C6B20F4D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D389B9-2BFA-4387-9AFA-9F5269E28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326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85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B9515F2-465B-4F59-9420-EEAC9C622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853059"/>
              </p:ext>
            </p:extLst>
          </p:nvPr>
        </p:nvGraphicFramePr>
        <p:xfrm>
          <a:off x="6096000" y="490439"/>
          <a:ext cx="5307874" cy="5877121"/>
        </p:xfrm>
        <a:graphic>
          <a:graphicData uri="http://schemas.openxmlformats.org/drawingml/2006/table">
            <a:tbl>
              <a:tblPr/>
              <a:tblGrid>
                <a:gridCol w="1527632">
                  <a:extLst>
                    <a:ext uri="{9D8B030D-6E8A-4147-A177-3AD203B41FA5}">
                      <a16:colId xmlns:a16="http://schemas.microsoft.com/office/drawing/2014/main" val="1755072564"/>
                    </a:ext>
                  </a:extLst>
                </a:gridCol>
                <a:gridCol w="3780242">
                  <a:extLst>
                    <a:ext uri="{9D8B030D-6E8A-4147-A177-3AD203B41FA5}">
                      <a16:colId xmlns:a16="http://schemas.microsoft.com/office/drawing/2014/main" val="1942841949"/>
                    </a:ext>
                  </a:extLst>
                </a:gridCol>
              </a:tblGrid>
              <a:tr h="22412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</a:t>
                      </a:r>
                      <a:endParaRPr lang="en-US" sz="1600" b="0" i="0" u="none" strike="noStrike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8873" marR="38873" marT="38873" marB="3887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gRPC</a:t>
                      </a:r>
                      <a:endParaRPr lang="en-US" sz="1600" b="0" i="0" u="none" strike="noStrike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8873" marR="38873" marT="38873" marB="3887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43300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OK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28415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INVALID_ARGUMENT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716379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FAILED_PRECONDITION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333732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OUT_OF_RANGE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829311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401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UNAUTHENTICATED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306222"/>
                  </a:ext>
                </a:extLst>
              </a:tr>
              <a:tr h="35205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403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PERMISSION_DENIED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30595"/>
                  </a:ext>
                </a:extLst>
              </a:tr>
              <a:tr h="24956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404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NOT_FOUND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409767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409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ABORTED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810072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409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ALREADY_EXISTS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498939"/>
                  </a:ext>
                </a:extLst>
              </a:tr>
              <a:tr h="38464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429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RESOURCE_EXHAUSTED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282311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499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CANCELLED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3423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DATA_LOSS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076684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UNKNOWN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637726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INTERNAL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060538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501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NOT_IMPLEMENTED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60733"/>
                  </a:ext>
                </a:extLst>
              </a:tr>
              <a:tr h="22038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503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UNAVAILABLE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82181"/>
                  </a:ext>
                </a:extLst>
              </a:tr>
              <a:tr h="27974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504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DEADLINE_EXCEEDED</a:t>
                      </a:r>
                    </a:p>
                  </a:txBody>
                  <a:tcPr marL="38873" marR="38873" marT="34014" marB="3887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958192"/>
                  </a:ext>
                </a:extLst>
              </a:tr>
            </a:tbl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id="{B67A83A9-3A8A-4D75-B0FC-9AE0AB9C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65766" cy="1325563"/>
          </a:xfrm>
        </p:spPr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47DAF12-ADE5-4567-AB24-49252F9380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657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17 Códigos de error</a:t>
            </a:r>
          </a:p>
          <a:p>
            <a:pPr marL="0" indent="0">
              <a:buNone/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(aka Status Codes)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4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E1B-DDF4-4A0C-959D-B2260F03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7BAF-F562-46F8-968B-943A9B34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Stream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[ cliente | servidor | bidireccional ]</a:t>
            </a:r>
          </a:p>
          <a:p>
            <a:pPr lvl="1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Timeouts/deadlines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Cancellation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Metadata (info, auth)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49B02-31F2-44C5-8D12-3EAA2E27769D}"/>
              </a:ext>
            </a:extLst>
          </p:cNvPr>
          <p:cNvSpPr/>
          <p:nvPr/>
        </p:nvSpPr>
        <p:spPr>
          <a:xfrm>
            <a:off x="5715000" y="3033346"/>
            <a:ext cx="1362808" cy="3033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Servidor </a:t>
            </a:r>
            <a:r>
              <a:rPr lang="es-AR" dirty="0" err="1"/>
              <a:t>gRPC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68FD20-1419-41CE-AF76-E67485A3EF7D}"/>
              </a:ext>
            </a:extLst>
          </p:cNvPr>
          <p:cNvSpPr/>
          <p:nvPr/>
        </p:nvSpPr>
        <p:spPr>
          <a:xfrm>
            <a:off x="9990992" y="3033346"/>
            <a:ext cx="1362808" cy="3033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 </a:t>
            </a:r>
            <a:r>
              <a:rPr lang="es-AR" dirty="0" err="1"/>
              <a:t>gRPC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6D3A126-5864-447A-B9ED-7376D18766DF}"/>
              </a:ext>
            </a:extLst>
          </p:cNvPr>
          <p:cNvSpPr/>
          <p:nvPr/>
        </p:nvSpPr>
        <p:spPr>
          <a:xfrm>
            <a:off x="7192108" y="3156439"/>
            <a:ext cx="2664069" cy="2725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C515EE4-EDDC-439F-B647-8191F9C80411}"/>
              </a:ext>
            </a:extLst>
          </p:cNvPr>
          <p:cNvSpPr/>
          <p:nvPr/>
        </p:nvSpPr>
        <p:spPr>
          <a:xfrm rot="10800000">
            <a:off x="7192107" y="3511183"/>
            <a:ext cx="2664069" cy="2725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6A0529-0C6C-4150-9879-1A86F2285D8C}"/>
              </a:ext>
            </a:extLst>
          </p:cNvPr>
          <p:cNvSpPr/>
          <p:nvPr/>
        </p:nvSpPr>
        <p:spPr>
          <a:xfrm>
            <a:off x="7192107" y="3891866"/>
            <a:ext cx="2664069" cy="2725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B27F4D-EC1C-4CFE-AFEF-F554167196CC}"/>
              </a:ext>
            </a:extLst>
          </p:cNvPr>
          <p:cNvSpPr/>
          <p:nvPr/>
        </p:nvSpPr>
        <p:spPr>
          <a:xfrm rot="10800000">
            <a:off x="7192106" y="4246610"/>
            <a:ext cx="2664069" cy="272561"/>
          </a:xfrm>
          <a:custGeom>
            <a:avLst/>
            <a:gdLst>
              <a:gd name="connsiteX0" fmla="*/ 0 w 2664069"/>
              <a:gd name="connsiteY0" fmla="*/ 68140 h 272561"/>
              <a:gd name="connsiteX1" fmla="*/ 556114 w 2664069"/>
              <a:gd name="connsiteY1" fmla="*/ 68140 h 272561"/>
              <a:gd name="connsiteX2" fmla="*/ 1061671 w 2664069"/>
              <a:gd name="connsiteY2" fmla="*/ 68140 h 272561"/>
              <a:gd name="connsiteX3" fmla="*/ 1516673 w 2664069"/>
              <a:gd name="connsiteY3" fmla="*/ 68140 h 272561"/>
              <a:gd name="connsiteX4" fmla="*/ 2047509 w 2664069"/>
              <a:gd name="connsiteY4" fmla="*/ 68140 h 272561"/>
              <a:gd name="connsiteX5" fmla="*/ 2527789 w 2664069"/>
              <a:gd name="connsiteY5" fmla="*/ 68140 h 272561"/>
              <a:gd name="connsiteX6" fmla="*/ 2527789 w 2664069"/>
              <a:gd name="connsiteY6" fmla="*/ 0 h 272561"/>
              <a:gd name="connsiteX7" fmla="*/ 2664069 w 2664069"/>
              <a:gd name="connsiteY7" fmla="*/ 136281 h 272561"/>
              <a:gd name="connsiteX8" fmla="*/ 2527789 w 2664069"/>
              <a:gd name="connsiteY8" fmla="*/ 272561 h 272561"/>
              <a:gd name="connsiteX9" fmla="*/ 2527789 w 2664069"/>
              <a:gd name="connsiteY9" fmla="*/ 204421 h 272561"/>
              <a:gd name="connsiteX10" fmla="*/ 1971675 w 2664069"/>
              <a:gd name="connsiteY10" fmla="*/ 204421 h 272561"/>
              <a:gd name="connsiteX11" fmla="*/ 1440840 w 2664069"/>
              <a:gd name="connsiteY11" fmla="*/ 204421 h 272561"/>
              <a:gd name="connsiteX12" fmla="*/ 1011116 w 2664069"/>
              <a:gd name="connsiteY12" fmla="*/ 204421 h 272561"/>
              <a:gd name="connsiteX13" fmla="*/ 505558 w 2664069"/>
              <a:gd name="connsiteY13" fmla="*/ 204421 h 272561"/>
              <a:gd name="connsiteX14" fmla="*/ 0 w 2664069"/>
              <a:gd name="connsiteY14" fmla="*/ 204421 h 272561"/>
              <a:gd name="connsiteX15" fmla="*/ 0 w 2664069"/>
              <a:gd name="connsiteY15" fmla="*/ 68140 h 2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4069" h="272561" fill="none" extrusionOk="0">
                <a:moveTo>
                  <a:pt x="0" y="68140"/>
                </a:moveTo>
                <a:cubicBezTo>
                  <a:pt x="223304" y="48053"/>
                  <a:pt x="320244" y="72407"/>
                  <a:pt x="556114" y="68140"/>
                </a:cubicBezTo>
                <a:cubicBezTo>
                  <a:pt x="791984" y="63873"/>
                  <a:pt x="916140" y="95705"/>
                  <a:pt x="1061671" y="68140"/>
                </a:cubicBezTo>
                <a:cubicBezTo>
                  <a:pt x="1207202" y="40575"/>
                  <a:pt x="1403518" y="105556"/>
                  <a:pt x="1516673" y="68140"/>
                </a:cubicBezTo>
                <a:cubicBezTo>
                  <a:pt x="1629828" y="30724"/>
                  <a:pt x="1869394" y="106452"/>
                  <a:pt x="2047509" y="68140"/>
                </a:cubicBezTo>
                <a:cubicBezTo>
                  <a:pt x="2225624" y="29828"/>
                  <a:pt x="2411892" y="120454"/>
                  <a:pt x="2527789" y="68140"/>
                </a:cubicBezTo>
                <a:cubicBezTo>
                  <a:pt x="2519829" y="50287"/>
                  <a:pt x="2531704" y="14343"/>
                  <a:pt x="2527789" y="0"/>
                </a:cubicBezTo>
                <a:cubicBezTo>
                  <a:pt x="2595304" y="50552"/>
                  <a:pt x="2608061" y="101815"/>
                  <a:pt x="2664069" y="136281"/>
                </a:cubicBezTo>
                <a:cubicBezTo>
                  <a:pt x="2608929" y="208697"/>
                  <a:pt x="2568643" y="199343"/>
                  <a:pt x="2527789" y="272561"/>
                </a:cubicBezTo>
                <a:cubicBezTo>
                  <a:pt x="2522711" y="251337"/>
                  <a:pt x="2531456" y="233214"/>
                  <a:pt x="2527789" y="204421"/>
                </a:cubicBezTo>
                <a:cubicBezTo>
                  <a:pt x="2325440" y="223173"/>
                  <a:pt x="2216570" y="144977"/>
                  <a:pt x="1971675" y="204421"/>
                </a:cubicBezTo>
                <a:cubicBezTo>
                  <a:pt x="1726780" y="263865"/>
                  <a:pt x="1604816" y="164919"/>
                  <a:pt x="1440840" y="204421"/>
                </a:cubicBezTo>
                <a:cubicBezTo>
                  <a:pt x="1276864" y="243923"/>
                  <a:pt x="1169901" y="175157"/>
                  <a:pt x="1011116" y="204421"/>
                </a:cubicBezTo>
                <a:cubicBezTo>
                  <a:pt x="852331" y="233685"/>
                  <a:pt x="646774" y="195693"/>
                  <a:pt x="505558" y="204421"/>
                </a:cubicBezTo>
                <a:cubicBezTo>
                  <a:pt x="364342" y="213149"/>
                  <a:pt x="150321" y="188037"/>
                  <a:pt x="0" y="204421"/>
                </a:cubicBezTo>
                <a:cubicBezTo>
                  <a:pt x="-250" y="146877"/>
                  <a:pt x="3690" y="126534"/>
                  <a:pt x="0" y="68140"/>
                </a:cubicBezTo>
                <a:close/>
              </a:path>
              <a:path w="2664069" h="272561" stroke="0" extrusionOk="0">
                <a:moveTo>
                  <a:pt x="0" y="68140"/>
                </a:moveTo>
                <a:cubicBezTo>
                  <a:pt x="208147" y="28066"/>
                  <a:pt x="329942" y="72987"/>
                  <a:pt x="480280" y="68140"/>
                </a:cubicBezTo>
                <a:cubicBezTo>
                  <a:pt x="630618" y="63293"/>
                  <a:pt x="886264" y="129948"/>
                  <a:pt x="1036393" y="68140"/>
                </a:cubicBezTo>
                <a:cubicBezTo>
                  <a:pt x="1186522" y="6332"/>
                  <a:pt x="1330063" y="121684"/>
                  <a:pt x="1516673" y="68140"/>
                </a:cubicBezTo>
                <a:cubicBezTo>
                  <a:pt x="1703283" y="14596"/>
                  <a:pt x="1772262" y="73958"/>
                  <a:pt x="1996953" y="68140"/>
                </a:cubicBezTo>
                <a:cubicBezTo>
                  <a:pt x="2221644" y="62322"/>
                  <a:pt x="2291546" y="106170"/>
                  <a:pt x="2527789" y="68140"/>
                </a:cubicBezTo>
                <a:cubicBezTo>
                  <a:pt x="2522077" y="49457"/>
                  <a:pt x="2531252" y="25977"/>
                  <a:pt x="2527789" y="0"/>
                </a:cubicBezTo>
                <a:cubicBezTo>
                  <a:pt x="2577932" y="20225"/>
                  <a:pt x="2620382" y="99431"/>
                  <a:pt x="2664069" y="136281"/>
                </a:cubicBezTo>
                <a:cubicBezTo>
                  <a:pt x="2606137" y="198115"/>
                  <a:pt x="2571625" y="216589"/>
                  <a:pt x="2527789" y="272561"/>
                </a:cubicBezTo>
                <a:cubicBezTo>
                  <a:pt x="2526552" y="240943"/>
                  <a:pt x="2532507" y="232955"/>
                  <a:pt x="2527789" y="204421"/>
                </a:cubicBezTo>
                <a:cubicBezTo>
                  <a:pt x="2290100" y="217446"/>
                  <a:pt x="2180432" y="180169"/>
                  <a:pt x="1996953" y="204421"/>
                </a:cubicBezTo>
                <a:cubicBezTo>
                  <a:pt x="1813474" y="228673"/>
                  <a:pt x="1732451" y="194890"/>
                  <a:pt x="1567229" y="204421"/>
                </a:cubicBezTo>
                <a:cubicBezTo>
                  <a:pt x="1402007" y="213952"/>
                  <a:pt x="1264139" y="186567"/>
                  <a:pt x="1011116" y="204421"/>
                </a:cubicBezTo>
                <a:cubicBezTo>
                  <a:pt x="758093" y="222275"/>
                  <a:pt x="707487" y="184766"/>
                  <a:pt x="530836" y="204421"/>
                </a:cubicBezTo>
                <a:cubicBezTo>
                  <a:pt x="354185" y="224076"/>
                  <a:pt x="197643" y="179301"/>
                  <a:pt x="0" y="204421"/>
                </a:cubicBezTo>
                <a:cubicBezTo>
                  <a:pt x="-1862" y="158361"/>
                  <a:pt x="9676" y="107772"/>
                  <a:pt x="0" y="681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7363197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38A1C7-2B4A-4A4C-98BD-D6DC21E3CE96}"/>
              </a:ext>
            </a:extLst>
          </p:cNvPr>
          <p:cNvSpPr/>
          <p:nvPr/>
        </p:nvSpPr>
        <p:spPr>
          <a:xfrm>
            <a:off x="7212624" y="4650531"/>
            <a:ext cx="2664069" cy="272561"/>
          </a:xfrm>
          <a:custGeom>
            <a:avLst/>
            <a:gdLst>
              <a:gd name="connsiteX0" fmla="*/ 0 w 2664069"/>
              <a:gd name="connsiteY0" fmla="*/ 68140 h 272561"/>
              <a:gd name="connsiteX1" fmla="*/ 530836 w 2664069"/>
              <a:gd name="connsiteY1" fmla="*/ 68140 h 272561"/>
              <a:gd name="connsiteX2" fmla="*/ 1061671 w 2664069"/>
              <a:gd name="connsiteY2" fmla="*/ 68140 h 272561"/>
              <a:gd name="connsiteX3" fmla="*/ 1541951 w 2664069"/>
              <a:gd name="connsiteY3" fmla="*/ 68140 h 272561"/>
              <a:gd name="connsiteX4" fmla="*/ 2072787 w 2664069"/>
              <a:gd name="connsiteY4" fmla="*/ 68140 h 272561"/>
              <a:gd name="connsiteX5" fmla="*/ 2527789 w 2664069"/>
              <a:gd name="connsiteY5" fmla="*/ 68140 h 272561"/>
              <a:gd name="connsiteX6" fmla="*/ 2527789 w 2664069"/>
              <a:gd name="connsiteY6" fmla="*/ 0 h 272561"/>
              <a:gd name="connsiteX7" fmla="*/ 2664069 w 2664069"/>
              <a:gd name="connsiteY7" fmla="*/ 136281 h 272561"/>
              <a:gd name="connsiteX8" fmla="*/ 2527789 w 2664069"/>
              <a:gd name="connsiteY8" fmla="*/ 272561 h 272561"/>
              <a:gd name="connsiteX9" fmla="*/ 2527789 w 2664069"/>
              <a:gd name="connsiteY9" fmla="*/ 204421 h 272561"/>
              <a:gd name="connsiteX10" fmla="*/ 2072787 w 2664069"/>
              <a:gd name="connsiteY10" fmla="*/ 204421 h 272561"/>
              <a:gd name="connsiteX11" fmla="*/ 1643063 w 2664069"/>
              <a:gd name="connsiteY11" fmla="*/ 204421 h 272561"/>
              <a:gd name="connsiteX12" fmla="*/ 1137505 w 2664069"/>
              <a:gd name="connsiteY12" fmla="*/ 204421 h 272561"/>
              <a:gd name="connsiteX13" fmla="*/ 631947 w 2664069"/>
              <a:gd name="connsiteY13" fmla="*/ 204421 h 272561"/>
              <a:gd name="connsiteX14" fmla="*/ 0 w 2664069"/>
              <a:gd name="connsiteY14" fmla="*/ 204421 h 272561"/>
              <a:gd name="connsiteX15" fmla="*/ 0 w 2664069"/>
              <a:gd name="connsiteY15" fmla="*/ 68140 h 2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4069" h="272561" fill="none" extrusionOk="0">
                <a:moveTo>
                  <a:pt x="0" y="68140"/>
                </a:moveTo>
                <a:cubicBezTo>
                  <a:pt x="211995" y="46161"/>
                  <a:pt x="298192" y="130978"/>
                  <a:pt x="530836" y="68140"/>
                </a:cubicBezTo>
                <a:cubicBezTo>
                  <a:pt x="763480" y="5302"/>
                  <a:pt x="919973" y="130617"/>
                  <a:pt x="1061671" y="68140"/>
                </a:cubicBezTo>
                <a:cubicBezTo>
                  <a:pt x="1203369" y="5663"/>
                  <a:pt x="1315574" y="125052"/>
                  <a:pt x="1541951" y="68140"/>
                </a:cubicBezTo>
                <a:cubicBezTo>
                  <a:pt x="1768328" y="11228"/>
                  <a:pt x="1906101" y="110424"/>
                  <a:pt x="2072787" y="68140"/>
                </a:cubicBezTo>
                <a:cubicBezTo>
                  <a:pt x="2239473" y="25856"/>
                  <a:pt x="2368075" y="101986"/>
                  <a:pt x="2527789" y="68140"/>
                </a:cubicBezTo>
                <a:cubicBezTo>
                  <a:pt x="2526111" y="49771"/>
                  <a:pt x="2533439" y="21343"/>
                  <a:pt x="2527789" y="0"/>
                </a:cubicBezTo>
                <a:cubicBezTo>
                  <a:pt x="2582416" y="50726"/>
                  <a:pt x="2624900" y="110772"/>
                  <a:pt x="2664069" y="136281"/>
                </a:cubicBezTo>
                <a:cubicBezTo>
                  <a:pt x="2640403" y="169711"/>
                  <a:pt x="2586044" y="197851"/>
                  <a:pt x="2527789" y="272561"/>
                </a:cubicBezTo>
                <a:cubicBezTo>
                  <a:pt x="2522201" y="255813"/>
                  <a:pt x="2533394" y="224137"/>
                  <a:pt x="2527789" y="204421"/>
                </a:cubicBezTo>
                <a:cubicBezTo>
                  <a:pt x="2410807" y="235470"/>
                  <a:pt x="2239646" y="171097"/>
                  <a:pt x="2072787" y="204421"/>
                </a:cubicBezTo>
                <a:cubicBezTo>
                  <a:pt x="1905928" y="237745"/>
                  <a:pt x="1828929" y="191894"/>
                  <a:pt x="1643063" y="204421"/>
                </a:cubicBezTo>
                <a:cubicBezTo>
                  <a:pt x="1457197" y="216948"/>
                  <a:pt x="1288349" y="145771"/>
                  <a:pt x="1137505" y="204421"/>
                </a:cubicBezTo>
                <a:cubicBezTo>
                  <a:pt x="986661" y="263071"/>
                  <a:pt x="794397" y="189357"/>
                  <a:pt x="631947" y="204421"/>
                </a:cubicBezTo>
                <a:cubicBezTo>
                  <a:pt x="469497" y="219485"/>
                  <a:pt x="271861" y="146027"/>
                  <a:pt x="0" y="204421"/>
                </a:cubicBezTo>
                <a:cubicBezTo>
                  <a:pt x="-10579" y="163988"/>
                  <a:pt x="12450" y="134744"/>
                  <a:pt x="0" y="68140"/>
                </a:cubicBezTo>
                <a:close/>
              </a:path>
              <a:path w="2664069" h="272561" stroke="0" extrusionOk="0">
                <a:moveTo>
                  <a:pt x="0" y="68140"/>
                </a:moveTo>
                <a:cubicBezTo>
                  <a:pt x="206319" y="64814"/>
                  <a:pt x="307155" y="88243"/>
                  <a:pt x="429724" y="68140"/>
                </a:cubicBezTo>
                <a:cubicBezTo>
                  <a:pt x="552293" y="48037"/>
                  <a:pt x="733415" y="115445"/>
                  <a:pt x="859448" y="68140"/>
                </a:cubicBezTo>
                <a:cubicBezTo>
                  <a:pt x="985481" y="20835"/>
                  <a:pt x="1135796" y="109650"/>
                  <a:pt x="1365006" y="68140"/>
                </a:cubicBezTo>
                <a:cubicBezTo>
                  <a:pt x="1594216" y="26630"/>
                  <a:pt x="1688595" y="111784"/>
                  <a:pt x="1845286" y="68140"/>
                </a:cubicBezTo>
                <a:cubicBezTo>
                  <a:pt x="2001977" y="24496"/>
                  <a:pt x="2240043" y="137226"/>
                  <a:pt x="2527789" y="68140"/>
                </a:cubicBezTo>
                <a:cubicBezTo>
                  <a:pt x="2521176" y="43435"/>
                  <a:pt x="2532585" y="33992"/>
                  <a:pt x="2527789" y="0"/>
                </a:cubicBezTo>
                <a:cubicBezTo>
                  <a:pt x="2589376" y="51080"/>
                  <a:pt x="2596901" y="79459"/>
                  <a:pt x="2664069" y="136281"/>
                </a:cubicBezTo>
                <a:cubicBezTo>
                  <a:pt x="2624896" y="194332"/>
                  <a:pt x="2573771" y="205550"/>
                  <a:pt x="2527789" y="272561"/>
                </a:cubicBezTo>
                <a:cubicBezTo>
                  <a:pt x="2519833" y="244966"/>
                  <a:pt x="2529154" y="228618"/>
                  <a:pt x="2527789" y="204421"/>
                </a:cubicBezTo>
                <a:cubicBezTo>
                  <a:pt x="2415559" y="205576"/>
                  <a:pt x="2235362" y="189576"/>
                  <a:pt x="2098065" y="204421"/>
                </a:cubicBezTo>
                <a:cubicBezTo>
                  <a:pt x="1960768" y="219266"/>
                  <a:pt x="1695755" y="169957"/>
                  <a:pt x="1541951" y="204421"/>
                </a:cubicBezTo>
                <a:cubicBezTo>
                  <a:pt x="1388147" y="238885"/>
                  <a:pt x="1283745" y="185990"/>
                  <a:pt x="1061671" y="204421"/>
                </a:cubicBezTo>
                <a:cubicBezTo>
                  <a:pt x="839597" y="222852"/>
                  <a:pt x="694794" y="202535"/>
                  <a:pt x="530836" y="204421"/>
                </a:cubicBezTo>
                <a:cubicBezTo>
                  <a:pt x="366878" y="206307"/>
                  <a:pt x="219365" y="185460"/>
                  <a:pt x="0" y="204421"/>
                </a:cubicBezTo>
                <a:cubicBezTo>
                  <a:pt x="-3703" y="140422"/>
                  <a:pt x="15847" y="96706"/>
                  <a:pt x="0" y="681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05812304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4CBEE16-113A-4A29-A31B-1BC82832CC4B}"/>
              </a:ext>
            </a:extLst>
          </p:cNvPr>
          <p:cNvSpPr/>
          <p:nvPr/>
        </p:nvSpPr>
        <p:spPr>
          <a:xfrm rot="10800000">
            <a:off x="7212623" y="5005275"/>
            <a:ext cx="2664069" cy="27256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20E2CDE-CEEB-416C-9A24-00840BC82C29}"/>
              </a:ext>
            </a:extLst>
          </p:cNvPr>
          <p:cNvSpPr/>
          <p:nvPr/>
        </p:nvSpPr>
        <p:spPr>
          <a:xfrm>
            <a:off x="7192106" y="5408521"/>
            <a:ext cx="2664069" cy="272561"/>
          </a:xfrm>
          <a:custGeom>
            <a:avLst/>
            <a:gdLst>
              <a:gd name="connsiteX0" fmla="*/ 0 w 2664069"/>
              <a:gd name="connsiteY0" fmla="*/ 68140 h 272561"/>
              <a:gd name="connsiteX1" fmla="*/ 505558 w 2664069"/>
              <a:gd name="connsiteY1" fmla="*/ 68140 h 272561"/>
              <a:gd name="connsiteX2" fmla="*/ 960560 w 2664069"/>
              <a:gd name="connsiteY2" fmla="*/ 68140 h 272561"/>
              <a:gd name="connsiteX3" fmla="*/ 1440840 w 2664069"/>
              <a:gd name="connsiteY3" fmla="*/ 68140 h 272561"/>
              <a:gd name="connsiteX4" fmla="*/ 1996953 w 2664069"/>
              <a:gd name="connsiteY4" fmla="*/ 68140 h 272561"/>
              <a:gd name="connsiteX5" fmla="*/ 2527789 w 2664069"/>
              <a:gd name="connsiteY5" fmla="*/ 68140 h 272561"/>
              <a:gd name="connsiteX6" fmla="*/ 2527789 w 2664069"/>
              <a:gd name="connsiteY6" fmla="*/ 0 h 272561"/>
              <a:gd name="connsiteX7" fmla="*/ 2664069 w 2664069"/>
              <a:gd name="connsiteY7" fmla="*/ 136281 h 272561"/>
              <a:gd name="connsiteX8" fmla="*/ 2527789 w 2664069"/>
              <a:gd name="connsiteY8" fmla="*/ 272561 h 272561"/>
              <a:gd name="connsiteX9" fmla="*/ 2527789 w 2664069"/>
              <a:gd name="connsiteY9" fmla="*/ 204421 h 272561"/>
              <a:gd name="connsiteX10" fmla="*/ 2022231 w 2664069"/>
              <a:gd name="connsiteY10" fmla="*/ 204421 h 272561"/>
              <a:gd name="connsiteX11" fmla="*/ 1567229 w 2664069"/>
              <a:gd name="connsiteY11" fmla="*/ 204421 h 272561"/>
              <a:gd name="connsiteX12" fmla="*/ 1137505 w 2664069"/>
              <a:gd name="connsiteY12" fmla="*/ 204421 h 272561"/>
              <a:gd name="connsiteX13" fmla="*/ 707781 w 2664069"/>
              <a:gd name="connsiteY13" fmla="*/ 204421 h 272561"/>
              <a:gd name="connsiteX14" fmla="*/ 0 w 2664069"/>
              <a:gd name="connsiteY14" fmla="*/ 204421 h 272561"/>
              <a:gd name="connsiteX15" fmla="*/ 0 w 2664069"/>
              <a:gd name="connsiteY15" fmla="*/ 68140 h 2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4069" h="272561" fill="none" extrusionOk="0">
                <a:moveTo>
                  <a:pt x="0" y="68140"/>
                </a:moveTo>
                <a:cubicBezTo>
                  <a:pt x="185983" y="11489"/>
                  <a:pt x="290140" y="76858"/>
                  <a:pt x="505558" y="68140"/>
                </a:cubicBezTo>
                <a:cubicBezTo>
                  <a:pt x="720976" y="59422"/>
                  <a:pt x="748286" y="115373"/>
                  <a:pt x="960560" y="68140"/>
                </a:cubicBezTo>
                <a:cubicBezTo>
                  <a:pt x="1172834" y="20907"/>
                  <a:pt x="1328563" y="83826"/>
                  <a:pt x="1440840" y="68140"/>
                </a:cubicBezTo>
                <a:cubicBezTo>
                  <a:pt x="1553117" y="52454"/>
                  <a:pt x="1722088" y="108141"/>
                  <a:pt x="1996953" y="68140"/>
                </a:cubicBezTo>
                <a:cubicBezTo>
                  <a:pt x="2271818" y="28139"/>
                  <a:pt x="2369662" y="81308"/>
                  <a:pt x="2527789" y="68140"/>
                </a:cubicBezTo>
                <a:cubicBezTo>
                  <a:pt x="2523076" y="43375"/>
                  <a:pt x="2530248" y="18441"/>
                  <a:pt x="2527789" y="0"/>
                </a:cubicBezTo>
                <a:cubicBezTo>
                  <a:pt x="2578576" y="48825"/>
                  <a:pt x="2613450" y="106054"/>
                  <a:pt x="2664069" y="136281"/>
                </a:cubicBezTo>
                <a:cubicBezTo>
                  <a:pt x="2611141" y="191036"/>
                  <a:pt x="2562117" y="222909"/>
                  <a:pt x="2527789" y="272561"/>
                </a:cubicBezTo>
                <a:cubicBezTo>
                  <a:pt x="2526902" y="256401"/>
                  <a:pt x="2534035" y="220000"/>
                  <a:pt x="2527789" y="204421"/>
                </a:cubicBezTo>
                <a:cubicBezTo>
                  <a:pt x="2377076" y="259191"/>
                  <a:pt x="2268427" y="187090"/>
                  <a:pt x="2022231" y="204421"/>
                </a:cubicBezTo>
                <a:cubicBezTo>
                  <a:pt x="1776035" y="221752"/>
                  <a:pt x="1684600" y="200853"/>
                  <a:pt x="1567229" y="204421"/>
                </a:cubicBezTo>
                <a:cubicBezTo>
                  <a:pt x="1449858" y="207989"/>
                  <a:pt x="1276890" y="165752"/>
                  <a:pt x="1137505" y="204421"/>
                </a:cubicBezTo>
                <a:cubicBezTo>
                  <a:pt x="998120" y="243090"/>
                  <a:pt x="799144" y="161878"/>
                  <a:pt x="707781" y="204421"/>
                </a:cubicBezTo>
                <a:cubicBezTo>
                  <a:pt x="616418" y="246964"/>
                  <a:pt x="141652" y="183190"/>
                  <a:pt x="0" y="204421"/>
                </a:cubicBezTo>
                <a:cubicBezTo>
                  <a:pt x="-4499" y="149927"/>
                  <a:pt x="11864" y="119252"/>
                  <a:pt x="0" y="68140"/>
                </a:cubicBezTo>
                <a:close/>
              </a:path>
              <a:path w="2664069" h="272561" stroke="0" extrusionOk="0">
                <a:moveTo>
                  <a:pt x="0" y="68140"/>
                </a:moveTo>
                <a:cubicBezTo>
                  <a:pt x="220523" y="27172"/>
                  <a:pt x="281029" y="110616"/>
                  <a:pt x="505558" y="68140"/>
                </a:cubicBezTo>
                <a:cubicBezTo>
                  <a:pt x="730087" y="25664"/>
                  <a:pt x="886013" y="115715"/>
                  <a:pt x="1036393" y="68140"/>
                </a:cubicBezTo>
                <a:cubicBezTo>
                  <a:pt x="1186774" y="20565"/>
                  <a:pt x="1378455" y="120966"/>
                  <a:pt x="1491396" y="68140"/>
                </a:cubicBezTo>
                <a:cubicBezTo>
                  <a:pt x="1604337" y="15314"/>
                  <a:pt x="1902797" y="130781"/>
                  <a:pt x="2022231" y="68140"/>
                </a:cubicBezTo>
                <a:cubicBezTo>
                  <a:pt x="2141666" y="5499"/>
                  <a:pt x="2319064" y="125033"/>
                  <a:pt x="2527789" y="68140"/>
                </a:cubicBezTo>
                <a:cubicBezTo>
                  <a:pt x="2527163" y="47773"/>
                  <a:pt x="2531345" y="19854"/>
                  <a:pt x="2527789" y="0"/>
                </a:cubicBezTo>
                <a:cubicBezTo>
                  <a:pt x="2582437" y="38612"/>
                  <a:pt x="2582443" y="87294"/>
                  <a:pt x="2664069" y="136281"/>
                </a:cubicBezTo>
                <a:cubicBezTo>
                  <a:pt x="2627843" y="195889"/>
                  <a:pt x="2566696" y="232709"/>
                  <a:pt x="2527789" y="272561"/>
                </a:cubicBezTo>
                <a:cubicBezTo>
                  <a:pt x="2523895" y="256159"/>
                  <a:pt x="2533210" y="229686"/>
                  <a:pt x="2527789" y="204421"/>
                </a:cubicBezTo>
                <a:cubicBezTo>
                  <a:pt x="2389172" y="268617"/>
                  <a:pt x="2228510" y="155913"/>
                  <a:pt x="1971675" y="204421"/>
                </a:cubicBezTo>
                <a:cubicBezTo>
                  <a:pt x="1714840" y="252929"/>
                  <a:pt x="1639977" y="160099"/>
                  <a:pt x="1415562" y="204421"/>
                </a:cubicBezTo>
                <a:cubicBezTo>
                  <a:pt x="1191147" y="248743"/>
                  <a:pt x="1137567" y="158086"/>
                  <a:pt x="884726" y="204421"/>
                </a:cubicBezTo>
                <a:cubicBezTo>
                  <a:pt x="631885" y="250756"/>
                  <a:pt x="272371" y="123233"/>
                  <a:pt x="0" y="204421"/>
                </a:cubicBezTo>
                <a:cubicBezTo>
                  <a:pt x="-16135" y="137255"/>
                  <a:pt x="2910" y="98133"/>
                  <a:pt x="0" y="681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43431725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8C4855D-2C4B-4488-AFEC-87F25BB1A31B}"/>
              </a:ext>
            </a:extLst>
          </p:cNvPr>
          <p:cNvSpPr/>
          <p:nvPr/>
        </p:nvSpPr>
        <p:spPr>
          <a:xfrm rot="10800000">
            <a:off x="7192105" y="5763265"/>
            <a:ext cx="2664069" cy="272561"/>
          </a:xfrm>
          <a:custGeom>
            <a:avLst/>
            <a:gdLst>
              <a:gd name="connsiteX0" fmla="*/ 0 w 2664069"/>
              <a:gd name="connsiteY0" fmla="*/ 68140 h 272561"/>
              <a:gd name="connsiteX1" fmla="*/ 455002 w 2664069"/>
              <a:gd name="connsiteY1" fmla="*/ 68140 h 272561"/>
              <a:gd name="connsiteX2" fmla="*/ 884726 w 2664069"/>
              <a:gd name="connsiteY2" fmla="*/ 68140 h 272561"/>
              <a:gd name="connsiteX3" fmla="*/ 1339728 w 2664069"/>
              <a:gd name="connsiteY3" fmla="*/ 68140 h 272561"/>
              <a:gd name="connsiteX4" fmla="*/ 1794730 w 2664069"/>
              <a:gd name="connsiteY4" fmla="*/ 68140 h 272561"/>
              <a:gd name="connsiteX5" fmla="*/ 2527789 w 2664069"/>
              <a:gd name="connsiteY5" fmla="*/ 68140 h 272561"/>
              <a:gd name="connsiteX6" fmla="*/ 2527789 w 2664069"/>
              <a:gd name="connsiteY6" fmla="*/ 0 h 272561"/>
              <a:gd name="connsiteX7" fmla="*/ 2664069 w 2664069"/>
              <a:gd name="connsiteY7" fmla="*/ 136281 h 272561"/>
              <a:gd name="connsiteX8" fmla="*/ 2527789 w 2664069"/>
              <a:gd name="connsiteY8" fmla="*/ 272561 h 272561"/>
              <a:gd name="connsiteX9" fmla="*/ 2527789 w 2664069"/>
              <a:gd name="connsiteY9" fmla="*/ 204421 h 272561"/>
              <a:gd name="connsiteX10" fmla="*/ 2072787 w 2664069"/>
              <a:gd name="connsiteY10" fmla="*/ 204421 h 272561"/>
              <a:gd name="connsiteX11" fmla="*/ 1567229 w 2664069"/>
              <a:gd name="connsiteY11" fmla="*/ 204421 h 272561"/>
              <a:gd name="connsiteX12" fmla="*/ 1061671 w 2664069"/>
              <a:gd name="connsiteY12" fmla="*/ 204421 h 272561"/>
              <a:gd name="connsiteX13" fmla="*/ 505558 w 2664069"/>
              <a:gd name="connsiteY13" fmla="*/ 204421 h 272561"/>
              <a:gd name="connsiteX14" fmla="*/ 0 w 2664069"/>
              <a:gd name="connsiteY14" fmla="*/ 204421 h 272561"/>
              <a:gd name="connsiteX15" fmla="*/ 0 w 2664069"/>
              <a:gd name="connsiteY15" fmla="*/ 68140 h 27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4069" h="272561" fill="none" extrusionOk="0">
                <a:moveTo>
                  <a:pt x="0" y="68140"/>
                </a:moveTo>
                <a:cubicBezTo>
                  <a:pt x="197009" y="29737"/>
                  <a:pt x="308289" y="75126"/>
                  <a:pt x="455002" y="68140"/>
                </a:cubicBezTo>
                <a:cubicBezTo>
                  <a:pt x="601715" y="61154"/>
                  <a:pt x="697851" y="77992"/>
                  <a:pt x="884726" y="68140"/>
                </a:cubicBezTo>
                <a:cubicBezTo>
                  <a:pt x="1071601" y="58288"/>
                  <a:pt x="1182918" y="100156"/>
                  <a:pt x="1339728" y="68140"/>
                </a:cubicBezTo>
                <a:cubicBezTo>
                  <a:pt x="1496538" y="36124"/>
                  <a:pt x="1606956" y="101215"/>
                  <a:pt x="1794730" y="68140"/>
                </a:cubicBezTo>
                <a:cubicBezTo>
                  <a:pt x="1982504" y="35065"/>
                  <a:pt x="2291119" y="122349"/>
                  <a:pt x="2527789" y="68140"/>
                </a:cubicBezTo>
                <a:cubicBezTo>
                  <a:pt x="2523362" y="39682"/>
                  <a:pt x="2528060" y="17109"/>
                  <a:pt x="2527789" y="0"/>
                </a:cubicBezTo>
                <a:cubicBezTo>
                  <a:pt x="2607036" y="54333"/>
                  <a:pt x="2588537" y="85573"/>
                  <a:pt x="2664069" y="136281"/>
                </a:cubicBezTo>
                <a:cubicBezTo>
                  <a:pt x="2646103" y="185089"/>
                  <a:pt x="2559343" y="233450"/>
                  <a:pt x="2527789" y="272561"/>
                </a:cubicBezTo>
                <a:cubicBezTo>
                  <a:pt x="2524564" y="254655"/>
                  <a:pt x="2534961" y="230346"/>
                  <a:pt x="2527789" y="204421"/>
                </a:cubicBezTo>
                <a:cubicBezTo>
                  <a:pt x="2344261" y="229566"/>
                  <a:pt x="2282011" y="165882"/>
                  <a:pt x="2072787" y="204421"/>
                </a:cubicBezTo>
                <a:cubicBezTo>
                  <a:pt x="1863563" y="242960"/>
                  <a:pt x="1741485" y="192483"/>
                  <a:pt x="1567229" y="204421"/>
                </a:cubicBezTo>
                <a:cubicBezTo>
                  <a:pt x="1392973" y="216359"/>
                  <a:pt x="1183632" y="163488"/>
                  <a:pt x="1061671" y="204421"/>
                </a:cubicBezTo>
                <a:cubicBezTo>
                  <a:pt x="939710" y="245354"/>
                  <a:pt x="700607" y="163350"/>
                  <a:pt x="505558" y="204421"/>
                </a:cubicBezTo>
                <a:cubicBezTo>
                  <a:pt x="310509" y="245492"/>
                  <a:pt x="229770" y="160188"/>
                  <a:pt x="0" y="204421"/>
                </a:cubicBezTo>
                <a:cubicBezTo>
                  <a:pt x="-9243" y="154946"/>
                  <a:pt x="14657" y="101979"/>
                  <a:pt x="0" y="68140"/>
                </a:cubicBezTo>
                <a:close/>
              </a:path>
              <a:path w="2664069" h="272561" stroke="0" extrusionOk="0">
                <a:moveTo>
                  <a:pt x="0" y="68140"/>
                </a:moveTo>
                <a:cubicBezTo>
                  <a:pt x="188234" y="58670"/>
                  <a:pt x="239059" y="107992"/>
                  <a:pt x="455002" y="68140"/>
                </a:cubicBezTo>
                <a:cubicBezTo>
                  <a:pt x="670945" y="28288"/>
                  <a:pt x="704917" y="69144"/>
                  <a:pt x="935282" y="68140"/>
                </a:cubicBezTo>
                <a:cubicBezTo>
                  <a:pt x="1165647" y="67136"/>
                  <a:pt x="1192244" y="114425"/>
                  <a:pt x="1415562" y="68140"/>
                </a:cubicBezTo>
                <a:cubicBezTo>
                  <a:pt x="1638880" y="21855"/>
                  <a:pt x="1812538" y="107086"/>
                  <a:pt x="1971675" y="68140"/>
                </a:cubicBezTo>
                <a:cubicBezTo>
                  <a:pt x="2130812" y="29194"/>
                  <a:pt x="2386280" y="103637"/>
                  <a:pt x="2527789" y="68140"/>
                </a:cubicBezTo>
                <a:cubicBezTo>
                  <a:pt x="2527398" y="38037"/>
                  <a:pt x="2535478" y="29659"/>
                  <a:pt x="2527789" y="0"/>
                </a:cubicBezTo>
                <a:cubicBezTo>
                  <a:pt x="2606605" y="51628"/>
                  <a:pt x="2626885" y="116488"/>
                  <a:pt x="2664069" y="136281"/>
                </a:cubicBezTo>
                <a:cubicBezTo>
                  <a:pt x="2618913" y="186758"/>
                  <a:pt x="2583815" y="211486"/>
                  <a:pt x="2527789" y="272561"/>
                </a:cubicBezTo>
                <a:cubicBezTo>
                  <a:pt x="2521710" y="244511"/>
                  <a:pt x="2534064" y="235523"/>
                  <a:pt x="2527789" y="204421"/>
                </a:cubicBezTo>
                <a:cubicBezTo>
                  <a:pt x="2413782" y="214624"/>
                  <a:pt x="2248526" y="160967"/>
                  <a:pt x="2022231" y="204421"/>
                </a:cubicBezTo>
                <a:cubicBezTo>
                  <a:pt x="1795936" y="247875"/>
                  <a:pt x="1744312" y="180855"/>
                  <a:pt x="1541951" y="204421"/>
                </a:cubicBezTo>
                <a:cubicBezTo>
                  <a:pt x="1339590" y="227987"/>
                  <a:pt x="1182091" y="196747"/>
                  <a:pt x="1086949" y="204421"/>
                </a:cubicBezTo>
                <a:cubicBezTo>
                  <a:pt x="991807" y="212095"/>
                  <a:pt x="705446" y="179441"/>
                  <a:pt x="556114" y="204421"/>
                </a:cubicBezTo>
                <a:cubicBezTo>
                  <a:pt x="406782" y="229401"/>
                  <a:pt x="162472" y="159043"/>
                  <a:pt x="0" y="204421"/>
                </a:cubicBezTo>
                <a:cubicBezTo>
                  <a:pt x="-1793" y="160253"/>
                  <a:pt x="10881" y="103629"/>
                  <a:pt x="0" y="681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569645776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9AF0-CA3E-4C87-A1E3-A7F4525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¿Cómo usarlo? Demo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Meme Chuck Norris - basta de palabras it's code time bros - 9297475">
            <a:extLst>
              <a:ext uri="{FF2B5EF4-FFF2-40B4-BE49-F238E27FC236}">
                <a16:creationId xmlns:a16="http://schemas.microsoft.com/office/drawing/2014/main" id="{19FE53EF-0A5E-4935-A3BE-5366E0DA3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7160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7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2444-5659-4FBD-B090-C3B51390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Cúando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usarlo?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1F7F-080D-4043-902D-6AA37D9B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Microservicios</a:t>
            </a:r>
          </a:p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Equipo capacitado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lenguaje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¿El cliente puede adaptarse?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9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2444-5659-4FBD-B090-C3B51390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Papeles sueltos: Las conclusiones y revisión de la introducción y ...">
            <a:extLst>
              <a:ext uri="{FF2B5EF4-FFF2-40B4-BE49-F238E27FC236}">
                <a16:creationId xmlns:a16="http://schemas.microsoft.com/office/drawing/2014/main" id="{5C61E62D-2899-4F41-A990-E1780FFD17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00" y="1825625"/>
            <a:ext cx="34992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0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A89A-0C12-431B-8356-902F2507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¡Gracias!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5CD119-9578-4E90-9946-B16F7C99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954" y="2304476"/>
            <a:ext cx="1865000" cy="186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1649E8-95FF-4284-A3F1-0CBF04C8AA17}"/>
              </a:ext>
            </a:extLst>
          </p:cNvPr>
          <p:cNvSpPr txBox="1"/>
          <p:nvPr/>
        </p:nvSpPr>
        <p:spPr>
          <a:xfrm>
            <a:off x="3596846" y="2590187"/>
            <a:ext cx="220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Esteban Mellado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AFBD21-2582-43F8-B735-4F93687CD996}"/>
              </a:ext>
            </a:extLst>
          </p:cNvPr>
          <p:cNvSpPr txBox="1"/>
          <p:nvPr/>
        </p:nvSpPr>
        <p:spPr>
          <a:xfrm>
            <a:off x="3596845" y="3093567"/>
            <a:ext cx="31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melladoestebanjr@gmail.com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00DD3-38F9-4B2C-A871-CC702CF22F03}"/>
              </a:ext>
            </a:extLst>
          </p:cNvPr>
          <p:cNvSpPr txBox="1"/>
          <p:nvPr/>
        </p:nvSpPr>
        <p:spPr>
          <a:xfrm>
            <a:off x="3596845" y="3620721"/>
            <a:ext cx="220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m.esteban90</a:t>
            </a:r>
          </a:p>
        </p:txBody>
      </p:sp>
      <p:pic>
        <p:nvPicPr>
          <p:cNvPr id="27" name="Picture 26" descr="A picture containing vector graphics, clipart&#10;&#10;Description automatically generated">
            <a:extLst>
              <a:ext uri="{FF2B5EF4-FFF2-40B4-BE49-F238E27FC236}">
                <a16:creationId xmlns:a16="http://schemas.microsoft.com/office/drawing/2014/main" id="{C76A6235-8789-4961-AAED-858709210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76" y="2558065"/>
            <a:ext cx="392669" cy="3926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3F3361-312F-431C-960B-CFC49AD43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24" y="3462899"/>
            <a:ext cx="725489" cy="7254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A39FBE-C6FA-491D-AB08-064397774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45" y="3010438"/>
            <a:ext cx="539001" cy="539001"/>
          </a:xfrm>
          <a:prstGeom prst="rect">
            <a:avLst/>
          </a:prstGeom>
        </p:spPr>
      </p:pic>
      <p:pic>
        <p:nvPicPr>
          <p:cNvPr id="1026" name="Picture 6">
            <a:extLst>
              <a:ext uri="{FF2B5EF4-FFF2-40B4-BE49-F238E27FC236}">
                <a16:creationId xmlns:a16="http://schemas.microsoft.com/office/drawing/2014/main" id="{AE4E1CFF-374E-41B7-BAD8-53BECC45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79" y="4735540"/>
            <a:ext cx="19431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B5B62C-C935-4D60-8FC3-06E9F91BF4B5}"/>
              </a:ext>
            </a:extLst>
          </p:cNvPr>
          <p:cNvSpPr txBox="1"/>
          <p:nvPr/>
        </p:nvSpPr>
        <p:spPr>
          <a:xfrm>
            <a:off x="3596845" y="4159415"/>
            <a:ext cx="220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EstebanMellado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3F703E-2F09-4596-9047-60E2365B6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3120279" y="4131092"/>
            <a:ext cx="476566" cy="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3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6937-CD0B-4C15-9BAD-EA1D2633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Fuentes y links útiles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3346-9645-44CE-B30E-33B03A9AF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https://grpc.io/docs/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  <a:hlinkClick r:id="rId3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https://docs.microsoft.com/es-es/aspnet/core/grpc/comparison?view=aspnetcore-3.1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https://grpc.io/docs/languages/csharp/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http://www.http2demo.io/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https://github.com/grpc/grpc-dotnet/tree/master/examples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https://www.cncf.io/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8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DC5A-E323-443E-9F7F-F6735A57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E86E-AA8E-41B5-9694-C7DA0703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¿Qué es gRPC?</a:t>
            </a:r>
          </a:p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¿Cómo usarlo? Demo</a:t>
            </a:r>
          </a:p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¿Cuándo usarlo?</a:t>
            </a:r>
          </a:p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32CE0CC-CE05-4DB6-8679-9F11243F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0182" y="1330836"/>
            <a:ext cx="4091420" cy="41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6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oud Native Computing Foundation logo">
            <a:extLst>
              <a:ext uri="{FF2B5EF4-FFF2-40B4-BE49-F238E27FC236}">
                <a16:creationId xmlns:a16="http://schemas.microsoft.com/office/drawing/2014/main" id="{3E9DA348-BD04-4383-81ED-74053F0D25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05" y="2236639"/>
            <a:ext cx="5123698" cy="81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7131B-8868-4BB1-B565-C41BBDD5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4" y="3429000"/>
            <a:ext cx="10640291" cy="2662120"/>
          </a:xfrm>
          <a:prstGeom prst="rect">
            <a:avLst/>
          </a:prstGeom>
        </p:spPr>
      </p:pic>
      <p:pic>
        <p:nvPicPr>
          <p:cNvPr id="8194" name="Picture 2" descr="GOOGLE CLOUD - Congreso America Digital">
            <a:extLst>
              <a:ext uri="{FF2B5EF4-FFF2-40B4-BE49-F238E27FC236}">
                <a16:creationId xmlns:a16="http://schemas.microsoft.com/office/drawing/2014/main" id="{9D87ED9B-397E-477E-B985-1015013E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29" y="-518415"/>
            <a:ext cx="4732249" cy="331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784-9DBF-4980-AA89-42320EFF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2EB31EC-7186-4687-9892-DF00AC068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732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95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72F8-7D3B-4662-A38E-DEE6B2DD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D23293-28A6-4659-B1F1-A6D0BADE1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42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31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9C1F-46DD-4540-BD51-826F3ACD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412-4C96-468D-A6A8-7D0393C5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HTTP/2</a:t>
            </a:r>
          </a:p>
          <a:p>
            <a:pPr lvl="1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Seguridad</a:t>
            </a:r>
          </a:p>
          <a:p>
            <a:pPr lvl="1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Protección</a:t>
            </a:r>
          </a:p>
          <a:p>
            <a:pPr lvl="1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Compactación</a:t>
            </a:r>
          </a:p>
          <a:p>
            <a:pPr lvl="1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Multiplexación</a:t>
            </a:r>
          </a:p>
          <a:p>
            <a:pPr lvl="1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¡Velocidad!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BlogBach18: Tratamiento numérico de la información.">
            <a:extLst>
              <a:ext uri="{FF2B5EF4-FFF2-40B4-BE49-F238E27FC236}">
                <a16:creationId xmlns:a16="http://schemas.microsoft.com/office/drawing/2014/main" id="{BD671B01-0705-428A-ADB5-75AE6CB3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7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69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9C1F-46DD-4540-BD51-826F3ACD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412-4C96-468D-A6A8-7D0393C5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Protocol</a:t>
            </a:r>
            <a:r>
              <a:rPr lang="es-AR" dirty="0"/>
              <a:t> buffer | </a:t>
            </a:r>
            <a:r>
              <a:rPr lang="es-AR" dirty="0" err="1"/>
              <a:t>Protobuf</a:t>
            </a:r>
            <a:endParaRPr lang="es-AR" dirty="0"/>
          </a:p>
          <a:p>
            <a:pPr lvl="1"/>
            <a:r>
              <a:rPr lang="es-AR" dirty="0"/>
              <a:t>Es la definición del servicio</a:t>
            </a:r>
          </a:p>
          <a:p>
            <a:pPr lvl="1"/>
            <a:r>
              <a:rPr lang="es-AR" dirty="0"/>
              <a:t>Contrato entre el cliente y el servidor</a:t>
            </a:r>
          </a:p>
          <a:p>
            <a:pPr lvl="1"/>
            <a:r>
              <a:rPr lang="es-AR" dirty="0"/>
              <a:t>Métodos y mensajes</a:t>
            </a:r>
          </a:p>
          <a:p>
            <a:pPr lvl="1"/>
            <a:r>
              <a:rPr lang="es-AR" dirty="0"/>
              <a:t>Lenguaje neutral</a:t>
            </a:r>
          </a:p>
          <a:p>
            <a:pPr lvl="1"/>
            <a:r>
              <a:rPr lang="es-AR" dirty="0"/>
              <a:t>Archivo .proto</a:t>
            </a:r>
            <a:endParaRPr lang="en-US" dirty="0"/>
          </a:p>
        </p:txBody>
      </p:sp>
      <p:pic>
        <p:nvPicPr>
          <p:cNvPr id="3074" name="Picture 2" descr="Diccionario Jurídico on Twitter: &quot;Diferencia entre convenio ...">
            <a:extLst>
              <a:ext uri="{FF2B5EF4-FFF2-40B4-BE49-F238E27FC236}">
                <a16:creationId xmlns:a16="http://schemas.microsoft.com/office/drawing/2014/main" id="{ACEA5EE4-7AFE-475D-9A89-2F057DC5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92" y="2955070"/>
            <a:ext cx="3552608" cy="353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0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9C1F-46DD-4540-BD51-826F3ACD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412-4C96-468D-A6A8-7D0393C5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Protocol</a:t>
            </a:r>
            <a:r>
              <a:rPr lang="es-AR" dirty="0"/>
              <a:t> buffer | </a:t>
            </a:r>
            <a:r>
              <a:rPr lang="es-AR" dirty="0" err="1"/>
              <a:t>Protobuf</a:t>
            </a:r>
            <a:endParaRPr lang="es-A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9AD651-954F-4C73-887D-327C6A19D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90329"/>
              </p:ext>
            </p:extLst>
          </p:nvPr>
        </p:nvGraphicFramePr>
        <p:xfrm>
          <a:off x="838200" y="2920539"/>
          <a:ext cx="10674927" cy="252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99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EF9E-CBF7-43B0-81D2-A602EAD4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¿Qué es </a:t>
            </a:r>
            <a:r>
              <a:rPr lang="es-AR" dirty="0" err="1">
                <a:latin typeface="Segoe UI" panose="020B0502040204020203" pitchFamily="34" charset="0"/>
                <a:cs typeface="Segoe UI" panose="020B0502040204020203" pitchFamily="34" charset="0"/>
              </a:rPr>
              <a:t>gRPC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pic>
        <p:nvPicPr>
          <p:cNvPr id="4098" name="Picture 2" descr="What is gRPC and why does it matter">
            <a:extLst>
              <a:ext uri="{FF2B5EF4-FFF2-40B4-BE49-F238E27FC236}">
                <a16:creationId xmlns:a16="http://schemas.microsoft.com/office/drawing/2014/main" id="{F241B210-1547-40CF-81E1-36AE58C272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9" y="2411509"/>
            <a:ext cx="10252303" cy="331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410</Words>
  <Application>Microsoft Office PowerPoint</Application>
  <PresentationFormat>Widescreen</PresentationFormat>
  <Paragraphs>129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Office Theme</vt:lpstr>
      <vt:lpstr>en la vida real</vt:lpstr>
      <vt:lpstr>Agenda</vt:lpstr>
      <vt:lpstr>PowerPoint Presentation</vt:lpstr>
      <vt:lpstr>¿Qué es gRPC?</vt:lpstr>
      <vt:lpstr>¿Qué es gRPC?</vt:lpstr>
      <vt:lpstr>¿Qué es gRPC?</vt:lpstr>
      <vt:lpstr>¿Qué es gRPC?</vt:lpstr>
      <vt:lpstr>¿Qué es gRPC?</vt:lpstr>
      <vt:lpstr>¿Qué es gRPC?</vt:lpstr>
      <vt:lpstr>¿Qué es gRPC?</vt:lpstr>
      <vt:lpstr>¿Qué es gRPC?</vt:lpstr>
      <vt:lpstr>¿Qué es gRPC?</vt:lpstr>
      <vt:lpstr>¿Cómo usarlo? Demo</vt:lpstr>
      <vt:lpstr>¿Cúando usarlo?</vt:lpstr>
      <vt:lpstr>Conclusiones</vt:lpstr>
      <vt:lpstr>¡Gracias!</vt:lpstr>
      <vt:lpstr>Fuentes y links útiles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y .NET en la vida real</dc:title>
  <dc:creator>Esteban Mellado</dc:creator>
  <cp:lastModifiedBy>Esteban Mellado</cp:lastModifiedBy>
  <cp:revision>1</cp:revision>
  <dcterms:created xsi:type="dcterms:W3CDTF">2020-07-28T02:38:47Z</dcterms:created>
  <dcterms:modified xsi:type="dcterms:W3CDTF">2020-07-31T00:18:10Z</dcterms:modified>
</cp:coreProperties>
</file>