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70" r:id="rId8"/>
    <p:sldId id="267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3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0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9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55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6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3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0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5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5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CB6F485-EA49-4D53-B6D5-4010BF3A08EB}" type="datetimeFigureOut">
              <a:rPr lang="es-MX" smtClean="0"/>
              <a:t>31/03/2019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BE5B38-F401-440C-9848-406A053F40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14D5-296C-45F0-8BC0-73510C7FB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352CA0-5F67-41A6-9CC0-4ED48842F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Esteban </a:t>
            </a:r>
            <a:r>
              <a:rPr lang="es-MX" dirty="0" err="1"/>
              <a:t>Xelhuantzi</a:t>
            </a:r>
            <a:r>
              <a:rPr lang="es-MX" dirty="0"/>
              <a:t> Perla</a:t>
            </a:r>
          </a:p>
          <a:p>
            <a:r>
              <a:rPr lang="es-MX" dirty="0"/>
              <a:t>ICC</a:t>
            </a:r>
          </a:p>
          <a:p>
            <a:r>
              <a:rPr lang="es-MX" dirty="0"/>
              <a:t>324249</a:t>
            </a:r>
          </a:p>
        </p:txBody>
      </p:sp>
    </p:spTree>
    <p:extLst>
      <p:ext uri="{BB962C8B-B14F-4D97-AF65-F5344CB8AC3E}">
        <p14:creationId xmlns:p14="http://schemas.microsoft.com/office/powerpoint/2010/main" val="226593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AFA86-9DDD-4C73-BB4B-91C69C58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371061"/>
            <a:ext cx="4754880" cy="5801139"/>
          </a:xfrm>
        </p:spPr>
        <p:txBody>
          <a:bodyPr>
            <a:normAutofit fontScale="775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b[</a:t>
            </a:r>
            <a:r>
              <a:rPr lang="es-MX" dirty="0" err="1"/>
              <a:t>mid</a:t>
            </a:r>
            <a:r>
              <a:rPr lang="es-MX" dirty="0"/>
              <a:t> +2],c[mid+2];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mid;k</a:t>
            </a:r>
            <a:r>
              <a:rPr lang="es-MX" dirty="0"/>
              <a:t>++){</a:t>
            </a:r>
          </a:p>
          <a:p>
            <a:r>
              <a:rPr lang="es-MX" dirty="0"/>
              <a:t>        b[k-lo]=a[k];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k=mid+1;k&lt;=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c[k-mid-1]=a[k];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b[mid-lo+1]=INFTY;    c[hi-</a:t>
            </a:r>
            <a:r>
              <a:rPr lang="es-MX" dirty="0" err="1"/>
              <a:t>mid</a:t>
            </a:r>
            <a:r>
              <a:rPr lang="es-MX" dirty="0"/>
              <a:t>]=INFTY;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3DDCF50-A73A-438B-825E-A2698142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371061"/>
            <a:ext cx="4754880" cy="5801139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PRIMERAS 2 MITADES</a:t>
            </a:r>
          </a:p>
          <a:p>
            <a:r>
              <a:rPr lang="es-MX" dirty="0"/>
              <a:t>HI=5,LO=0,MID=2</a:t>
            </a:r>
          </a:p>
          <a:p>
            <a:r>
              <a:rPr lang="es-MX" dirty="0" err="1"/>
              <a:t>int</a:t>
            </a:r>
            <a:r>
              <a:rPr lang="es-MX" dirty="0"/>
              <a:t> b[4],c[4];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k=0;k&lt;=2;k++){</a:t>
            </a:r>
          </a:p>
          <a:p>
            <a:r>
              <a:rPr lang="es-MX" dirty="0"/>
              <a:t>        b[0]=a[0]; b[1]=a[1]; b[2]=a[2];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k=3;k&lt;=5;k++){</a:t>
            </a:r>
          </a:p>
          <a:p>
            <a:r>
              <a:rPr lang="es-MX" dirty="0"/>
              <a:t>        c[0]=a[3]; c[1]=a[4]; c[2]=a[5];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b[3]=INFTY;    c[3]=INFTY;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k=0;k&lt;=5;k++){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397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AE2B190-827D-4A1B-A08C-32D179DA8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32" y="514242"/>
            <a:ext cx="4987668" cy="5985201"/>
          </a:xfrm>
        </p:spPr>
      </p:pic>
    </p:spTree>
    <p:extLst>
      <p:ext uri="{BB962C8B-B14F-4D97-AF65-F5344CB8AC3E}">
        <p14:creationId xmlns:p14="http://schemas.microsoft.com/office/powerpoint/2010/main" val="422481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9082A-4542-4EBD-AEF1-008AE32F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A4F114-C1F4-4A12-9F05-C3173EAA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39" y="2217468"/>
            <a:ext cx="5525271" cy="3858163"/>
          </a:xfrm>
        </p:spPr>
      </p:pic>
    </p:spTree>
    <p:extLst>
      <p:ext uri="{BB962C8B-B14F-4D97-AF65-F5344CB8AC3E}">
        <p14:creationId xmlns:p14="http://schemas.microsoft.com/office/powerpoint/2010/main" val="314527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14C96-4B74-4FCE-A549-A916AF3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PRIMERA DIVISION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A0FAC-510A-42A3-8BF6-CFF9922F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“A” void </a:t>
            </a:r>
            <a:r>
              <a:rPr lang="en-US" dirty="0" err="1"/>
              <a:t>mergesort</a:t>
            </a:r>
            <a:r>
              <a:rPr lang="en-US" dirty="0"/>
              <a:t>(int a[],lo=0,hi=5){</a:t>
            </a:r>
          </a:p>
          <a:p>
            <a:r>
              <a:rPr lang="en-US" dirty="0"/>
              <a:t>    int INFTY=9999999;</a:t>
            </a:r>
          </a:p>
          <a:p>
            <a:r>
              <a:rPr lang="en-US" dirty="0"/>
              <a:t>    if(5&lt;=0){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int mid=0+(5-0)/2=2;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(a,0,2);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(a,3,5);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18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A4476-2063-4591-8924-B66ADDCF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410817"/>
            <a:ext cx="11781183" cy="5761383"/>
          </a:xfrm>
        </p:spPr>
        <p:txBody>
          <a:bodyPr numCol="2"/>
          <a:lstStyle/>
          <a:p>
            <a:r>
              <a:rPr lang="es-MX" dirty="0"/>
              <a:t>SEGUNDA DIVISION</a:t>
            </a:r>
          </a:p>
          <a:p>
            <a:r>
              <a:rPr lang="en-US" dirty="0"/>
              <a:t>“B” void </a:t>
            </a:r>
            <a:r>
              <a:rPr lang="en-US" dirty="0" err="1"/>
              <a:t>mergesort</a:t>
            </a:r>
            <a:r>
              <a:rPr lang="en-US" dirty="0"/>
              <a:t>(int a[],lo=0,hi=2){</a:t>
            </a:r>
          </a:p>
          <a:p>
            <a:r>
              <a:rPr lang="en-US" dirty="0"/>
              <a:t>    int INFTY=9999999;</a:t>
            </a:r>
          </a:p>
          <a:p>
            <a:r>
              <a:rPr lang="en-US" dirty="0"/>
              <a:t>    if(2&lt;=0){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int mid=0+(2-0)/2=1;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(a,0,1);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(a,2,2);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  <a:p>
            <a:r>
              <a:rPr lang="en-US" dirty="0"/>
              <a:t>“C” void </a:t>
            </a:r>
            <a:r>
              <a:rPr lang="en-US" dirty="0" err="1"/>
              <a:t>mergesort</a:t>
            </a:r>
            <a:r>
              <a:rPr lang="en-US" dirty="0"/>
              <a:t>(int a[],lo=3,hi=5){</a:t>
            </a:r>
          </a:p>
          <a:p>
            <a:r>
              <a:rPr lang="en-US" dirty="0"/>
              <a:t>    int INFTY=9999999;</a:t>
            </a:r>
          </a:p>
          <a:p>
            <a:r>
              <a:rPr lang="en-US" dirty="0"/>
              <a:t>    if(5&lt;=3){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int mid=3+(5-3)/2=4;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(a,3,4);</a:t>
            </a:r>
          </a:p>
          <a:p>
            <a:r>
              <a:rPr lang="en-US" dirty="0"/>
              <a:t>    </a:t>
            </a:r>
            <a:r>
              <a:rPr lang="en-US" dirty="0" err="1"/>
              <a:t>mergesort</a:t>
            </a:r>
            <a:r>
              <a:rPr lang="en-US" dirty="0"/>
              <a:t>(a,5,5);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706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B2DDF57-45CB-40C3-9EA4-C996BB94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70" y="172277"/>
            <a:ext cx="5705458" cy="6493565"/>
          </a:xfrm>
        </p:spPr>
        <p:txBody>
          <a:bodyPr numCol="2"/>
          <a:lstStyle/>
          <a:p>
            <a:r>
              <a:rPr lang="es-MX" dirty="0"/>
              <a:t>TERCERA DIVISION </a:t>
            </a:r>
          </a:p>
          <a:p>
            <a:r>
              <a:rPr lang="en-US" sz="1600" dirty="0"/>
              <a:t>“D” void </a:t>
            </a:r>
            <a:r>
              <a:rPr lang="en-US" sz="1600" dirty="0" err="1"/>
              <a:t>mergesort</a:t>
            </a:r>
            <a:r>
              <a:rPr lang="en-US" sz="1600" dirty="0"/>
              <a:t>(int a[], lo=0,hi=1){</a:t>
            </a:r>
          </a:p>
          <a:p>
            <a:r>
              <a:rPr lang="en-US" sz="1600" dirty="0"/>
              <a:t>    int INFTY=9999999;</a:t>
            </a:r>
          </a:p>
          <a:p>
            <a:r>
              <a:rPr lang="en-US" sz="1600" dirty="0"/>
              <a:t>    if(1&lt;=0){</a:t>
            </a:r>
          </a:p>
          <a:p>
            <a:r>
              <a:rPr lang="en-US" sz="1600" dirty="0"/>
              <a:t>        return;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int mid=0+(1-0)/2=0;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mergesort</a:t>
            </a:r>
            <a:r>
              <a:rPr lang="en-US" sz="1600" dirty="0"/>
              <a:t>(a,0,0);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mergesort</a:t>
            </a:r>
            <a:r>
              <a:rPr lang="en-US" sz="1600" dirty="0"/>
              <a:t>(a,1,1);</a:t>
            </a:r>
          </a:p>
          <a:p>
            <a:r>
              <a:rPr lang="en-US" sz="1600" dirty="0"/>
              <a:t>LLAMA DE NUEVO, PERO SE REGRESA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“E” void </a:t>
            </a:r>
            <a:r>
              <a:rPr lang="en-US" sz="1600" dirty="0" err="1"/>
              <a:t>mergesort</a:t>
            </a:r>
            <a:r>
              <a:rPr lang="en-US" sz="1600" dirty="0"/>
              <a:t>(int a[], lo=2,hi=2){</a:t>
            </a:r>
          </a:p>
          <a:p>
            <a:r>
              <a:rPr lang="en-US" sz="1600" dirty="0"/>
              <a:t>    int INFTY=9999999;</a:t>
            </a:r>
          </a:p>
          <a:p>
            <a:r>
              <a:rPr lang="en-US" sz="1600" dirty="0"/>
              <a:t>    if(2&lt;=2){</a:t>
            </a:r>
          </a:p>
          <a:p>
            <a:r>
              <a:rPr lang="en-US" sz="1600" dirty="0"/>
              <a:t>        return;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NO LLAMA DE NUEVO</a:t>
            </a:r>
            <a:endParaRPr lang="es-MX" sz="16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65F5D-F6CD-4655-BB31-5169FA0B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3" y="172277"/>
            <a:ext cx="5705457" cy="6493565"/>
          </a:xfrm>
        </p:spPr>
        <p:txBody>
          <a:bodyPr numCol="2"/>
          <a:lstStyle/>
          <a:p>
            <a:r>
              <a:rPr lang="es-MX" dirty="0"/>
              <a:t>TERCERA DIVISION</a:t>
            </a:r>
          </a:p>
          <a:p>
            <a:r>
              <a:rPr lang="en-US" sz="1600" dirty="0"/>
              <a:t>“F” void </a:t>
            </a:r>
            <a:r>
              <a:rPr lang="en-US" sz="1600" dirty="0" err="1"/>
              <a:t>mergesort</a:t>
            </a:r>
            <a:r>
              <a:rPr lang="en-US" sz="1600" dirty="0"/>
              <a:t>(int a[], lo=3,hi=4){</a:t>
            </a:r>
          </a:p>
          <a:p>
            <a:r>
              <a:rPr lang="en-US" sz="1600" dirty="0"/>
              <a:t>    int INFTY=9999999;</a:t>
            </a:r>
          </a:p>
          <a:p>
            <a:r>
              <a:rPr lang="en-US" sz="1600" dirty="0"/>
              <a:t>    if(4&lt;=3){</a:t>
            </a:r>
          </a:p>
          <a:p>
            <a:r>
              <a:rPr lang="en-US" sz="1600" dirty="0"/>
              <a:t>        return;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int mid=3+(4-3)/2=3;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mergesort</a:t>
            </a:r>
            <a:r>
              <a:rPr lang="en-US" sz="1600" dirty="0"/>
              <a:t>(a,3,3);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mergesort</a:t>
            </a:r>
            <a:r>
              <a:rPr lang="en-US" sz="1600" dirty="0"/>
              <a:t>(a,4,4);</a:t>
            </a:r>
          </a:p>
          <a:p>
            <a:r>
              <a:rPr lang="en-US" sz="1600" dirty="0"/>
              <a:t>LLAMA DE NUEVO, PERO SE REGRESA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“G” void </a:t>
            </a:r>
            <a:r>
              <a:rPr lang="en-US" sz="1600" dirty="0" err="1"/>
              <a:t>mergesort</a:t>
            </a:r>
            <a:r>
              <a:rPr lang="en-US" sz="1600" dirty="0"/>
              <a:t>(int a[], lo=5,hi=5){</a:t>
            </a:r>
          </a:p>
          <a:p>
            <a:r>
              <a:rPr lang="en-US" sz="1600" dirty="0"/>
              <a:t>    int INFTY=9999999;</a:t>
            </a:r>
          </a:p>
          <a:p>
            <a:r>
              <a:rPr lang="en-US" sz="1600" dirty="0"/>
              <a:t>    if(5&lt;=5){</a:t>
            </a:r>
          </a:p>
          <a:p>
            <a:r>
              <a:rPr lang="en-US" sz="1600" dirty="0"/>
              <a:t>        return;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NO LLAMA DE NUEVO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234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D6F57-05F8-451A-BC43-F500CB23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51791"/>
            <a:ext cx="4754880" cy="5920409"/>
          </a:xfrm>
        </p:spPr>
        <p:txBody>
          <a:bodyPr>
            <a:normAutofit fontScale="775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b[</a:t>
            </a:r>
            <a:r>
              <a:rPr lang="es-MX" dirty="0" err="1"/>
              <a:t>mid</a:t>
            </a:r>
            <a:r>
              <a:rPr lang="es-MX" dirty="0"/>
              <a:t> +2],c[mid+2];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mid;k</a:t>
            </a:r>
            <a:r>
              <a:rPr lang="es-MX" dirty="0"/>
              <a:t>++){</a:t>
            </a:r>
          </a:p>
          <a:p>
            <a:r>
              <a:rPr lang="es-MX" dirty="0"/>
              <a:t>        b[k-lo]=a[k];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k=mid+1;k&lt;=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c[k-mid-1]=a[k];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b[mid-lo+1]=INFTY;    c[hi-</a:t>
            </a:r>
            <a:r>
              <a:rPr lang="es-MX" dirty="0" err="1"/>
              <a:t>mid</a:t>
            </a:r>
            <a:r>
              <a:rPr lang="es-MX" dirty="0"/>
              <a:t>]=INFTY;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1D422-D969-490D-8709-B4A0D1EF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51791"/>
            <a:ext cx="4754880" cy="5920409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“D” PRIMERA MITAD</a:t>
            </a:r>
          </a:p>
          <a:p>
            <a:r>
              <a:rPr lang="es-MX" dirty="0"/>
              <a:t>hi=1,lo=0,mid=0</a:t>
            </a:r>
          </a:p>
          <a:p>
            <a:r>
              <a:rPr lang="es-MX" dirty="0" err="1"/>
              <a:t>int</a:t>
            </a:r>
            <a:r>
              <a:rPr lang="es-MX" dirty="0"/>
              <a:t> b[2],c[2];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k=0;k&lt;=0;k++){</a:t>
            </a:r>
          </a:p>
          <a:p>
            <a:r>
              <a:rPr lang="es-MX" dirty="0"/>
              <a:t>        b[0]=a[0];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k=1;k&lt;=1;k++){</a:t>
            </a:r>
          </a:p>
          <a:p>
            <a:r>
              <a:rPr lang="es-MX" dirty="0"/>
              <a:t>        c[0]=a[1];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b[1]=INFTY;    c[1]=INFTY;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k=0;k&lt;=1;k++){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0C35C8-644E-4398-AF99-16F8215D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45" y="3569928"/>
            <a:ext cx="3168331" cy="22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F3C33-C9D7-461E-B340-406F0C42B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344557"/>
            <a:ext cx="4754880" cy="5827643"/>
          </a:xfrm>
        </p:spPr>
        <p:txBody>
          <a:bodyPr>
            <a:normAutofit fontScale="775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b[</a:t>
            </a:r>
            <a:r>
              <a:rPr lang="es-MX" dirty="0" err="1"/>
              <a:t>mid</a:t>
            </a:r>
            <a:r>
              <a:rPr lang="es-MX" dirty="0"/>
              <a:t> +2],c[mid+2];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mid;k</a:t>
            </a:r>
            <a:r>
              <a:rPr lang="es-MX" dirty="0"/>
              <a:t>++){</a:t>
            </a:r>
          </a:p>
          <a:p>
            <a:r>
              <a:rPr lang="es-MX" dirty="0"/>
              <a:t>        b[k-lo]=a[k];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k=mid+1;k&lt;=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c[k-mid-1]=a[k];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b[mid-lo+1]=INFTY;    c[hi-</a:t>
            </a:r>
            <a:r>
              <a:rPr lang="es-MX" dirty="0" err="1"/>
              <a:t>mid</a:t>
            </a:r>
            <a:r>
              <a:rPr lang="es-MX" dirty="0"/>
              <a:t>]=INFTY;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C3EFEB2-5D4D-486D-A569-C5560127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344557"/>
            <a:ext cx="4754880" cy="582764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“B” PRIMERA MITAD</a:t>
            </a:r>
          </a:p>
          <a:p>
            <a:r>
              <a:rPr lang="es-MX" dirty="0"/>
              <a:t>HI=2, Lo=0,MID=1</a:t>
            </a:r>
          </a:p>
          <a:p>
            <a:r>
              <a:rPr lang="es-MX" dirty="0" err="1"/>
              <a:t>int</a:t>
            </a:r>
            <a:r>
              <a:rPr lang="es-MX" dirty="0"/>
              <a:t> b[3],c[3];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k=0;k&lt;=1;k++){</a:t>
            </a:r>
          </a:p>
          <a:p>
            <a:r>
              <a:rPr lang="es-MX" dirty="0"/>
              <a:t>        b[0]=a[0]; b[1]=a[1];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k=2;k&lt;=2;k++){</a:t>
            </a:r>
          </a:p>
          <a:p>
            <a:r>
              <a:rPr lang="es-MX" dirty="0"/>
              <a:t>        c[0]=a[0];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b[2]=INFTY;    c[1]=INFTY;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k=0;k&lt;=2;k++){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2E52F8-DADA-4011-9160-0EFADC20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4" y="3886002"/>
            <a:ext cx="284098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F0957-0C69-4E82-B586-96656EE4C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516835"/>
            <a:ext cx="4754880" cy="5655365"/>
          </a:xfrm>
        </p:spPr>
        <p:txBody>
          <a:bodyPr>
            <a:normAutofit fontScale="700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b[</a:t>
            </a:r>
            <a:r>
              <a:rPr lang="es-MX" dirty="0" err="1"/>
              <a:t>mid</a:t>
            </a:r>
            <a:r>
              <a:rPr lang="es-MX" dirty="0"/>
              <a:t> +2],c[mid+2];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mid;k</a:t>
            </a:r>
            <a:r>
              <a:rPr lang="es-MX" dirty="0"/>
              <a:t>++){</a:t>
            </a:r>
          </a:p>
          <a:p>
            <a:r>
              <a:rPr lang="es-MX" dirty="0"/>
              <a:t>        b[k-lo]=a[k];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k=mid+1;k&lt;=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c[k-mid-1]=a[k];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b[mid-lo+1]=INFTY;    c[hi-</a:t>
            </a:r>
            <a:r>
              <a:rPr lang="es-MX" dirty="0" err="1"/>
              <a:t>mid</a:t>
            </a:r>
            <a:r>
              <a:rPr lang="es-MX" dirty="0"/>
              <a:t>]=INFTY;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3053A-D783-47E6-9443-A7641382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516835"/>
            <a:ext cx="4754880" cy="5655365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“F” SEGUNDA MITAD </a:t>
            </a:r>
          </a:p>
          <a:p>
            <a:r>
              <a:rPr lang="es-MX" dirty="0"/>
              <a:t>HI=4,LO=3,MID=3</a:t>
            </a:r>
          </a:p>
          <a:p>
            <a:r>
              <a:rPr lang="es-MX" dirty="0" err="1"/>
              <a:t>int</a:t>
            </a:r>
            <a:r>
              <a:rPr lang="es-MX" dirty="0"/>
              <a:t> b[5],c[5];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k=3;k&lt;=3;k++){</a:t>
            </a:r>
          </a:p>
          <a:p>
            <a:r>
              <a:rPr lang="es-MX" dirty="0"/>
              <a:t>        b[0]=a[3];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k=4;k&lt;=4;k++){</a:t>
            </a:r>
          </a:p>
          <a:p>
            <a:r>
              <a:rPr lang="es-MX" dirty="0"/>
              <a:t>        c[0]=a[4];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b[1]=INFTY;    c[1]=INFTY;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k=3;k&lt;=4;k++){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EF2A62-CEB5-4AE2-9B50-C2956855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29" y="4116990"/>
            <a:ext cx="2793371" cy="18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5A5AE-225F-4F7B-9367-7E56904CA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357809"/>
            <a:ext cx="4754880" cy="5814391"/>
          </a:xfrm>
        </p:spPr>
        <p:txBody>
          <a:bodyPr>
            <a:normAutofit fontScale="77500" lnSpcReduction="20000"/>
          </a:bodyPr>
          <a:lstStyle/>
          <a:p>
            <a:r>
              <a:rPr lang="es-MX" dirty="0" err="1"/>
              <a:t>int</a:t>
            </a:r>
            <a:r>
              <a:rPr lang="es-MX" dirty="0"/>
              <a:t> b[</a:t>
            </a:r>
            <a:r>
              <a:rPr lang="es-MX" dirty="0" err="1"/>
              <a:t>mid</a:t>
            </a:r>
            <a:r>
              <a:rPr lang="es-MX" dirty="0"/>
              <a:t> +2],c[mid+2];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mid;k</a:t>
            </a:r>
            <a:r>
              <a:rPr lang="es-MX" dirty="0"/>
              <a:t>++){</a:t>
            </a:r>
          </a:p>
          <a:p>
            <a:r>
              <a:rPr lang="es-MX" dirty="0"/>
              <a:t>        b[k-lo]=a[k];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k=mid+1;k&lt;=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c[k-mid-1]=a[k];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b[mid-lo+1]=INFTY;    c[hi-</a:t>
            </a:r>
            <a:r>
              <a:rPr lang="es-MX" dirty="0" err="1"/>
              <a:t>mid</a:t>
            </a:r>
            <a:r>
              <a:rPr lang="es-MX" dirty="0"/>
              <a:t>]=INFTY;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</a:t>
            </a:r>
            <a:r>
              <a:rPr lang="es-MX" dirty="0" err="1"/>
              <a:t>lo;k</a:t>
            </a:r>
            <a:r>
              <a:rPr lang="es-MX" dirty="0"/>
              <a:t>&lt;=</a:t>
            </a:r>
            <a:r>
              <a:rPr lang="es-MX" dirty="0" err="1"/>
              <a:t>hi;k</a:t>
            </a:r>
            <a:r>
              <a:rPr lang="es-MX" dirty="0"/>
              <a:t>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E47B1-BC51-402B-90D8-E081E9E1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357809"/>
            <a:ext cx="4754880" cy="581439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“C” SEGUNDA MITAD</a:t>
            </a:r>
          </a:p>
          <a:p>
            <a:r>
              <a:rPr lang="es-MX" dirty="0"/>
              <a:t>HI=5,LO=3,MID=4</a:t>
            </a:r>
          </a:p>
          <a:p>
            <a:r>
              <a:rPr lang="es-MX" dirty="0" err="1"/>
              <a:t>int</a:t>
            </a:r>
            <a:r>
              <a:rPr lang="es-MX" dirty="0"/>
              <a:t> b[6],c[6];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k=3;k&lt;=4;k++){</a:t>
            </a:r>
          </a:p>
          <a:p>
            <a:r>
              <a:rPr lang="es-MX" dirty="0"/>
              <a:t>        b[0]=a[3]; b[1]=a[4];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k=5;k&lt;=5;k++){</a:t>
            </a:r>
          </a:p>
          <a:p>
            <a:r>
              <a:rPr lang="es-MX" dirty="0"/>
              <a:t>        c[0]=a[5];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b[2]=INFTY;    c[1]=INFTY;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i=0,j=0;</a:t>
            </a:r>
          </a:p>
          <a:p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k=3;k&lt;=5;k++){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(c[j]&lt;b[i]){</a:t>
            </a:r>
          </a:p>
          <a:p>
            <a:r>
              <a:rPr lang="es-MX" dirty="0"/>
              <a:t>            a[k]=c[</a:t>
            </a:r>
            <a:r>
              <a:rPr lang="es-MX" dirty="0" err="1"/>
              <a:t>j++</a:t>
            </a:r>
            <a:r>
              <a:rPr lang="es-MX" dirty="0"/>
              <a:t>];</a:t>
            </a:r>
          </a:p>
          <a:p>
            <a:r>
              <a:rPr lang="es-MX" dirty="0"/>
              <a:t>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r>
              <a:rPr lang="es-MX" dirty="0"/>
              <a:t>            a[k]=b[i++];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DA2F65-121C-4F55-831C-A2CA2F0F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71" y="3980933"/>
            <a:ext cx="2660824" cy="21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128</TotalTime>
  <Words>1900</Words>
  <Application>Microsoft Office PowerPoint</Application>
  <PresentationFormat>Panorámica</PresentationFormat>
  <Paragraphs>256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Letras en madera</vt:lpstr>
      <vt:lpstr>Merge sort</vt:lpstr>
      <vt:lpstr>Presentación de PowerPoint</vt:lpstr>
      <vt:lpstr>PRIMERA DIVISION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Esteban</dc:creator>
  <cp:lastModifiedBy>Esteban</cp:lastModifiedBy>
  <cp:revision>15</cp:revision>
  <dcterms:created xsi:type="dcterms:W3CDTF">2019-03-31T23:06:27Z</dcterms:created>
  <dcterms:modified xsi:type="dcterms:W3CDTF">2019-04-01T06:17:19Z</dcterms:modified>
</cp:coreProperties>
</file>