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32FFF-C8EB-49E9-98DE-106705DD3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Quick </a:t>
            </a:r>
            <a:r>
              <a:rPr lang="es-MX" dirty="0" err="1"/>
              <a:t>sort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FC3C92-4B72-49F9-AD3C-0ECD8519E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Esteban </a:t>
            </a:r>
            <a:r>
              <a:rPr lang="es-MX" dirty="0" err="1"/>
              <a:t>Xelhuantzi</a:t>
            </a:r>
            <a:r>
              <a:rPr lang="es-MX" dirty="0"/>
              <a:t> Perla</a:t>
            </a:r>
          </a:p>
          <a:p>
            <a:r>
              <a:rPr lang="es-MX" dirty="0"/>
              <a:t>Ingeniería en ciencias de la computación </a:t>
            </a:r>
          </a:p>
        </p:txBody>
      </p:sp>
    </p:spTree>
    <p:extLst>
      <p:ext uri="{BB962C8B-B14F-4D97-AF65-F5344CB8AC3E}">
        <p14:creationId xmlns:p14="http://schemas.microsoft.com/office/powerpoint/2010/main" val="18687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89854-C0FF-43D4-8B8B-347428F6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del 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05F68-E97D-4D18-8CE3-9357A226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s-MX" dirty="0"/>
              <a:t>1. Seleccionar el elemento central como pivote</a:t>
            </a:r>
          </a:p>
          <a:p>
            <a:r>
              <a:rPr lang="es-MX" dirty="0"/>
              <a:t>2. Dividir los elementos restantes en particiones (izquierda y derecha), asegurándonos de que ningún elemento de la izquierda sea mayor que el pivote, y que ningún elemento de la derecha sea menor que el pivote</a:t>
            </a:r>
          </a:p>
          <a:p>
            <a:r>
              <a:rPr lang="es-MX" dirty="0"/>
              <a:t>3. Ordenar recursivamente la parte izquierda</a:t>
            </a:r>
          </a:p>
          <a:p>
            <a:r>
              <a:rPr lang="es-MX" dirty="0"/>
              <a:t>4. Ordenar recursivamente la parte derecha</a:t>
            </a:r>
          </a:p>
          <a:p>
            <a:r>
              <a:rPr lang="es-MX" dirty="0"/>
              <a:t>5. La solución en términos generales es solución izquierda-pivote-solución derecha</a:t>
            </a:r>
          </a:p>
        </p:txBody>
      </p:sp>
    </p:spTree>
    <p:extLst>
      <p:ext uri="{BB962C8B-B14F-4D97-AF65-F5344CB8AC3E}">
        <p14:creationId xmlns:p14="http://schemas.microsoft.com/office/powerpoint/2010/main" val="12459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8E26F-F019-45F5-9494-C31F4AE2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718852"/>
          </a:xfrm>
        </p:spPr>
        <p:txBody>
          <a:bodyPr numCol="2">
            <a:normAutofit/>
          </a:bodyPr>
          <a:lstStyle/>
          <a:p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quicksort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a[],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primero,int</a:t>
            </a:r>
            <a:r>
              <a:rPr lang="es-MX" dirty="0"/>
              <a:t> ultimo){</a:t>
            </a:r>
          </a:p>
          <a:p>
            <a:r>
              <a:rPr lang="es-MX" dirty="0"/>
              <a:t>   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i,j,central,pivote,primerif</a:t>
            </a:r>
            <a:r>
              <a:rPr lang="es-MX" dirty="0"/>
              <a:t>=0,segundoif=0;</a:t>
            </a:r>
          </a:p>
          <a:p>
            <a:r>
              <a:rPr lang="es-MX" dirty="0"/>
              <a:t>    central=(</a:t>
            </a:r>
            <a:r>
              <a:rPr lang="es-MX" dirty="0" err="1"/>
              <a:t>primero+ultimo</a:t>
            </a:r>
            <a:r>
              <a:rPr lang="es-MX" dirty="0"/>
              <a:t>)/2;</a:t>
            </a:r>
          </a:p>
          <a:p>
            <a:r>
              <a:rPr lang="es-MX" dirty="0"/>
              <a:t>    pivote=a[central];</a:t>
            </a:r>
          </a:p>
          <a:p>
            <a:r>
              <a:rPr lang="es-MX" dirty="0"/>
              <a:t>    i=primero;</a:t>
            </a:r>
          </a:p>
          <a:p>
            <a:r>
              <a:rPr lang="es-MX" dirty="0"/>
              <a:t>    j=ultimo;</a:t>
            </a:r>
          </a:p>
          <a:p>
            <a:r>
              <a:rPr lang="es-MX" dirty="0"/>
              <a:t>    do{</a:t>
            </a:r>
          </a:p>
          <a:p>
            <a:r>
              <a:rPr lang="es-MX" dirty="0"/>
              <a:t>        </a:t>
            </a:r>
            <a:r>
              <a:rPr lang="es-MX" dirty="0" err="1"/>
              <a:t>while</a:t>
            </a:r>
            <a:r>
              <a:rPr lang="es-MX" dirty="0"/>
              <a:t>(a[i]&lt;pivote){</a:t>
            </a:r>
          </a:p>
          <a:p>
            <a:r>
              <a:rPr lang="es-MX" dirty="0"/>
              <a:t>        i++;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    </a:t>
            </a:r>
            <a:r>
              <a:rPr lang="es-MX" dirty="0" err="1"/>
              <a:t>while</a:t>
            </a:r>
            <a:r>
              <a:rPr lang="es-MX" dirty="0"/>
              <a:t>(a[j]&gt;pivote){</a:t>
            </a:r>
          </a:p>
          <a:p>
            <a:r>
              <a:rPr lang="es-MX" dirty="0"/>
              <a:t>        j--;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    </a:t>
            </a:r>
            <a:r>
              <a:rPr lang="es-MX" dirty="0" err="1"/>
              <a:t>if</a:t>
            </a:r>
            <a:r>
              <a:rPr lang="es-MX" dirty="0"/>
              <a:t>(i&lt;=j){</a:t>
            </a:r>
          </a:p>
          <a:p>
            <a:r>
              <a:rPr lang="es-MX" dirty="0"/>
              <a:t>            intercambio(a[i],a[j]);</a:t>
            </a:r>
          </a:p>
          <a:p>
            <a:r>
              <a:rPr lang="es-MX" dirty="0"/>
              <a:t>            i++;</a:t>
            </a:r>
          </a:p>
          <a:p>
            <a:r>
              <a:rPr lang="es-MX" dirty="0"/>
              <a:t>            j--;</a:t>
            </a:r>
          </a:p>
          <a:p>
            <a:r>
              <a:rPr lang="es-MX" dirty="0"/>
              <a:t>        }</a:t>
            </a:r>
          </a:p>
          <a:p>
            <a:r>
              <a:rPr lang="es-MX" dirty="0"/>
              <a:t>    }</a:t>
            </a:r>
            <a:r>
              <a:rPr lang="es-MX" dirty="0" err="1"/>
              <a:t>while</a:t>
            </a:r>
            <a:r>
              <a:rPr lang="es-MX" dirty="0"/>
              <a:t>(i&lt;=j);</a:t>
            </a:r>
          </a:p>
          <a:p>
            <a:r>
              <a:rPr lang="es-MX" dirty="0"/>
              <a:t>    </a:t>
            </a:r>
            <a:r>
              <a:rPr lang="es-MX" dirty="0" err="1"/>
              <a:t>if</a:t>
            </a:r>
            <a:r>
              <a:rPr lang="es-MX" dirty="0"/>
              <a:t>(primero&lt;j){</a:t>
            </a:r>
          </a:p>
          <a:p>
            <a:r>
              <a:rPr lang="es-MX" dirty="0"/>
              <a:t>        </a:t>
            </a:r>
            <a:r>
              <a:rPr lang="es-MX" dirty="0" err="1"/>
              <a:t>quicksort</a:t>
            </a:r>
            <a:r>
              <a:rPr lang="es-MX" dirty="0"/>
              <a:t>(</a:t>
            </a:r>
            <a:r>
              <a:rPr lang="es-MX" dirty="0" err="1"/>
              <a:t>a,primero,j</a:t>
            </a:r>
            <a:r>
              <a:rPr lang="es-MX" dirty="0"/>
              <a:t>);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    </a:t>
            </a:r>
            <a:r>
              <a:rPr lang="es-MX" dirty="0" err="1"/>
              <a:t>if</a:t>
            </a:r>
            <a:r>
              <a:rPr lang="es-MX" dirty="0"/>
              <a:t>(i&lt;ultimo){</a:t>
            </a:r>
          </a:p>
          <a:p>
            <a:r>
              <a:rPr lang="es-MX" dirty="0"/>
              <a:t>        </a:t>
            </a:r>
            <a:r>
              <a:rPr lang="es-MX" dirty="0" err="1"/>
              <a:t>quicksort</a:t>
            </a:r>
            <a:r>
              <a:rPr lang="es-MX" dirty="0"/>
              <a:t>(</a:t>
            </a:r>
            <a:r>
              <a:rPr lang="es-MX" dirty="0" err="1"/>
              <a:t>a,i,ultimo</a:t>
            </a:r>
            <a:r>
              <a:rPr lang="es-MX" dirty="0"/>
              <a:t>);</a:t>
            </a:r>
          </a:p>
          <a:p>
            <a:r>
              <a:rPr lang="es-MX" dirty="0"/>
              <a:t>    }</a:t>
            </a:r>
          </a:p>
          <a:p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16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FA9A2-00A0-43ED-8A27-C187BF7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24070"/>
            <a:ext cx="10058400" cy="5748130"/>
          </a:xfrm>
        </p:spPr>
        <p:txBody>
          <a:bodyPr numCol="1"/>
          <a:lstStyle/>
          <a:p>
            <a:r>
              <a:rPr lang="es-MX" dirty="0"/>
              <a:t>PRIMERA PARTICION</a:t>
            </a:r>
          </a:p>
          <a:p>
            <a:r>
              <a:rPr lang="es-MX" dirty="0"/>
              <a:t>i=0,j=n-1(7)</a:t>
            </a:r>
          </a:p>
          <a:p>
            <a:r>
              <a:rPr lang="es-MX" dirty="0">
                <a:solidFill>
                  <a:srgbClr val="00B050"/>
                </a:solidFill>
              </a:rPr>
              <a:t>Central</a:t>
            </a:r>
            <a:r>
              <a:rPr lang="es-MX" dirty="0"/>
              <a:t>= (0+7)/2 = 3.5 = 3,  </a:t>
            </a:r>
            <a:r>
              <a:rPr lang="es-MX" dirty="0">
                <a:solidFill>
                  <a:srgbClr val="0070C0"/>
                </a:solidFill>
              </a:rPr>
              <a:t>pivote</a:t>
            </a:r>
            <a:r>
              <a:rPr lang="es-MX" dirty="0"/>
              <a:t>= a[central] = 4</a:t>
            </a:r>
          </a:p>
          <a:p>
            <a:r>
              <a:rPr lang="es-MX" dirty="0"/>
              <a:t>  i                                   j</a:t>
            </a:r>
          </a:p>
          <a:p>
            <a:r>
              <a:rPr lang="es-MX" dirty="0"/>
              <a:t>[8][3][6]</a:t>
            </a:r>
            <a:r>
              <a:rPr lang="es-MX" dirty="0">
                <a:solidFill>
                  <a:srgbClr val="00B050"/>
                </a:solidFill>
              </a:rPr>
              <a:t>[</a:t>
            </a:r>
            <a:r>
              <a:rPr lang="es-MX" dirty="0">
                <a:solidFill>
                  <a:srgbClr val="0070C0"/>
                </a:solidFill>
              </a:rPr>
              <a:t>4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[2][5][7][1] </a:t>
            </a:r>
            <a:r>
              <a:rPr lang="es-MX" sz="1400" dirty="0"/>
              <a:t> </a:t>
            </a:r>
            <a:r>
              <a:rPr lang="es-MX" sz="1600" dirty="0"/>
              <a:t>Los elementos no cumplen las condiciones, se intercambian sus valores</a:t>
            </a:r>
            <a:endParaRPr lang="es-MX" sz="1800" dirty="0"/>
          </a:p>
          <a:p>
            <a:r>
              <a:rPr lang="es-MX" dirty="0"/>
              <a:t>       i                         j</a:t>
            </a:r>
          </a:p>
          <a:p>
            <a:r>
              <a:rPr lang="es-MX" dirty="0"/>
              <a:t>[1][3][6]</a:t>
            </a:r>
            <a:r>
              <a:rPr lang="es-MX" dirty="0">
                <a:solidFill>
                  <a:srgbClr val="00B050"/>
                </a:solidFill>
              </a:rPr>
              <a:t>[</a:t>
            </a:r>
            <a:r>
              <a:rPr lang="es-MX" dirty="0">
                <a:solidFill>
                  <a:srgbClr val="0070C0"/>
                </a:solidFill>
              </a:rPr>
              <a:t>4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[2][5][7][8] </a:t>
            </a:r>
            <a:r>
              <a:rPr lang="es-MX" sz="1600" dirty="0"/>
              <a:t>Los elementos cumplen las condiciones, se sigue el proceso</a:t>
            </a:r>
          </a:p>
          <a:p>
            <a:r>
              <a:rPr lang="es-MX" sz="1600" dirty="0"/>
              <a:t>               </a:t>
            </a:r>
            <a:r>
              <a:rPr lang="es-MX" dirty="0"/>
              <a:t>i         j     </a:t>
            </a:r>
          </a:p>
          <a:p>
            <a:r>
              <a:rPr lang="es-MX" dirty="0"/>
              <a:t>[1][3][6]</a:t>
            </a:r>
            <a:r>
              <a:rPr lang="es-MX" dirty="0">
                <a:solidFill>
                  <a:srgbClr val="00B050"/>
                </a:solidFill>
              </a:rPr>
              <a:t>[</a:t>
            </a:r>
            <a:r>
              <a:rPr lang="es-MX" dirty="0">
                <a:solidFill>
                  <a:srgbClr val="0070C0"/>
                </a:solidFill>
              </a:rPr>
              <a:t>4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[2][5][7][8] </a:t>
            </a:r>
            <a:r>
              <a:rPr lang="es-MX" sz="1600" dirty="0"/>
              <a:t>Los elementos no cumplen las condiciones, se intercambian sus valores</a:t>
            </a:r>
          </a:p>
          <a:p>
            <a:r>
              <a:rPr lang="es-MX" sz="1600" dirty="0"/>
              <a:t>                      </a:t>
            </a:r>
            <a:r>
              <a:rPr lang="es-MX" dirty="0" err="1"/>
              <a:t>ij</a:t>
            </a:r>
            <a:endParaRPr lang="es-MX" dirty="0"/>
          </a:p>
          <a:p>
            <a:r>
              <a:rPr lang="es-MX" dirty="0"/>
              <a:t>[1][3][2]</a:t>
            </a:r>
            <a:r>
              <a:rPr lang="es-MX" dirty="0">
                <a:solidFill>
                  <a:srgbClr val="00B050"/>
                </a:solidFill>
              </a:rPr>
              <a:t>[</a:t>
            </a:r>
            <a:r>
              <a:rPr lang="es-MX" dirty="0">
                <a:solidFill>
                  <a:srgbClr val="0070C0"/>
                </a:solidFill>
              </a:rPr>
              <a:t>4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[6][5][7][8] </a:t>
            </a:r>
            <a:r>
              <a:rPr lang="es-MX" sz="1600" dirty="0"/>
              <a:t>“i” y “j” no cumplen las </a:t>
            </a:r>
            <a:r>
              <a:rPr lang="es-MX" sz="1600" dirty="0" err="1"/>
              <a:t>post-condiciones</a:t>
            </a:r>
            <a:r>
              <a:rPr lang="es-MX" sz="1600" dirty="0"/>
              <a:t>, se llama de nuevo a la función</a:t>
            </a:r>
          </a:p>
        </p:txBody>
      </p:sp>
    </p:spTree>
    <p:extLst>
      <p:ext uri="{BB962C8B-B14F-4D97-AF65-F5344CB8AC3E}">
        <p14:creationId xmlns:p14="http://schemas.microsoft.com/office/powerpoint/2010/main" val="5647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79570-1744-4003-82DC-D6F9D936B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1791"/>
            <a:ext cx="10058400" cy="5920409"/>
          </a:xfrm>
        </p:spPr>
        <p:txBody>
          <a:bodyPr/>
          <a:lstStyle/>
          <a:p>
            <a:r>
              <a:rPr lang="es-MX" dirty="0"/>
              <a:t>PARTICIONES</a:t>
            </a:r>
          </a:p>
          <a:p>
            <a:r>
              <a:rPr lang="es-MX" sz="4400" dirty="0"/>
              <a:t>[1 ]</a:t>
            </a:r>
            <a:r>
              <a:rPr lang="es-MX" sz="4400" dirty="0">
                <a:solidFill>
                  <a:srgbClr val="00B050"/>
                </a:solidFill>
              </a:rPr>
              <a:t>[</a:t>
            </a:r>
            <a:r>
              <a:rPr lang="es-MX" sz="4400" dirty="0">
                <a:solidFill>
                  <a:srgbClr val="0070C0"/>
                </a:solidFill>
              </a:rPr>
              <a:t>3</a:t>
            </a:r>
            <a:r>
              <a:rPr lang="es-MX" sz="4400" dirty="0">
                <a:solidFill>
                  <a:srgbClr val="00B050"/>
                </a:solidFill>
              </a:rPr>
              <a:t>]</a:t>
            </a:r>
            <a:r>
              <a:rPr lang="es-MX" sz="4400" dirty="0"/>
              <a:t>[2][4]</a:t>
            </a:r>
            <a:r>
              <a:rPr lang="es-MX" sz="4400" dirty="0">
                <a:solidFill>
                  <a:srgbClr val="00B050"/>
                </a:solidFill>
              </a:rPr>
              <a:t>                  </a:t>
            </a:r>
            <a:r>
              <a:rPr lang="es-MX" sz="4400" dirty="0"/>
              <a:t>[6] </a:t>
            </a:r>
            <a:r>
              <a:rPr lang="es-MX" sz="4400" dirty="0">
                <a:solidFill>
                  <a:srgbClr val="00B050"/>
                </a:solidFill>
              </a:rPr>
              <a:t>[</a:t>
            </a:r>
            <a:r>
              <a:rPr lang="es-MX" sz="4400" dirty="0">
                <a:solidFill>
                  <a:srgbClr val="00B0F0"/>
                </a:solidFill>
              </a:rPr>
              <a:t>5</a:t>
            </a:r>
            <a:r>
              <a:rPr lang="es-MX" sz="4400" dirty="0">
                <a:solidFill>
                  <a:srgbClr val="00B050"/>
                </a:solidFill>
              </a:rPr>
              <a:t>]</a:t>
            </a:r>
            <a:r>
              <a:rPr lang="es-MX" sz="4400" dirty="0"/>
              <a:t>[7][8] </a:t>
            </a:r>
          </a:p>
        </p:txBody>
      </p:sp>
    </p:spTree>
    <p:extLst>
      <p:ext uri="{BB962C8B-B14F-4D97-AF65-F5344CB8AC3E}">
        <p14:creationId xmlns:p14="http://schemas.microsoft.com/office/powerpoint/2010/main" val="374822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EC7C3-9CAB-4120-8C73-CBB2E6E8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24070"/>
            <a:ext cx="10058400" cy="5748130"/>
          </a:xfrm>
        </p:spPr>
        <p:txBody>
          <a:bodyPr/>
          <a:lstStyle/>
          <a:p>
            <a:r>
              <a:rPr lang="es-MX" dirty="0"/>
              <a:t>PARTICION IZQUIERDA (SEGUNDA PARTICION)</a:t>
            </a:r>
          </a:p>
          <a:p>
            <a:r>
              <a:rPr lang="es-MX" dirty="0"/>
              <a:t>i=0,j=3</a:t>
            </a:r>
          </a:p>
          <a:p>
            <a:r>
              <a:rPr lang="es-MX" dirty="0">
                <a:solidFill>
                  <a:srgbClr val="00B050"/>
                </a:solidFill>
              </a:rPr>
              <a:t>Central </a:t>
            </a:r>
            <a:r>
              <a:rPr lang="es-MX" dirty="0"/>
              <a:t>= (0+3)/2=1.5=1, </a:t>
            </a:r>
            <a:r>
              <a:rPr lang="es-MX" dirty="0">
                <a:solidFill>
                  <a:srgbClr val="00B0F0"/>
                </a:solidFill>
              </a:rPr>
              <a:t>pivote</a:t>
            </a:r>
            <a:r>
              <a:rPr lang="es-MX" dirty="0"/>
              <a:t> = 3</a:t>
            </a:r>
          </a:p>
          <a:p>
            <a:r>
              <a:rPr lang="es-MX" dirty="0"/>
              <a:t>  i              j</a:t>
            </a:r>
          </a:p>
          <a:p>
            <a:r>
              <a:rPr lang="es-MX" dirty="0"/>
              <a:t>[1]</a:t>
            </a:r>
            <a:r>
              <a:rPr lang="es-MX" dirty="0">
                <a:solidFill>
                  <a:srgbClr val="00B050"/>
                </a:solidFill>
              </a:rPr>
              <a:t>[</a:t>
            </a:r>
            <a:r>
              <a:rPr lang="es-MX" dirty="0">
                <a:solidFill>
                  <a:srgbClr val="00B0F0"/>
                </a:solidFill>
              </a:rPr>
              <a:t>3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[2][4] Los elementos cumplen las condiciones, se sigue el proceso</a:t>
            </a:r>
          </a:p>
          <a:p>
            <a:r>
              <a:rPr lang="es-MX" dirty="0"/>
              <a:t>       i    j    </a:t>
            </a:r>
            <a:r>
              <a:rPr lang="es-MX" dirty="0" err="1"/>
              <a:t>j</a:t>
            </a:r>
            <a:endParaRPr lang="es-MX" dirty="0"/>
          </a:p>
          <a:p>
            <a:r>
              <a:rPr lang="es-MX" dirty="0"/>
              <a:t>[1]</a:t>
            </a:r>
            <a:r>
              <a:rPr lang="es-MX" dirty="0">
                <a:solidFill>
                  <a:srgbClr val="00B050"/>
                </a:solidFill>
              </a:rPr>
              <a:t>[</a:t>
            </a:r>
            <a:r>
              <a:rPr lang="es-MX" dirty="0">
                <a:solidFill>
                  <a:srgbClr val="00B0F0"/>
                </a:solidFill>
              </a:rPr>
              <a:t>3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[2][4]  </a:t>
            </a:r>
            <a:r>
              <a:rPr lang="es-MX" sz="1800" dirty="0"/>
              <a:t> Los elementos no cumplen las condiciones, se intercambian sus valores</a:t>
            </a:r>
          </a:p>
          <a:p>
            <a:r>
              <a:rPr lang="es-MX" sz="1800" dirty="0"/>
              <a:t>       j    i</a:t>
            </a:r>
          </a:p>
          <a:p>
            <a:r>
              <a:rPr lang="es-MX" sz="1800" dirty="0"/>
              <a:t>[1]</a:t>
            </a:r>
            <a:r>
              <a:rPr lang="es-MX" sz="1800" dirty="0">
                <a:solidFill>
                  <a:srgbClr val="00B050"/>
                </a:solidFill>
              </a:rPr>
              <a:t>[</a:t>
            </a:r>
            <a:r>
              <a:rPr lang="es-MX" sz="1800" dirty="0">
                <a:solidFill>
                  <a:srgbClr val="00B0F0"/>
                </a:solidFill>
              </a:rPr>
              <a:t>2</a:t>
            </a:r>
            <a:r>
              <a:rPr lang="es-MX" sz="1800" dirty="0">
                <a:solidFill>
                  <a:srgbClr val="00B050"/>
                </a:solidFill>
              </a:rPr>
              <a:t>]</a:t>
            </a:r>
            <a:r>
              <a:rPr lang="es-MX" sz="1800" dirty="0"/>
              <a:t>[3][4] “i” y “j” no cumplen con ninguna condición, se regresa al punto de llamado</a:t>
            </a:r>
          </a:p>
        </p:txBody>
      </p:sp>
    </p:spTree>
    <p:extLst>
      <p:ext uri="{BB962C8B-B14F-4D97-AF65-F5344CB8AC3E}">
        <p14:creationId xmlns:p14="http://schemas.microsoft.com/office/powerpoint/2010/main" val="429289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8ED00-2053-4818-975B-142E240C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77078"/>
            <a:ext cx="10058400" cy="5695122"/>
          </a:xfrm>
        </p:spPr>
        <p:txBody>
          <a:bodyPr/>
          <a:lstStyle/>
          <a:p>
            <a:r>
              <a:rPr lang="es-MX" dirty="0"/>
              <a:t>PARTICION DERECHA (TERCERA PARTICION)</a:t>
            </a:r>
          </a:p>
          <a:p>
            <a:r>
              <a:rPr lang="es-MX" dirty="0"/>
              <a:t>i=4,j=7</a:t>
            </a:r>
          </a:p>
          <a:p>
            <a:r>
              <a:rPr lang="es-MX" dirty="0">
                <a:solidFill>
                  <a:srgbClr val="00B050"/>
                </a:solidFill>
              </a:rPr>
              <a:t>Central </a:t>
            </a:r>
            <a:r>
              <a:rPr lang="es-MX" dirty="0"/>
              <a:t>= (4+7)/2 = 5.5 = 5, </a:t>
            </a:r>
            <a:r>
              <a:rPr lang="es-MX" dirty="0">
                <a:solidFill>
                  <a:srgbClr val="00B0F0"/>
                </a:solidFill>
              </a:rPr>
              <a:t>pivote</a:t>
            </a:r>
            <a:r>
              <a:rPr lang="es-MX" dirty="0"/>
              <a:t> = 7</a:t>
            </a:r>
          </a:p>
          <a:p>
            <a:r>
              <a:rPr lang="es-MX" dirty="0"/>
              <a:t>  i          j    </a:t>
            </a:r>
            <a:r>
              <a:rPr lang="es-MX" dirty="0" err="1"/>
              <a:t>j</a:t>
            </a:r>
            <a:endParaRPr lang="es-MX" dirty="0"/>
          </a:p>
          <a:p>
            <a:r>
              <a:rPr lang="es-MX" dirty="0"/>
              <a:t>[6] </a:t>
            </a:r>
            <a:r>
              <a:rPr lang="es-MX" dirty="0">
                <a:solidFill>
                  <a:srgbClr val="00B050"/>
                </a:solidFill>
              </a:rPr>
              <a:t>[</a:t>
            </a:r>
            <a:r>
              <a:rPr lang="es-MX" dirty="0">
                <a:solidFill>
                  <a:srgbClr val="00B0F0"/>
                </a:solidFill>
              </a:rPr>
              <a:t>5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[7][8] “i” no cumple con la condición, pero “j” sí, “j” sigue el proceso</a:t>
            </a:r>
          </a:p>
          <a:p>
            <a:r>
              <a:rPr lang="es-MX" dirty="0"/>
              <a:t>  i         j </a:t>
            </a:r>
          </a:p>
          <a:p>
            <a:r>
              <a:rPr lang="es-MX" dirty="0"/>
              <a:t>[6]</a:t>
            </a:r>
            <a:r>
              <a:rPr lang="es-MX" dirty="0">
                <a:solidFill>
                  <a:srgbClr val="00B050"/>
                </a:solidFill>
              </a:rPr>
              <a:t> [</a:t>
            </a:r>
            <a:r>
              <a:rPr lang="es-MX" dirty="0">
                <a:solidFill>
                  <a:srgbClr val="00B0F0"/>
                </a:solidFill>
              </a:rPr>
              <a:t>7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[7][8] “i” no cumple con la condición, pero “j” sí, “j” sigue el proceso</a:t>
            </a:r>
          </a:p>
          <a:p>
            <a:r>
              <a:rPr lang="es-MX" dirty="0"/>
              <a:t> i     j</a:t>
            </a:r>
          </a:p>
          <a:p>
            <a:r>
              <a:rPr lang="es-MX" dirty="0"/>
              <a:t>[6]</a:t>
            </a:r>
            <a:r>
              <a:rPr lang="es-MX" dirty="0">
                <a:solidFill>
                  <a:srgbClr val="00B050"/>
                </a:solidFill>
              </a:rPr>
              <a:t> [</a:t>
            </a:r>
            <a:r>
              <a:rPr lang="es-MX" dirty="0">
                <a:solidFill>
                  <a:srgbClr val="00B0F0"/>
                </a:solidFill>
              </a:rPr>
              <a:t>5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[7][8] Los elementos no cumplen las condiciones, se intercambian sus valores</a:t>
            </a:r>
          </a:p>
          <a:p>
            <a:r>
              <a:rPr lang="es-MX" dirty="0"/>
              <a:t> </a:t>
            </a:r>
            <a:r>
              <a:rPr lang="es-MX" dirty="0" err="1"/>
              <a:t>ij</a:t>
            </a:r>
            <a:endParaRPr lang="es-MX" dirty="0"/>
          </a:p>
          <a:p>
            <a:r>
              <a:rPr lang="es-MX" dirty="0"/>
              <a:t>[5]</a:t>
            </a:r>
            <a:r>
              <a:rPr lang="es-MX" dirty="0">
                <a:solidFill>
                  <a:srgbClr val="00B050"/>
                </a:solidFill>
              </a:rPr>
              <a:t> [</a:t>
            </a:r>
            <a:r>
              <a:rPr lang="es-MX" dirty="0">
                <a:solidFill>
                  <a:srgbClr val="00B0F0"/>
                </a:solidFill>
              </a:rPr>
              <a:t>6</a:t>
            </a:r>
            <a:r>
              <a:rPr lang="es-MX" dirty="0">
                <a:solidFill>
                  <a:srgbClr val="00B050"/>
                </a:solidFill>
              </a:rPr>
              <a:t>]</a:t>
            </a:r>
            <a:r>
              <a:rPr lang="es-MX" dirty="0"/>
              <a:t>[7][8] “i” y “j” no cumplen con ninguna condición, se regresa al punto de llamado</a:t>
            </a:r>
          </a:p>
        </p:txBody>
      </p:sp>
    </p:spTree>
    <p:extLst>
      <p:ext uri="{BB962C8B-B14F-4D97-AF65-F5344CB8AC3E}">
        <p14:creationId xmlns:p14="http://schemas.microsoft.com/office/powerpoint/2010/main" val="112533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DEADB-C343-4BBB-926E-E6C47164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0817"/>
            <a:ext cx="10058400" cy="5761383"/>
          </a:xfrm>
        </p:spPr>
        <p:txBody>
          <a:bodyPr>
            <a:normAutofit/>
          </a:bodyPr>
          <a:lstStyle/>
          <a:p>
            <a:r>
              <a:rPr lang="es-MX" sz="6000" dirty="0"/>
              <a:t>[1][2][3][4] [5] [6][7][8] </a:t>
            </a:r>
          </a:p>
        </p:txBody>
      </p:sp>
    </p:spTree>
    <p:extLst>
      <p:ext uri="{BB962C8B-B14F-4D97-AF65-F5344CB8AC3E}">
        <p14:creationId xmlns:p14="http://schemas.microsoft.com/office/powerpoint/2010/main" val="2781821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Madera</Template>
  <TotalTime>62</TotalTime>
  <Words>693</Words>
  <Application>Microsoft Office PowerPoint</Application>
  <PresentationFormat>Panorámica</PresentationFormat>
  <Paragraphs>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Letras en madera</vt:lpstr>
      <vt:lpstr>Quick sort</vt:lpstr>
      <vt:lpstr>Pasos del algoritmo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Esteban</dc:creator>
  <cp:lastModifiedBy>Esteban</cp:lastModifiedBy>
  <cp:revision>7</cp:revision>
  <dcterms:created xsi:type="dcterms:W3CDTF">2019-04-07T00:35:30Z</dcterms:created>
  <dcterms:modified xsi:type="dcterms:W3CDTF">2019-04-07T01:38:17Z</dcterms:modified>
</cp:coreProperties>
</file>