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F37B4-0ADE-451E-A127-B867F6053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D12B9F-FE99-4D40-8D77-FE16C565C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9C967-F5AD-4E21-A473-4C8637C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CB535-6446-440D-80C3-9CA3E41B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D143B-EF2A-441B-9F1B-687655F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71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CE37B-459F-49C9-9DCC-C2F6E69A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A46212-C738-4568-AC33-D310533DF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486CFA-6A9B-4D72-8D8D-ACA60A6C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C389C3-B944-4B50-8292-A1141A9D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053087-0DD3-4D10-BD9D-C9D288FF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01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E98EAF-6EE7-41F4-8A17-4B9063530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D8F46B-5A27-42D0-92BE-362965FA5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B8C724-C07B-4734-92DD-E7C77699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E77AF0-9C3E-44A6-B382-55E9E622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D487C0-42C5-4FE2-A60D-FB4293EA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73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8CBC-8068-46AE-AC65-1816F970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6394A4-22D6-4603-BDE5-864D9ED58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1EE20-3F1B-41A7-85D4-790F9A68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A919F-8BF4-40C6-A7D1-67083C1A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E3E1AD-C144-42A5-9274-5E90C683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21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02DD4-278A-467B-A411-234FE770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12EB79-8A57-4395-8960-0ECE5AEEA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9237F-DF25-497D-B87B-A533A73A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3BEFCB-166D-4315-9A49-C9265D60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03C85F-9CB0-4575-83D9-E80BA8E9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411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4AD7A-AD56-4D90-AF08-E08CE16C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747EA-D7DC-4ADD-BA26-C73340F88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49E0CC-B943-42D2-A7F9-954D14B3A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026178-3ADB-47E1-9344-EA66373A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C99295-1D51-4057-9DA6-B6DA2C46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C5CBC5-A444-4E40-B4DB-D5E97B7F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92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4DD80-39C1-4261-BB06-2B8D307C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CB5C62-4676-438E-9A8B-F8436C3C0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7497A4-6F81-4457-9F35-6909DC82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96CEA6-8D40-4E73-8E03-DEAF6401B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E700D1-7556-4210-9D18-A65045091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53E64F-B706-45DA-B0BD-2847C674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39EAF2-CD70-423A-B128-67E407CA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7AD5C1-A818-49D7-AABD-BDF57318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47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23024-6B03-46D5-BB79-1D24BD4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983B6A-9CC3-4782-BB31-062D30DE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229706-F807-44A7-94AA-ED00F358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114643-E2FD-4A99-A5FE-B318A377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07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F490EC-0DEB-40A9-8E74-E011A963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1575D2-3675-4C6B-9F2F-CB946F17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D627FA-E0A8-4826-BB13-CDBDECD3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6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5B6C1-51EF-432E-BB85-D9D6232B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D99C5-E0C6-4D66-898C-D966CBCE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EF7D1C-CD44-4042-B213-9048B41F9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673347-9F7B-4B9F-8F78-D7446B9F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BBAD92-0484-499C-944F-B7884505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C27C0D-921F-47BC-A2DC-1745E4B0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51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D1653-C11D-4122-9DB0-54732786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43A78C-D338-47C7-93B1-8643E91F7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20E947-3EDC-4F44-9C10-1E81CBA29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5BD857-5DC5-4866-A60D-F1DA5663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267F93-F234-44AD-8FD9-678FFE72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523082-CBAB-47C0-BC07-EA95BA6E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729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0B1DC0-1D46-4334-ABA3-F6F71529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601601-296C-4E07-B7AC-5EE122BB0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8D0970-F315-4E14-AA40-3CE18C94B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8F19E-3D86-4EDB-9986-AD4905F40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2FE95D-B76A-46B9-BBDF-EAC642B42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568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A5686-7ADF-4066-897C-D09A1564D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Diagrama de flujo de nuestras decisiones en: “</a:t>
            </a:r>
            <a:r>
              <a:rPr lang="es-MX" dirty="0" err="1">
                <a:latin typeface="Century Gothic" panose="020B0502020202020204" pitchFamily="34" charset="0"/>
              </a:rPr>
              <a:t>Bandersnatch</a:t>
            </a:r>
            <a:r>
              <a:rPr lang="es-MX" dirty="0">
                <a:latin typeface="Century Gothic" panose="020B0502020202020204" pitchFamily="34" charset="0"/>
              </a:rPr>
              <a:t>”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FC0872-F9FA-40B8-8D05-A9023A9E7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Esteban </a:t>
            </a:r>
            <a:r>
              <a:rPr lang="es-MX" dirty="0" err="1"/>
              <a:t>Xelhuantzi</a:t>
            </a:r>
            <a:r>
              <a:rPr lang="es-MX" dirty="0"/>
              <a:t> Perla</a:t>
            </a:r>
          </a:p>
        </p:txBody>
      </p:sp>
    </p:spTree>
    <p:extLst>
      <p:ext uri="{BB962C8B-B14F-4D97-AF65-F5344CB8AC3E}">
        <p14:creationId xmlns:p14="http://schemas.microsoft.com/office/powerpoint/2010/main" val="10848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702426-FE54-415D-8A9B-1EB8E138BABD}"/>
              </a:ext>
            </a:extLst>
          </p:cNvPr>
          <p:cNvSpPr/>
          <p:nvPr/>
        </p:nvSpPr>
        <p:spPr>
          <a:xfrm>
            <a:off x="4452730" y="92766"/>
            <a:ext cx="3154018" cy="357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F09DA1-FD77-4B85-9731-913296345F5E}"/>
              </a:ext>
            </a:extLst>
          </p:cNvPr>
          <p:cNvSpPr/>
          <p:nvPr/>
        </p:nvSpPr>
        <p:spPr>
          <a:xfrm>
            <a:off x="6506818" y="606419"/>
            <a:ext cx="1099931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Frosties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F84094-4EBE-480A-BC2D-36997750B1CA}"/>
              </a:ext>
            </a:extLst>
          </p:cNvPr>
          <p:cNvSpPr/>
          <p:nvPr/>
        </p:nvSpPr>
        <p:spPr>
          <a:xfrm>
            <a:off x="4452730" y="606420"/>
            <a:ext cx="1232454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Sugar</a:t>
            </a:r>
            <a:r>
              <a:rPr lang="es-MX" dirty="0"/>
              <a:t> </a:t>
            </a:r>
            <a:r>
              <a:rPr lang="es-MX" dirty="0" err="1"/>
              <a:t>Puffs</a:t>
            </a:r>
            <a:endParaRPr lang="es-MX" dirty="0"/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6564FA80-9054-44AA-8B24-B019EB127080}"/>
              </a:ext>
            </a:extLst>
          </p:cNvPr>
          <p:cNvCxnSpPr>
            <a:stCxn id="4" idx="2"/>
          </p:cNvCxnSpPr>
          <p:nvPr/>
        </p:nvCxnSpPr>
        <p:spPr>
          <a:xfrm rot="5400000">
            <a:off x="5690088" y="445672"/>
            <a:ext cx="334748" cy="344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A3A5A05-8315-479A-9D2D-871CC8059DA5}"/>
              </a:ext>
            </a:extLst>
          </p:cNvPr>
          <p:cNvCxnSpPr>
            <a:endCxn id="5" idx="1"/>
          </p:cNvCxnSpPr>
          <p:nvPr/>
        </p:nvCxnSpPr>
        <p:spPr>
          <a:xfrm>
            <a:off x="6029739" y="785323"/>
            <a:ext cx="4770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62B5DBA-22C5-47E6-AB9F-FF768BCD0010}"/>
              </a:ext>
            </a:extLst>
          </p:cNvPr>
          <p:cNvSpPr/>
          <p:nvPr/>
        </p:nvSpPr>
        <p:spPr>
          <a:xfrm>
            <a:off x="4678018" y="1143133"/>
            <a:ext cx="1729410" cy="3347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Thompson </a:t>
            </a:r>
            <a:r>
              <a:rPr lang="es-MX" dirty="0" err="1"/>
              <a:t>twins</a:t>
            </a:r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02521C6-5E12-44B1-B72A-B83EE5B9801A}"/>
              </a:ext>
            </a:extLst>
          </p:cNvPr>
          <p:cNvSpPr/>
          <p:nvPr/>
        </p:nvSpPr>
        <p:spPr>
          <a:xfrm>
            <a:off x="7394713" y="1143133"/>
            <a:ext cx="861391" cy="3347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Now</a:t>
            </a:r>
            <a:r>
              <a:rPr lang="es-MX" dirty="0"/>
              <a:t> 2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C498A6C7-4C39-426B-A4A3-BE899F94FE78}"/>
              </a:ext>
            </a:extLst>
          </p:cNvPr>
          <p:cNvCxnSpPr>
            <a:stCxn id="5" idx="2"/>
            <a:endCxn id="16" idx="3"/>
          </p:cNvCxnSpPr>
          <p:nvPr/>
        </p:nvCxnSpPr>
        <p:spPr>
          <a:xfrm rot="5400000">
            <a:off x="6558971" y="812685"/>
            <a:ext cx="346270" cy="649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3E30E51A-CCA7-4998-AE3D-1B4437A10EA6}"/>
              </a:ext>
            </a:extLst>
          </p:cNvPr>
          <p:cNvCxnSpPr>
            <a:endCxn id="17" idx="1"/>
          </p:cNvCxnSpPr>
          <p:nvPr/>
        </p:nvCxnSpPr>
        <p:spPr>
          <a:xfrm>
            <a:off x="7076661" y="1310497"/>
            <a:ext cx="31805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D4E2DF0-9310-47BD-B838-54B003939A7B}"/>
              </a:ext>
            </a:extLst>
          </p:cNvPr>
          <p:cNvSpPr/>
          <p:nvPr/>
        </p:nvSpPr>
        <p:spPr>
          <a:xfrm>
            <a:off x="2835965" y="1775791"/>
            <a:ext cx="1908315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Aceptar propuesta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F8DE659-2114-4C2A-91B0-187BC3EEDC54}"/>
              </a:ext>
            </a:extLst>
          </p:cNvPr>
          <p:cNvSpPr/>
          <p:nvPr/>
        </p:nvSpPr>
        <p:spPr>
          <a:xfrm>
            <a:off x="5055704" y="1775790"/>
            <a:ext cx="2020957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Rechazar propuesta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06122938-B55E-47FA-8A1E-5E0017D80F26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 rot="16200000" flipH="1">
            <a:off x="5655489" y="1365096"/>
            <a:ext cx="297928" cy="5234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5FAA5222-5268-4DBC-9DD1-B3AEC6A4F7E3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rot="5400000">
            <a:off x="4517459" y="750526"/>
            <a:ext cx="297929" cy="1752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2ADDAA7-FDA9-4150-989A-BFDCF9FF087D}"/>
              </a:ext>
            </a:extLst>
          </p:cNvPr>
          <p:cNvSpPr/>
          <p:nvPr/>
        </p:nvSpPr>
        <p:spPr>
          <a:xfrm>
            <a:off x="3867979" y="2326243"/>
            <a:ext cx="1752601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Hablar de mamá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ED70C70-C4FB-459D-8D9A-0A0358342B1C}"/>
              </a:ext>
            </a:extLst>
          </p:cNvPr>
          <p:cNvSpPr/>
          <p:nvPr/>
        </p:nvSpPr>
        <p:spPr>
          <a:xfrm>
            <a:off x="6096000" y="2332867"/>
            <a:ext cx="2020957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 hablar de mamá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641698CF-897D-45EC-856B-410E79C3C0D4}"/>
              </a:ext>
            </a:extLst>
          </p:cNvPr>
          <p:cNvCxnSpPr>
            <a:stCxn id="25" idx="2"/>
            <a:endCxn id="35" idx="0"/>
          </p:cNvCxnSpPr>
          <p:nvPr/>
        </p:nvCxnSpPr>
        <p:spPr>
          <a:xfrm rot="16200000" flipH="1">
            <a:off x="6486697" y="1713085"/>
            <a:ext cx="199268" cy="1040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D6735C36-3BEB-4780-A4FC-E4E4F3AD9195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 rot="5400000">
            <a:off x="5308910" y="1568970"/>
            <a:ext cx="192644" cy="13219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54C8BFD-3001-4264-9D2D-0F8C74F06CB2}"/>
              </a:ext>
            </a:extLst>
          </p:cNvPr>
          <p:cNvSpPr/>
          <p:nvPr/>
        </p:nvSpPr>
        <p:spPr>
          <a:xfrm>
            <a:off x="2292627" y="2885032"/>
            <a:ext cx="1364974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Ir con mamá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B2148B7-4201-444A-A6DD-713EF3467603}"/>
              </a:ext>
            </a:extLst>
          </p:cNvPr>
          <p:cNvSpPr/>
          <p:nvPr/>
        </p:nvSpPr>
        <p:spPr>
          <a:xfrm>
            <a:off x="4179403" y="2885032"/>
            <a:ext cx="1752601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 ir con mamá</a:t>
            </a:r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86770A40-D1C6-4952-B4B8-4D176A1BF01D}"/>
              </a:ext>
            </a:extLst>
          </p:cNvPr>
          <p:cNvCxnSpPr>
            <a:stCxn id="33" idx="2"/>
            <a:endCxn id="44" idx="0"/>
          </p:cNvCxnSpPr>
          <p:nvPr/>
        </p:nvCxnSpPr>
        <p:spPr>
          <a:xfrm rot="16200000" flipH="1">
            <a:off x="4799502" y="2628830"/>
            <a:ext cx="200980" cy="3114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B4731351-1B94-4ABB-A06D-855FB242F9F4}"/>
              </a:ext>
            </a:extLst>
          </p:cNvPr>
          <p:cNvCxnSpPr>
            <a:stCxn id="33" idx="2"/>
            <a:endCxn id="40" idx="0"/>
          </p:cNvCxnSpPr>
          <p:nvPr/>
        </p:nvCxnSpPr>
        <p:spPr>
          <a:xfrm rot="5400000">
            <a:off x="3759207" y="1899959"/>
            <a:ext cx="200980" cy="1769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30EA93B3-9C7C-42DA-8EB7-DCE97BF5E471}"/>
              </a:ext>
            </a:extLst>
          </p:cNvPr>
          <p:cNvCxnSpPr>
            <a:stCxn id="40" idx="1"/>
            <a:endCxn id="33" idx="1"/>
          </p:cNvCxnSpPr>
          <p:nvPr/>
        </p:nvCxnSpPr>
        <p:spPr>
          <a:xfrm rot="10800000" flipH="1">
            <a:off x="2292627" y="2505149"/>
            <a:ext cx="1575352" cy="558789"/>
          </a:xfrm>
          <a:prstGeom prst="bentConnector3">
            <a:avLst>
              <a:gd name="adj1" fmla="val -14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CDB85E3-176A-4821-8DEF-790FF8F89A17}"/>
              </a:ext>
            </a:extLst>
          </p:cNvPr>
          <p:cNvSpPr/>
          <p:nvPr/>
        </p:nvSpPr>
        <p:spPr>
          <a:xfrm>
            <a:off x="2332383" y="3494144"/>
            <a:ext cx="2650435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Triangulo de las bermudas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3C46036-8CD4-4135-BE56-BA9CC650C3D0}"/>
              </a:ext>
            </a:extLst>
          </p:cNvPr>
          <p:cNvSpPr/>
          <p:nvPr/>
        </p:nvSpPr>
        <p:spPr>
          <a:xfrm>
            <a:off x="5516220" y="3494144"/>
            <a:ext cx="1040296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Phaedra</a:t>
            </a:r>
            <a:endParaRPr lang="es-MX" dirty="0"/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30990910-D5C7-4E98-BF2D-C79F3A94C3CC}"/>
              </a:ext>
            </a:extLst>
          </p:cNvPr>
          <p:cNvCxnSpPr>
            <a:stCxn id="44" idx="2"/>
            <a:endCxn id="26" idx="0"/>
          </p:cNvCxnSpPr>
          <p:nvPr/>
        </p:nvCxnSpPr>
        <p:spPr>
          <a:xfrm rot="5400000">
            <a:off x="4231002" y="2669441"/>
            <a:ext cx="251303" cy="1398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F624FC31-5EDE-48AC-B50B-21613739AE3A}"/>
              </a:ext>
            </a:extLst>
          </p:cNvPr>
          <p:cNvCxnSpPr>
            <a:stCxn id="44" idx="2"/>
            <a:endCxn id="28" idx="0"/>
          </p:cNvCxnSpPr>
          <p:nvPr/>
        </p:nvCxnSpPr>
        <p:spPr>
          <a:xfrm rot="16200000" flipH="1">
            <a:off x="5420385" y="2878160"/>
            <a:ext cx="251303" cy="980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E59D79A-702D-4FFD-BF73-C1587590FFA9}"/>
              </a:ext>
            </a:extLst>
          </p:cNvPr>
          <p:cNvSpPr/>
          <p:nvPr/>
        </p:nvSpPr>
        <p:spPr>
          <a:xfrm>
            <a:off x="331304" y="4103253"/>
            <a:ext cx="3175553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Tirar el té sobre la computadora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D0E0D69-BF89-4160-9874-E61E4DEC6DF3}"/>
              </a:ext>
            </a:extLst>
          </p:cNvPr>
          <p:cNvSpPr/>
          <p:nvPr/>
        </p:nvSpPr>
        <p:spPr>
          <a:xfrm>
            <a:off x="3688250" y="4103252"/>
            <a:ext cx="1570382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Gritarle a papá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C54A3F51-053C-4971-A0DD-E00FB8F3815A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 rot="5400000">
            <a:off x="2662691" y="3108343"/>
            <a:ext cx="251300" cy="1738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91FB3526-6B25-4BF1-9FD3-EDBC5E739379}"/>
              </a:ext>
            </a:extLst>
          </p:cNvPr>
          <p:cNvCxnSpPr>
            <a:stCxn id="26" idx="2"/>
            <a:endCxn id="31" idx="0"/>
          </p:cNvCxnSpPr>
          <p:nvPr/>
        </p:nvCxnSpPr>
        <p:spPr>
          <a:xfrm rot="16200000" flipH="1">
            <a:off x="3939872" y="3569682"/>
            <a:ext cx="251299" cy="8158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E867FB08-6D70-4D66-A140-BCC512EBA739}"/>
              </a:ext>
            </a:extLst>
          </p:cNvPr>
          <p:cNvCxnSpPr>
            <a:stCxn id="30" idx="1"/>
            <a:endCxn id="26" idx="1"/>
          </p:cNvCxnSpPr>
          <p:nvPr/>
        </p:nvCxnSpPr>
        <p:spPr>
          <a:xfrm rot="10800000" flipH="1">
            <a:off x="331303" y="3673050"/>
            <a:ext cx="2001079" cy="609109"/>
          </a:xfrm>
          <a:prstGeom prst="bentConnector3">
            <a:avLst>
              <a:gd name="adj1" fmla="val -114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03AD492-BA59-4D61-BA98-EC2B3F27E716}"/>
              </a:ext>
            </a:extLst>
          </p:cNvPr>
          <p:cNvSpPr/>
          <p:nvPr/>
        </p:nvSpPr>
        <p:spPr>
          <a:xfrm>
            <a:off x="2292626" y="4712359"/>
            <a:ext cx="1860689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Ir con la psicóloga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354A9E8-CB0C-4003-A83A-BC73468096C6}"/>
              </a:ext>
            </a:extLst>
          </p:cNvPr>
          <p:cNvSpPr/>
          <p:nvPr/>
        </p:nvSpPr>
        <p:spPr>
          <a:xfrm>
            <a:off x="4473441" y="4712359"/>
            <a:ext cx="1458564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Seguir a Colin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22A81BA1-FC3D-46F7-90AF-34F87FC1F0F8}"/>
              </a:ext>
            </a:extLst>
          </p:cNvPr>
          <p:cNvCxnSpPr>
            <a:stCxn id="31" idx="2"/>
            <a:endCxn id="41" idx="0"/>
          </p:cNvCxnSpPr>
          <p:nvPr/>
        </p:nvCxnSpPr>
        <p:spPr>
          <a:xfrm rot="5400000">
            <a:off x="3722557" y="3961475"/>
            <a:ext cx="251298" cy="1250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B81012E3-A759-4BC9-9463-CA1212E341D8}"/>
              </a:ext>
            </a:extLst>
          </p:cNvPr>
          <p:cNvCxnSpPr>
            <a:stCxn id="31" idx="2"/>
            <a:endCxn id="42" idx="0"/>
          </p:cNvCxnSpPr>
          <p:nvPr/>
        </p:nvCxnSpPr>
        <p:spPr>
          <a:xfrm rot="16200000" flipH="1">
            <a:off x="4712433" y="4222069"/>
            <a:ext cx="251298" cy="7292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8E18B4BF-DCAA-4FC8-BACB-4DA9424FA69D}"/>
              </a:ext>
            </a:extLst>
          </p:cNvPr>
          <p:cNvCxnSpPr>
            <a:stCxn id="24" idx="1"/>
            <a:endCxn id="16" idx="1"/>
          </p:cNvCxnSpPr>
          <p:nvPr/>
        </p:nvCxnSpPr>
        <p:spPr>
          <a:xfrm rot="10800000" flipH="1">
            <a:off x="2835964" y="1310498"/>
            <a:ext cx="1842053" cy="644198"/>
          </a:xfrm>
          <a:prstGeom prst="bentConnector3">
            <a:avLst>
              <a:gd name="adj1" fmla="val -12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81D196A-996C-47BC-8E69-DAE49945846C}"/>
              </a:ext>
            </a:extLst>
          </p:cNvPr>
          <p:cNvSpPr/>
          <p:nvPr/>
        </p:nvSpPr>
        <p:spPr>
          <a:xfrm>
            <a:off x="3541644" y="5321465"/>
            <a:ext cx="1202635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Tomar LSD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1B4309F-F14A-48BE-8703-1104EC9AB648}"/>
              </a:ext>
            </a:extLst>
          </p:cNvPr>
          <p:cNvSpPr/>
          <p:nvPr/>
        </p:nvSpPr>
        <p:spPr>
          <a:xfrm>
            <a:off x="5258631" y="5321464"/>
            <a:ext cx="1552985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 tomar LSD</a:t>
            </a:r>
          </a:p>
        </p:txBody>
      </p: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4B670C60-31CB-4197-8A0F-999C11593CC0}"/>
              </a:ext>
            </a:extLst>
          </p:cNvPr>
          <p:cNvCxnSpPr>
            <a:stCxn id="42" idx="2"/>
            <a:endCxn id="49" idx="0"/>
          </p:cNvCxnSpPr>
          <p:nvPr/>
        </p:nvCxnSpPr>
        <p:spPr>
          <a:xfrm rot="5400000">
            <a:off x="4547195" y="4665936"/>
            <a:ext cx="251297" cy="10597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AED46382-47F1-49C5-987F-67EA66CA07B8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 rot="16200000" flipH="1">
            <a:off x="5493275" y="4779615"/>
            <a:ext cx="251296" cy="832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08616A8-FB0E-4E2B-B35D-9842FC9B86AC}"/>
              </a:ext>
            </a:extLst>
          </p:cNvPr>
          <p:cNvSpPr/>
          <p:nvPr/>
        </p:nvSpPr>
        <p:spPr>
          <a:xfrm>
            <a:off x="2859157" y="5930571"/>
            <a:ext cx="1202635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Colin Salta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92D222C-B3DF-4BE1-A7B9-6DC173AFE047}"/>
              </a:ext>
            </a:extLst>
          </p:cNvPr>
          <p:cNvSpPr/>
          <p:nvPr/>
        </p:nvSpPr>
        <p:spPr>
          <a:xfrm>
            <a:off x="4389783" y="5930569"/>
            <a:ext cx="1364974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Stefan Salta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F1261B8E-42C2-44F9-A392-584E2B547D9D}"/>
              </a:ext>
            </a:extLst>
          </p:cNvPr>
          <p:cNvCxnSpPr>
            <a:stCxn id="49" idx="2"/>
            <a:endCxn id="59" idx="0"/>
          </p:cNvCxnSpPr>
          <p:nvPr/>
        </p:nvCxnSpPr>
        <p:spPr>
          <a:xfrm rot="5400000">
            <a:off x="3676071" y="5463679"/>
            <a:ext cx="251297" cy="6824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54C17B53-14F2-4219-BEB1-C8EC6DCC5048}"/>
              </a:ext>
            </a:extLst>
          </p:cNvPr>
          <p:cNvCxnSpPr>
            <a:stCxn id="49" idx="2"/>
            <a:endCxn id="60" idx="0"/>
          </p:cNvCxnSpPr>
          <p:nvPr/>
        </p:nvCxnSpPr>
        <p:spPr>
          <a:xfrm rot="16200000" flipH="1">
            <a:off x="4481969" y="5340267"/>
            <a:ext cx="251295" cy="929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A6EA45B0-D828-4BDA-BAC4-A704AC897BD3}"/>
              </a:ext>
            </a:extLst>
          </p:cNvPr>
          <p:cNvCxnSpPr>
            <a:stCxn id="59" idx="2"/>
          </p:cNvCxnSpPr>
          <p:nvPr/>
        </p:nvCxnSpPr>
        <p:spPr>
          <a:xfrm rot="16200000" flipH="1">
            <a:off x="3815911" y="5932944"/>
            <a:ext cx="218437" cy="9293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9F3EBADD-091C-41C6-9027-1DC10E3C2E6D}"/>
              </a:ext>
            </a:extLst>
          </p:cNvPr>
          <p:cNvCxnSpPr/>
          <p:nvPr/>
        </p:nvCxnSpPr>
        <p:spPr>
          <a:xfrm>
            <a:off x="4389783" y="6539673"/>
            <a:ext cx="0" cy="251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5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31085BB1-5EEE-44BE-AE88-4D8C1CCF206E}"/>
              </a:ext>
            </a:extLst>
          </p:cNvPr>
          <p:cNvSpPr/>
          <p:nvPr/>
        </p:nvSpPr>
        <p:spPr>
          <a:xfrm>
            <a:off x="2928730" y="503583"/>
            <a:ext cx="1855305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Tirarse de la oreja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9A82280-FF42-4899-8C97-8C00FE04EFB3}"/>
              </a:ext>
            </a:extLst>
          </p:cNvPr>
          <p:cNvSpPr/>
          <p:nvPr/>
        </p:nvSpPr>
        <p:spPr>
          <a:xfrm>
            <a:off x="5552662" y="503583"/>
            <a:ext cx="1855305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Comerse las uñas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D9ED984C-208C-46EA-BEE0-A6B38CB8C85F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5009322" y="172278"/>
            <a:ext cx="715618" cy="371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DC47AD6F-412A-4482-BE82-CE560D00D085}"/>
              </a:ext>
            </a:extLst>
          </p:cNvPr>
          <p:cNvCxnSpPr>
            <a:endCxn id="9" idx="3"/>
          </p:cNvCxnSpPr>
          <p:nvPr/>
        </p:nvCxnSpPr>
        <p:spPr>
          <a:xfrm rot="5400000">
            <a:off x="4631635" y="152401"/>
            <a:ext cx="715618" cy="4108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46F5CAF-EBF5-415C-92D0-082F3FCBD569}"/>
              </a:ext>
            </a:extLst>
          </p:cNvPr>
          <p:cNvSpPr/>
          <p:nvPr/>
        </p:nvSpPr>
        <p:spPr>
          <a:xfrm>
            <a:off x="4141303" y="1219200"/>
            <a:ext cx="3107635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Tirar las pastillas por el inodoro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15BA710-27B4-472D-959A-15CC04E686AE}"/>
              </a:ext>
            </a:extLst>
          </p:cNvPr>
          <p:cNvSpPr/>
          <p:nvPr/>
        </p:nvSpPr>
        <p:spPr>
          <a:xfrm>
            <a:off x="874643" y="1219200"/>
            <a:ext cx="2776331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Tirar las pastillas a la basura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1545BA78-B03D-4869-A037-43F567BDC2E1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rot="5400000">
            <a:off x="2913822" y="276639"/>
            <a:ext cx="291548" cy="1593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BAF5797F-03FF-49DF-8C6B-D790DF7B3161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rot="16200000" flipH="1">
            <a:off x="4629978" y="154057"/>
            <a:ext cx="291548" cy="18387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D47E136-1251-4C9F-8FC4-FA135E2680DC}"/>
              </a:ext>
            </a:extLst>
          </p:cNvPr>
          <p:cNvSpPr/>
          <p:nvPr/>
        </p:nvSpPr>
        <p:spPr>
          <a:xfrm>
            <a:off x="6175514" y="2120346"/>
            <a:ext cx="2464905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Destruir la computadora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FB2F73B-7998-4F6D-82C5-0BE38D7476B0}"/>
              </a:ext>
            </a:extLst>
          </p:cNvPr>
          <p:cNvSpPr/>
          <p:nvPr/>
        </p:nvSpPr>
        <p:spPr>
          <a:xfrm>
            <a:off x="3289853" y="2120345"/>
            <a:ext cx="2077278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Pegarle al escritorio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750AF7DF-E437-4374-A9F0-750344A731AD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 rot="16200000" flipH="1">
            <a:off x="6313006" y="1025384"/>
            <a:ext cx="477077" cy="1712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60A04E8C-5EDC-4F89-AE09-E9A3EAFA9CEF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 rot="5400000">
            <a:off x="4773269" y="1198493"/>
            <a:ext cx="477076" cy="13666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1EAF1EDC-E158-4F5C-95E5-AB3AE76D283E}"/>
              </a:ext>
            </a:extLst>
          </p:cNvPr>
          <p:cNvCxnSpPr>
            <a:stCxn id="26" idx="3"/>
            <a:endCxn id="20" idx="3"/>
          </p:cNvCxnSpPr>
          <p:nvPr/>
        </p:nvCxnSpPr>
        <p:spPr>
          <a:xfrm flipH="1" flipV="1">
            <a:off x="7248938" y="1431235"/>
            <a:ext cx="1391481" cy="901146"/>
          </a:xfrm>
          <a:prstGeom prst="bentConnector3">
            <a:avLst>
              <a:gd name="adj1" fmla="val -16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3EF838B-0178-4432-B8F9-6E06B16DD656}"/>
              </a:ext>
            </a:extLst>
          </p:cNvPr>
          <p:cNvSpPr/>
          <p:nvPr/>
        </p:nvSpPr>
        <p:spPr>
          <a:xfrm>
            <a:off x="2262809" y="2809455"/>
            <a:ext cx="1222514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Tomar foto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FD3A881-7D97-4950-88CE-5067D703AAB6}"/>
              </a:ext>
            </a:extLst>
          </p:cNvPr>
          <p:cNvSpPr/>
          <p:nvPr/>
        </p:nvSpPr>
        <p:spPr>
          <a:xfrm>
            <a:off x="8007626" y="2809455"/>
            <a:ext cx="1398105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Tomar libro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E44AE546-6D6E-4275-AD22-DF234E617E5B}"/>
              </a:ext>
            </a:extLst>
          </p:cNvPr>
          <p:cNvCxnSpPr>
            <a:stCxn id="27" idx="2"/>
            <a:endCxn id="40" idx="0"/>
          </p:cNvCxnSpPr>
          <p:nvPr/>
        </p:nvCxnSpPr>
        <p:spPr>
          <a:xfrm rot="16200000" flipH="1">
            <a:off x="6385065" y="487840"/>
            <a:ext cx="265041" cy="43781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FC06595F-E883-4B21-AE7A-C1ADEFBDFB52}"/>
              </a:ext>
            </a:extLst>
          </p:cNvPr>
          <p:cNvCxnSpPr>
            <a:stCxn id="27" idx="2"/>
            <a:endCxn id="39" idx="0"/>
          </p:cNvCxnSpPr>
          <p:nvPr/>
        </p:nvCxnSpPr>
        <p:spPr>
          <a:xfrm rot="5400000">
            <a:off x="3468759" y="1949721"/>
            <a:ext cx="265041" cy="14544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E48949B-7351-4996-9A79-AF5C53750830}"/>
              </a:ext>
            </a:extLst>
          </p:cNvPr>
          <p:cNvSpPr/>
          <p:nvPr/>
        </p:nvSpPr>
        <p:spPr>
          <a:xfrm>
            <a:off x="2171287" y="3405816"/>
            <a:ext cx="2405270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Tirar té sobre la computadora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AE2C6A7-DBA3-4352-B7F5-8BA7E8F51FE6}"/>
              </a:ext>
            </a:extLst>
          </p:cNvPr>
          <p:cNvSpPr/>
          <p:nvPr/>
        </p:nvSpPr>
        <p:spPr>
          <a:xfrm>
            <a:off x="77857" y="3412441"/>
            <a:ext cx="1441174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Destruir computadora</a:t>
            </a:r>
          </a:p>
        </p:txBody>
      </p: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55E6B38A-C985-4F9F-820B-780C4C92A86B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5400000">
            <a:off x="1746797" y="2285171"/>
            <a:ext cx="178917" cy="20756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602F973F-A74E-4DBC-9556-A1005155E99D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 rot="16200000" flipH="1">
            <a:off x="3037848" y="3069742"/>
            <a:ext cx="172292" cy="4998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64317D8-ED48-4B2D-9905-CA1D153AF1E7}"/>
              </a:ext>
            </a:extLst>
          </p:cNvPr>
          <p:cNvSpPr/>
          <p:nvPr/>
        </p:nvSpPr>
        <p:spPr>
          <a:xfrm>
            <a:off x="1822589" y="4118104"/>
            <a:ext cx="1340954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Soy Netflix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482D0D1-E47B-41E6-8273-61E3E806CFED}"/>
              </a:ext>
            </a:extLst>
          </p:cNvPr>
          <p:cNvSpPr/>
          <p:nvPr/>
        </p:nvSpPr>
        <p:spPr>
          <a:xfrm>
            <a:off x="4066348" y="4118104"/>
            <a:ext cx="1020418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Símbolo</a:t>
            </a:r>
          </a:p>
        </p:txBody>
      </p: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1F7C189B-E33E-4A9E-AE04-C2B110D08563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 rot="5400000">
            <a:off x="2789385" y="3533566"/>
            <a:ext cx="288219" cy="880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92281F3E-0B07-4A69-9119-97A2390B9FFB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rot="16200000" flipH="1">
            <a:off x="3831130" y="3372676"/>
            <a:ext cx="288219" cy="12026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0E907300-505B-4392-A36C-1DA18FD08EFE}"/>
              </a:ext>
            </a:extLst>
          </p:cNvPr>
          <p:cNvSpPr/>
          <p:nvPr/>
        </p:nvSpPr>
        <p:spPr>
          <a:xfrm>
            <a:off x="1598959" y="4754208"/>
            <a:ext cx="1774963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Tratar de explicar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253FFE48-AFBD-4103-AE84-9823B8298A4B}"/>
              </a:ext>
            </a:extLst>
          </p:cNvPr>
          <p:cNvCxnSpPr>
            <a:cxnSpLocks/>
            <a:stCxn id="51" idx="2"/>
            <a:endCxn id="58" idx="0"/>
          </p:cNvCxnSpPr>
          <p:nvPr/>
        </p:nvCxnSpPr>
        <p:spPr>
          <a:xfrm flipH="1">
            <a:off x="2486441" y="4542173"/>
            <a:ext cx="6625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6710D81-0381-4D98-BC12-E05523874D93}"/>
              </a:ext>
            </a:extLst>
          </p:cNvPr>
          <p:cNvSpPr/>
          <p:nvPr/>
        </p:nvSpPr>
        <p:spPr>
          <a:xfrm>
            <a:off x="1692137" y="5506279"/>
            <a:ext cx="1601857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Contarle más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49D304F5-061F-4EF7-8F4B-A8B9585DCE53}"/>
              </a:ext>
            </a:extLst>
          </p:cNvPr>
          <p:cNvCxnSpPr>
            <a:cxnSpLocks/>
            <a:stCxn id="58" idx="2"/>
            <a:endCxn id="63" idx="0"/>
          </p:cNvCxnSpPr>
          <p:nvPr/>
        </p:nvCxnSpPr>
        <p:spPr>
          <a:xfrm>
            <a:off x="2486441" y="5178277"/>
            <a:ext cx="6625" cy="32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BCA0D9E-2C42-4221-8261-E4B7A29BEBDA}"/>
              </a:ext>
            </a:extLst>
          </p:cNvPr>
          <p:cNvSpPr/>
          <p:nvPr/>
        </p:nvSpPr>
        <p:spPr>
          <a:xfrm>
            <a:off x="1963807" y="6192065"/>
            <a:ext cx="1058518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Sí, carajo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3AEC66BD-3FCA-44C1-8B5F-2A5E7110D577}"/>
              </a:ext>
            </a:extLst>
          </p:cNvPr>
          <p:cNvCxnSpPr>
            <a:stCxn id="63" idx="2"/>
            <a:endCxn id="66" idx="0"/>
          </p:cNvCxnSpPr>
          <p:nvPr/>
        </p:nvCxnSpPr>
        <p:spPr>
          <a:xfrm>
            <a:off x="2493066" y="5930348"/>
            <a:ext cx="0" cy="2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5E02704-934D-4F0A-A638-6387DC14CFF8}"/>
              </a:ext>
            </a:extLst>
          </p:cNvPr>
          <p:cNvCxnSpPr>
            <a:stCxn id="66" idx="2"/>
          </p:cNvCxnSpPr>
          <p:nvPr/>
        </p:nvCxnSpPr>
        <p:spPr>
          <a:xfrm>
            <a:off x="2493066" y="6616134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DD1E2C79-D850-4BEA-B848-3ECE79831676}"/>
              </a:ext>
            </a:extLst>
          </p:cNvPr>
          <p:cNvCxnSpPr>
            <a:cxnSpLocks/>
            <a:endCxn id="45" idx="1"/>
          </p:cNvCxnSpPr>
          <p:nvPr/>
        </p:nvCxnSpPr>
        <p:spPr>
          <a:xfrm rot="5400000" flipH="1" flipV="1">
            <a:off x="149084" y="4965023"/>
            <a:ext cx="3369374" cy="675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A847A0-CB9B-4CF4-92CE-B4FFEFF4939F}"/>
              </a:ext>
            </a:extLst>
          </p:cNvPr>
          <p:cNvSpPr/>
          <p:nvPr/>
        </p:nvSpPr>
        <p:spPr>
          <a:xfrm>
            <a:off x="5321164" y="4729352"/>
            <a:ext cx="1316934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Retroceder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1250B25-42D7-450B-969E-170B3747AC5D}"/>
              </a:ext>
            </a:extLst>
          </p:cNvPr>
          <p:cNvSpPr/>
          <p:nvPr/>
        </p:nvSpPr>
        <p:spPr>
          <a:xfrm>
            <a:off x="3534190" y="4730189"/>
            <a:ext cx="1489211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Matar a papá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B1E83E99-233C-4B27-8C78-F0BE5F673AC4}"/>
              </a:ext>
            </a:extLst>
          </p:cNvPr>
          <p:cNvCxnSpPr>
            <a:stCxn id="52" idx="2"/>
            <a:endCxn id="37" idx="0"/>
          </p:cNvCxnSpPr>
          <p:nvPr/>
        </p:nvCxnSpPr>
        <p:spPr>
          <a:xfrm rot="5400000">
            <a:off x="4333669" y="4487301"/>
            <a:ext cx="188016" cy="297761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9EBED499-E32B-4EB6-932E-E5CF265C365A}"/>
              </a:ext>
            </a:extLst>
          </p:cNvPr>
          <p:cNvCxnSpPr>
            <a:stCxn id="36" idx="0"/>
            <a:endCxn id="52" idx="3"/>
          </p:cNvCxnSpPr>
          <p:nvPr/>
        </p:nvCxnSpPr>
        <p:spPr>
          <a:xfrm rot="16200000" flipV="1">
            <a:off x="5333593" y="4083313"/>
            <a:ext cx="399213" cy="892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E6C2B623-AF84-4D82-BA74-31D407AF7B76}"/>
              </a:ext>
            </a:extLst>
          </p:cNvPr>
          <p:cNvCxnSpPr>
            <a:stCxn id="52" idx="2"/>
            <a:endCxn id="36" idx="0"/>
          </p:cNvCxnSpPr>
          <p:nvPr/>
        </p:nvCxnSpPr>
        <p:spPr>
          <a:xfrm rot="16200000" flipH="1">
            <a:off x="5184505" y="3934225"/>
            <a:ext cx="187179" cy="140307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1079FCFB-9BA0-4CCC-ADD1-1B027817CADB}"/>
              </a:ext>
            </a:extLst>
          </p:cNvPr>
          <p:cNvCxnSpPr>
            <a:stCxn id="52" idx="3"/>
            <a:endCxn id="27" idx="3"/>
          </p:cNvCxnSpPr>
          <p:nvPr/>
        </p:nvCxnSpPr>
        <p:spPr>
          <a:xfrm flipV="1">
            <a:off x="5086766" y="2332380"/>
            <a:ext cx="280365" cy="1997759"/>
          </a:xfrm>
          <a:prstGeom prst="bentConnector3">
            <a:avLst>
              <a:gd name="adj1" fmla="val 1815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>
            <a:extLst>
              <a:ext uri="{FF2B5EF4-FFF2-40B4-BE49-F238E27FC236}">
                <a16:creationId xmlns:a16="http://schemas.microsoft.com/office/drawing/2014/main" id="{57A06A5A-682B-498F-ADBA-1FC3DC1E586C}"/>
              </a:ext>
            </a:extLst>
          </p:cNvPr>
          <p:cNvSpPr/>
          <p:nvPr/>
        </p:nvSpPr>
        <p:spPr>
          <a:xfrm>
            <a:off x="7488099" y="3405815"/>
            <a:ext cx="2437157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Quitar el conejo a papá</a:t>
            </a:r>
          </a:p>
        </p:txBody>
      </p: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2F93FE9C-0FB0-4C66-8F15-B06E5E6FF10E}"/>
              </a:ext>
            </a:extLst>
          </p:cNvPr>
          <p:cNvCxnSpPr>
            <a:stCxn id="40" idx="2"/>
            <a:endCxn id="96" idx="0"/>
          </p:cNvCxnSpPr>
          <p:nvPr/>
        </p:nvCxnSpPr>
        <p:spPr>
          <a:xfrm flipH="1">
            <a:off x="8706678" y="3233524"/>
            <a:ext cx="1" cy="172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ángulo 98">
            <a:extLst>
              <a:ext uri="{FF2B5EF4-FFF2-40B4-BE49-F238E27FC236}">
                <a16:creationId xmlns:a16="http://schemas.microsoft.com/office/drawing/2014/main" id="{69827D77-C7E5-42D1-9911-0CFD9B0BAF5F}"/>
              </a:ext>
            </a:extLst>
          </p:cNvPr>
          <p:cNvSpPr/>
          <p:nvPr/>
        </p:nvSpPr>
        <p:spPr>
          <a:xfrm>
            <a:off x="8390280" y="4105676"/>
            <a:ext cx="632793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PAC</a:t>
            </a:r>
          </a:p>
        </p:txBody>
      </p: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2E07AB8F-CE82-40C2-903B-F2B5435FB3A8}"/>
              </a:ext>
            </a:extLst>
          </p:cNvPr>
          <p:cNvCxnSpPr>
            <a:stCxn id="96" idx="2"/>
            <a:endCxn id="99" idx="0"/>
          </p:cNvCxnSpPr>
          <p:nvPr/>
        </p:nvCxnSpPr>
        <p:spPr>
          <a:xfrm rot="5400000">
            <a:off x="8568782" y="3967780"/>
            <a:ext cx="275792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8F081F26-798F-4AC0-9AA5-B76E647707C8}"/>
              </a:ext>
            </a:extLst>
          </p:cNvPr>
          <p:cNvSpPr/>
          <p:nvPr/>
        </p:nvSpPr>
        <p:spPr>
          <a:xfrm>
            <a:off x="8007626" y="4754202"/>
            <a:ext cx="1398105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P.A.C.S</a:t>
            </a:r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A8067762-BEA1-4554-9F22-B50E46E25402}"/>
              </a:ext>
            </a:extLst>
          </p:cNvPr>
          <p:cNvCxnSpPr>
            <a:stCxn id="99" idx="2"/>
            <a:endCxn id="102" idx="0"/>
          </p:cNvCxnSpPr>
          <p:nvPr/>
        </p:nvCxnSpPr>
        <p:spPr>
          <a:xfrm>
            <a:off x="8706677" y="4529745"/>
            <a:ext cx="2" cy="224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D10F018B-D8B6-4ABB-A715-DC674DE0C440}"/>
              </a:ext>
            </a:extLst>
          </p:cNvPr>
          <p:cNvSpPr/>
          <p:nvPr/>
        </p:nvSpPr>
        <p:spPr>
          <a:xfrm>
            <a:off x="7701170" y="5506279"/>
            <a:ext cx="1997764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Quitarle el conejo a papá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BB47A3AF-5B34-4883-B984-C40B25F404CE}"/>
              </a:ext>
            </a:extLst>
          </p:cNvPr>
          <p:cNvCxnSpPr>
            <a:stCxn id="102" idx="2"/>
            <a:endCxn id="105" idx="0"/>
          </p:cNvCxnSpPr>
          <p:nvPr/>
        </p:nvCxnSpPr>
        <p:spPr>
          <a:xfrm flipH="1">
            <a:off x="8700052" y="5178271"/>
            <a:ext cx="6627" cy="32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CAD09FA8-D899-48EC-8A55-8A73944895BC}"/>
              </a:ext>
            </a:extLst>
          </p:cNvPr>
          <p:cNvSpPr/>
          <p:nvPr/>
        </p:nvSpPr>
        <p:spPr>
          <a:xfrm>
            <a:off x="8380343" y="6192064"/>
            <a:ext cx="639417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TOY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5456102E-27B5-4C92-AD1D-1A1B8D60175E}"/>
              </a:ext>
            </a:extLst>
          </p:cNvPr>
          <p:cNvCxnSpPr>
            <a:stCxn id="105" idx="2"/>
            <a:endCxn id="108" idx="0"/>
          </p:cNvCxnSpPr>
          <p:nvPr/>
        </p:nvCxnSpPr>
        <p:spPr>
          <a:xfrm>
            <a:off x="8700052" y="5930348"/>
            <a:ext cx="0" cy="261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2D52D6BA-72CC-497F-AACD-10D64E95B338}"/>
              </a:ext>
            </a:extLst>
          </p:cNvPr>
          <p:cNvCxnSpPr>
            <a:stCxn id="108" idx="2"/>
          </p:cNvCxnSpPr>
          <p:nvPr/>
        </p:nvCxnSpPr>
        <p:spPr>
          <a:xfrm>
            <a:off x="8700052" y="6616133"/>
            <a:ext cx="6624" cy="241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4A4B12E-02DE-4096-A029-FB42857DE0FF}"/>
              </a:ext>
            </a:extLst>
          </p:cNvPr>
          <p:cNvSpPr/>
          <p:nvPr/>
        </p:nvSpPr>
        <p:spPr>
          <a:xfrm>
            <a:off x="3949148" y="384313"/>
            <a:ext cx="1232453" cy="4240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Enfrentarla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A0A66A6-F3F9-4868-9985-E75443901FF6}"/>
              </a:ext>
            </a:extLst>
          </p:cNvPr>
          <p:cNvCxnSpPr>
            <a:endCxn id="4" idx="0"/>
          </p:cNvCxnSpPr>
          <p:nvPr/>
        </p:nvCxnSpPr>
        <p:spPr>
          <a:xfrm>
            <a:off x="4545496" y="0"/>
            <a:ext cx="19879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A4E529CA-E5CE-4A38-98A5-2DCBD1A9F45D}"/>
              </a:ext>
            </a:extLst>
          </p:cNvPr>
          <p:cNvSpPr/>
          <p:nvPr/>
        </p:nvSpPr>
        <p:spPr>
          <a:xfrm>
            <a:off x="1424608" y="1709531"/>
            <a:ext cx="2001079" cy="4240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Patada en las bolas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3B283E0-1FE2-40B9-AB3E-C29786D85A14}"/>
              </a:ext>
            </a:extLst>
          </p:cNvPr>
          <p:cNvSpPr/>
          <p:nvPr/>
        </p:nvSpPr>
        <p:spPr>
          <a:xfrm>
            <a:off x="3578088" y="1086679"/>
            <a:ext cx="2319131" cy="4240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Enfrentarla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956EEDE-131F-4782-8AE4-2253D51AFC16}"/>
              </a:ext>
            </a:extLst>
          </p:cNvPr>
          <p:cNvCxnSpPr>
            <a:stCxn id="4" idx="2"/>
          </p:cNvCxnSpPr>
          <p:nvPr/>
        </p:nvCxnSpPr>
        <p:spPr>
          <a:xfrm flipH="1">
            <a:off x="4565374" y="808383"/>
            <a:ext cx="1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246881C7-DC4F-4E07-A3DF-5740EF982B31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5400000">
            <a:off x="3482010" y="453887"/>
            <a:ext cx="198782" cy="2312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8F30105-FBFA-4AC5-ACCC-7A174D4A3170}"/>
              </a:ext>
            </a:extLst>
          </p:cNvPr>
          <p:cNvSpPr/>
          <p:nvPr/>
        </p:nvSpPr>
        <p:spPr>
          <a:xfrm>
            <a:off x="3949148" y="1722784"/>
            <a:ext cx="1762539" cy="4240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Golpe de Karate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6788B81-9BC3-460F-A9B1-61192D614CDC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rot="16200000" flipH="1">
            <a:off x="4678019" y="1570384"/>
            <a:ext cx="212035" cy="92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ACD44B0-AA82-4A48-8A61-E9B4AE40DFCA}"/>
              </a:ext>
            </a:extLst>
          </p:cNvPr>
          <p:cNvSpPr/>
          <p:nvPr/>
        </p:nvSpPr>
        <p:spPr>
          <a:xfrm>
            <a:off x="1106557" y="2332383"/>
            <a:ext cx="1610140" cy="4240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Quien anda ahí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C25A2E9-7405-4217-8E23-BF9849C8EBEA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5400000">
            <a:off x="2068997" y="1976232"/>
            <a:ext cx="198782" cy="513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71193421-B89F-4654-A927-DCEC4DDD6C8D}"/>
              </a:ext>
            </a:extLst>
          </p:cNvPr>
          <p:cNvCxnSpPr>
            <a:stCxn id="18" idx="1"/>
          </p:cNvCxnSpPr>
          <p:nvPr/>
        </p:nvCxnSpPr>
        <p:spPr>
          <a:xfrm rot="10800000">
            <a:off x="901147" y="0"/>
            <a:ext cx="205410" cy="2544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066F0BC-83DB-4D29-8E09-B592C3221642}"/>
              </a:ext>
            </a:extLst>
          </p:cNvPr>
          <p:cNvCxnSpPr/>
          <p:nvPr/>
        </p:nvCxnSpPr>
        <p:spPr>
          <a:xfrm>
            <a:off x="9037983" y="0"/>
            <a:ext cx="0" cy="384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3BABFD5-4405-45DD-A268-39DCF0A698BC}"/>
              </a:ext>
            </a:extLst>
          </p:cNvPr>
          <p:cNvSpPr/>
          <p:nvPr/>
        </p:nvSpPr>
        <p:spPr>
          <a:xfrm>
            <a:off x="8338930" y="384313"/>
            <a:ext cx="1398105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Ir con mamá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DAE1B3-6BAA-4F9D-A57A-C66C0593D3AD}"/>
              </a:ext>
            </a:extLst>
          </p:cNvPr>
          <p:cNvSpPr/>
          <p:nvPr/>
        </p:nvSpPr>
        <p:spPr>
          <a:xfrm>
            <a:off x="7875105" y="1053541"/>
            <a:ext cx="493645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Sí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1563E7D-84B4-47FF-B154-41AAFC5B9703}"/>
              </a:ext>
            </a:extLst>
          </p:cNvPr>
          <p:cNvSpPr/>
          <p:nvPr/>
        </p:nvSpPr>
        <p:spPr>
          <a:xfrm>
            <a:off x="9737035" y="1053542"/>
            <a:ext cx="493644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78D090E6-FACE-45C7-9B41-D8B059722BD7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rot="5400000">
            <a:off x="8457377" y="472934"/>
            <a:ext cx="245159" cy="9160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FDEF25E0-863B-4C68-9021-4D592B22A7BB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 rot="16200000" flipH="1">
            <a:off x="9388340" y="458025"/>
            <a:ext cx="245160" cy="945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B50527F-A9BE-43BB-A179-CB181606925E}"/>
              </a:ext>
            </a:extLst>
          </p:cNvPr>
          <p:cNvSpPr/>
          <p:nvPr/>
        </p:nvSpPr>
        <p:spPr>
          <a:xfrm>
            <a:off x="7422874" y="1722769"/>
            <a:ext cx="1398105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1B5665D-4938-4546-87B4-3EB786A62AF3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flipH="1">
            <a:off x="8121927" y="1477610"/>
            <a:ext cx="1" cy="245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75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158</Words>
  <Application>Microsoft Office PowerPoint</Application>
  <PresentationFormat>Panorámica</PresentationFormat>
  <Paragraphs>54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Tema de Office</vt:lpstr>
      <vt:lpstr>Diagrama de flujo de nuestras decisiones en: “Bandersnatch”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flujo de nuestras decisiones en: “Bandersnatch”</dc:title>
  <dc:creator>Esteban</dc:creator>
  <cp:lastModifiedBy>Esteban</cp:lastModifiedBy>
  <cp:revision>9</cp:revision>
  <dcterms:created xsi:type="dcterms:W3CDTF">2019-02-09T22:07:06Z</dcterms:created>
  <dcterms:modified xsi:type="dcterms:W3CDTF">2019-02-10T23:26:26Z</dcterms:modified>
</cp:coreProperties>
</file>