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  <p:sldId id="271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12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_tradnl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CEACDC-D35C-A145-8445-B756717B5D5D}" type="datetimeFigureOut">
              <a:rPr lang="es-ES_tradnl" smtClean="0"/>
              <a:t>11/02/2019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_tradnl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472205-9A33-784A-8D39-0F2F6A5D38AB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45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Algoritmo de organización de cartas</a:t>
            </a:r>
          </a:p>
        </p:txBody>
      </p:sp>
    </p:spTree>
    <p:extLst>
      <p:ext uri="{BB962C8B-B14F-4D97-AF65-F5344CB8AC3E}">
        <p14:creationId xmlns:p14="http://schemas.microsoft.com/office/powerpoint/2010/main" val="17142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9359860" y="41616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6C3D5971-512A-4F1E-A362-4B538B389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07155" y="3175692"/>
            <a:ext cx="1178300" cy="1649620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F2569E7-5C9C-4686-ACA9-B8944909E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50002" y="3083486"/>
            <a:ext cx="1244161" cy="1741826"/>
          </a:xfrm>
          <a:prstGeom prst="rect">
            <a:avLst/>
          </a:prstGeom>
        </p:spPr>
      </p:pic>
      <p:sp>
        <p:nvSpPr>
          <p:cNvPr id="23" name="&quot;No&quot; Symbol 11">
            <a:extLst>
              <a:ext uri="{FF2B5EF4-FFF2-40B4-BE49-F238E27FC236}">
                <a16:creationId xmlns:a16="http://schemas.microsoft.com/office/drawing/2014/main" id="{30BC0C56-D330-4182-8CF4-E7ECC0DF7D26}"/>
              </a:ext>
            </a:extLst>
          </p:cNvPr>
          <p:cNvSpPr/>
          <p:nvPr/>
        </p:nvSpPr>
        <p:spPr>
          <a:xfrm>
            <a:off x="2530046" y="388524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4" name="&quot;No&quot; Symbol 11">
            <a:extLst>
              <a:ext uri="{FF2B5EF4-FFF2-40B4-BE49-F238E27FC236}">
                <a16:creationId xmlns:a16="http://schemas.microsoft.com/office/drawing/2014/main" id="{6937714A-3936-4F2B-9193-53B2764FDA95}"/>
              </a:ext>
            </a:extLst>
          </p:cNvPr>
          <p:cNvSpPr/>
          <p:nvPr/>
        </p:nvSpPr>
        <p:spPr>
          <a:xfrm>
            <a:off x="1095214" y="412662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0A7357E6-CF65-46F3-9EB2-6A8EFDD7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903112" y="3083486"/>
            <a:ext cx="1244161" cy="1741826"/>
          </a:xfrm>
          <a:prstGeom prst="rect">
            <a:avLst/>
          </a:prstGeom>
        </p:spPr>
      </p:pic>
      <p:sp>
        <p:nvSpPr>
          <p:cNvPr id="30" name="&quot;No&quot; Symbol 11">
            <a:extLst>
              <a:ext uri="{FF2B5EF4-FFF2-40B4-BE49-F238E27FC236}">
                <a16:creationId xmlns:a16="http://schemas.microsoft.com/office/drawing/2014/main" id="{444D6124-3C2D-4AD2-9846-02ED6BC45743}"/>
              </a:ext>
            </a:extLst>
          </p:cNvPr>
          <p:cNvSpPr/>
          <p:nvPr/>
        </p:nvSpPr>
        <p:spPr>
          <a:xfrm>
            <a:off x="5175612" y="41616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462DA7D0-BDF9-47FB-866A-225B3E2CE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49320" y="3151345"/>
            <a:ext cx="1244161" cy="1741826"/>
          </a:xfrm>
          <a:prstGeom prst="rect">
            <a:avLst/>
          </a:prstGeom>
        </p:spPr>
      </p:pic>
      <p:sp>
        <p:nvSpPr>
          <p:cNvPr id="33" name="&quot;No&quot; Symbol 11">
            <a:extLst>
              <a:ext uri="{FF2B5EF4-FFF2-40B4-BE49-F238E27FC236}">
                <a16:creationId xmlns:a16="http://schemas.microsoft.com/office/drawing/2014/main" id="{59925AF1-FE8A-4E25-8610-A1258384E680}"/>
              </a:ext>
            </a:extLst>
          </p:cNvPr>
          <p:cNvSpPr/>
          <p:nvPr/>
        </p:nvSpPr>
        <p:spPr>
          <a:xfrm>
            <a:off x="7941099" y="388523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037087FA-5FD1-4A76-9C53-A7A6C100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53492" y="3197448"/>
            <a:ext cx="1649620" cy="1649620"/>
          </a:xfrm>
          <a:prstGeom prst="rect">
            <a:avLst/>
          </a:prstGeom>
        </p:spPr>
      </p:pic>
      <p:sp>
        <p:nvSpPr>
          <p:cNvPr id="26" name="&quot;No&quot; Symbol 11">
            <a:extLst>
              <a:ext uri="{FF2B5EF4-FFF2-40B4-BE49-F238E27FC236}">
                <a16:creationId xmlns:a16="http://schemas.microsoft.com/office/drawing/2014/main" id="{75EE1B34-9A58-41BC-9CEE-C5348028887D}"/>
              </a:ext>
            </a:extLst>
          </p:cNvPr>
          <p:cNvSpPr/>
          <p:nvPr/>
        </p:nvSpPr>
        <p:spPr>
          <a:xfrm>
            <a:off x="3925849" y="412661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id="{DF299B09-9CFD-4221-B81D-5A0696BE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96210" y="3083486"/>
            <a:ext cx="1244161" cy="1741826"/>
          </a:xfrm>
          <a:prstGeom prst="rect">
            <a:avLst/>
          </a:prstGeom>
        </p:spPr>
      </p:pic>
      <p:sp>
        <p:nvSpPr>
          <p:cNvPr id="31" name="&quot;No&quot; Symbol 11">
            <a:extLst>
              <a:ext uri="{FF2B5EF4-FFF2-40B4-BE49-F238E27FC236}">
                <a16:creationId xmlns:a16="http://schemas.microsoft.com/office/drawing/2014/main" id="{11455F3C-AC96-42C4-BC99-DB29EF7490CF}"/>
              </a:ext>
            </a:extLst>
          </p:cNvPr>
          <p:cNvSpPr/>
          <p:nvPr/>
        </p:nvSpPr>
        <p:spPr>
          <a:xfrm>
            <a:off x="6674245" y="442412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B6E0AD5A-AB79-4BF2-95DF-283DD414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09331" y="3197448"/>
            <a:ext cx="1649620" cy="1649620"/>
          </a:xfrm>
          <a:prstGeom prst="rect">
            <a:avLst/>
          </a:prstGeom>
        </p:spPr>
      </p:pic>
      <p:sp>
        <p:nvSpPr>
          <p:cNvPr id="35" name="&quot;No&quot; Symbol 11">
            <a:extLst>
              <a:ext uri="{FF2B5EF4-FFF2-40B4-BE49-F238E27FC236}">
                <a16:creationId xmlns:a16="http://schemas.microsoft.com/office/drawing/2014/main" id="{2089EEC2-87F1-4E83-B1EB-27B00678285B}"/>
              </a:ext>
            </a:extLst>
          </p:cNvPr>
          <p:cNvSpPr/>
          <p:nvPr/>
        </p:nvSpPr>
        <p:spPr>
          <a:xfrm>
            <a:off x="10740454" y="442413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6" name="Picture 9">
            <a:extLst>
              <a:ext uri="{FF2B5EF4-FFF2-40B4-BE49-F238E27FC236}">
                <a16:creationId xmlns:a16="http://schemas.microsoft.com/office/drawing/2014/main" id="{44781B49-D67D-4C16-AF9F-BA12819E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42524" y="3056561"/>
            <a:ext cx="1649620" cy="16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0"/>
            <a:ext cx="10058400" cy="1609344"/>
          </a:xfrm>
        </p:spPr>
        <p:txBody>
          <a:bodyPr/>
          <a:lstStyle/>
          <a:p>
            <a:r>
              <a:rPr lang="es-ES_tradnl"/>
              <a:t>Nuestro algoritmo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426720" y="1011936"/>
            <a:ext cx="7802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int</a:t>
            </a:r>
            <a:r>
              <a:rPr lang="es-ES_tradnl" dirty="0"/>
              <a:t> n=0;</a:t>
            </a:r>
          </a:p>
          <a:p>
            <a:r>
              <a:rPr lang="es-ES_tradnl" dirty="0" err="1"/>
              <a:t>int</a:t>
            </a:r>
            <a:r>
              <a:rPr lang="es-ES_tradnl" dirty="0"/>
              <a:t> arreglo[n]</a:t>
            </a:r>
          </a:p>
          <a:p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dirty="0" err="1"/>
              <a:t>arreglocp</a:t>
            </a:r>
            <a:r>
              <a:rPr lang="es-ES_tradnl" dirty="0"/>
              <a:t>[n] = arreglo[n];</a:t>
            </a:r>
          </a:p>
          <a:p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dirty="0" err="1"/>
              <a:t>limmen</a:t>
            </a:r>
            <a:r>
              <a:rPr lang="es-ES_tradnl" dirty="0"/>
              <a:t>, </a:t>
            </a:r>
            <a:r>
              <a:rPr lang="es-ES_tradnl" dirty="0" err="1"/>
              <a:t>limmay</a:t>
            </a:r>
            <a:r>
              <a:rPr lang="es-ES_tradnl" dirty="0"/>
              <a:t>; //Limites de </a:t>
            </a:r>
            <a:r>
              <a:rPr lang="es-ES_tradnl" dirty="0" err="1"/>
              <a:t>numeros</a:t>
            </a:r>
            <a:endParaRPr lang="es-ES_tradnl" dirty="0"/>
          </a:p>
          <a:p>
            <a:r>
              <a:rPr lang="es-ES_tradnl" dirty="0" err="1"/>
              <a:t>int</a:t>
            </a:r>
            <a:r>
              <a:rPr lang="es-ES_tradnl" dirty="0"/>
              <a:t> mi = 0, </a:t>
            </a:r>
            <a:r>
              <a:rPr lang="es-ES_tradnl" dirty="0" err="1"/>
              <a:t>ma</a:t>
            </a:r>
            <a:r>
              <a:rPr lang="es-ES_tradnl" dirty="0"/>
              <a:t> = n-1; //</a:t>
            </a:r>
            <a:r>
              <a:rPr lang="es-ES_tradnl" dirty="0" err="1"/>
              <a:t>Minimos</a:t>
            </a:r>
            <a:r>
              <a:rPr lang="es-ES_tradnl" dirty="0"/>
              <a:t> y </a:t>
            </a:r>
            <a:r>
              <a:rPr lang="es-ES_tradnl" dirty="0" err="1"/>
              <a:t>maximos</a:t>
            </a:r>
            <a:r>
              <a:rPr lang="es-ES_tradnl" dirty="0"/>
              <a:t> para copia</a:t>
            </a:r>
          </a:p>
          <a:p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dirty="0" err="1"/>
              <a:t>men</a:t>
            </a:r>
            <a:r>
              <a:rPr lang="es-ES_tradnl" dirty="0"/>
              <a:t>, </a:t>
            </a:r>
            <a:r>
              <a:rPr lang="es-ES_tradnl" dirty="0" err="1"/>
              <a:t>may</a:t>
            </a:r>
            <a:r>
              <a:rPr lang="es-ES_tradnl" dirty="0"/>
              <a:t>,// Posición menor y </a:t>
            </a:r>
            <a:r>
              <a:rPr lang="es-ES_tradnl" dirty="0" err="1"/>
              <a:t>mayot</a:t>
            </a:r>
            <a:endParaRPr lang="es-ES_tradnl" dirty="0"/>
          </a:p>
          <a:p>
            <a:r>
              <a:rPr lang="es-ES_tradnl" dirty="0" err="1"/>
              <a:t>while</a:t>
            </a:r>
            <a:r>
              <a:rPr lang="es-ES_tradnl" dirty="0"/>
              <a:t>(mi!=</a:t>
            </a:r>
            <a:r>
              <a:rPr lang="es-ES_tradnl" dirty="0" err="1"/>
              <a:t>ma</a:t>
            </a:r>
            <a:r>
              <a:rPr lang="es-ES_tradnl" dirty="0"/>
              <a:t>)</a:t>
            </a:r>
          </a:p>
          <a:p>
            <a:r>
              <a:rPr lang="es-ES_tradnl" dirty="0"/>
              <a:t>{</a:t>
            </a:r>
          </a:p>
          <a:p>
            <a:r>
              <a:rPr lang="es-ES_tradnl" dirty="0"/>
              <a:t>	</a:t>
            </a:r>
            <a:r>
              <a:rPr lang="es-ES_tradnl" dirty="0" err="1"/>
              <a:t>limmen</a:t>
            </a:r>
            <a:r>
              <a:rPr lang="es-ES_tradnl" dirty="0"/>
              <a:t>=0; </a:t>
            </a:r>
          </a:p>
          <a:p>
            <a:r>
              <a:rPr lang="es-ES_tradnl" dirty="0"/>
              <a:t>	</a:t>
            </a:r>
            <a:r>
              <a:rPr lang="es-ES_tradnl" dirty="0" err="1"/>
              <a:t>limmay</a:t>
            </a:r>
            <a:r>
              <a:rPr lang="es-ES_tradnl" dirty="0"/>
              <a:t>=0;</a:t>
            </a:r>
          </a:p>
          <a:p>
            <a:r>
              <a:rPr lang="es-ES_tradnl" dirty="0"/>
              <a:t>	</a:t>
            </a:r>
            <a:r>
              <a:rPr lang="es-ES_tradnl" dirty="0" err="1"/>
              <a:t>for</a:t>
            </a:r>
            <a:r>
              <a:rPr lang="es-ES_tradnl" dirty="0"/>
              <a:t>(</a:t>
            </a:r>
            <a:r>
              <a:rPr lang="es-ES_tradnl" dirty="0" err="1"/>
              <a:t>int</a:t>
            </a:r>
            <a:r>
              <a:rPr lang="es-ES_tradnl" dirty="0"/>
              <a:t> i=0;i&lt;</a:t>
            </a:r>
            <a:r>
              <a:rPr lang="es-ES_tradnl" dirty="0" err="1"/>
              <a:t>n;i</a:t>
            </a:r>
            <a:r>
              <a:rPr lang="es-ES_tradnl" dirty="0"/>
              <a:t>++)</a:t>
            </a:r>
          </a:p>
          <a:p>
            <a:r>
              <a:rPr lang="es-ES_tradnl" dirty="0"/>
              <a:t>	{</a:t>
            </a:r>
          </a:p>
          <a:p>
            <a:r>
              <a:rPr lang="es-ES_tradnl" dirty="0"/>
              <a:t>		</a:t>
            </a:r>
            <a:r>
              <a:rPr lang="es-ES_tradnl" dirty="0" err="1"/>
              <a:t>if</a:t>
            </a:r>
            <a:r>
              <a:rPr lang="es-ES_tradnl" dirty="0"/>
              <a:t>(arreglo(i)&lt;</a:t>
            </a:r>
            <a:r>
              <a:rPr lang="es-ES_tradnl" dirty="0" err="1"/>
              <a:t>limmen</a:t>
            </a:r>
            <a:r>
              <a:rPr lang="es-ES_tradnl" dirty="0"/>
              <a:t> &amp;&amp; </a:t>
            </a:r>
            <a:r>
              <a:rPr lang="es-ES_tradnl" dirty="0" err="1"/>
              <a:t>arreglob</a:t>
            </a:r>
            <a:r>
              <a:rPr lang="es-ES_tradnl" dirty="0"/>
              <a:t>(i)==true){</a:t>
            </a:r>
          </a:p>
          <a:p>
            <a:r>
              <a:rPr lang="es-ES_tradnl" dirty="0"/>
              <a:t>			</a:t>
            </a:r>
            <a:r>
              <a:rPr lang="es-ES_tradnl" dirty="0" err="1"/>
              <a:t>limmen</a:t>
            </a:r>
            <a:r>
              <a:rPr lang="es-ES_tradnl" dirty="0"/>
              <a:t>=arre(i);</a:t>
            </a:r>
          </a:p>
          <a:p>
            <a:r>
              <a:rPr lang="es-ES_tradnl" dirty="0"/>
              <a:t>			</a:t>
            </a:r>
            <a:r>
              <a:rPr lang="es-ES_tradnl" dirty="0" err="1"/>
              <a:t>men</a:t>
            </a:r>
            <a:r>
              <a:rPr lang="es-ES_tradnl" dirty="0"/>
              <a:t>=1;</a:t>
            </a:r>
          </a:p>
          <a:p>
            <a:r>
              <a:rPr lang="es-ES_tradnl" dirty="0"/>
              <a:t>		}</a:t>
            </a:r>
            <a:r>
              <a:rPr lang="es-ES_tradnl" dirty="0" err="1"/>
              <a:t>else</a:t>
            </a:r>
            <a:endParaRPr lang="es-ES_tradnl" dirty="0"/>
          </a:p>
          <a:p>
            <a:r>
              <a:rPr lang="es-ES_tradnl" dirty="0"/>
              <a:t>			</a:t>
            </a:r>
            <a:r>
              <a:rPr lang="es-ES_tradnl" dirty="0" err="1"/>
              <a:t>if</a:t>
            </a:r>
            <a:r>
              <a:rPr lang="es-ES_tradnl" dirty="0"/>
              <a:t>(arreglo(i)&gt;</a:t>
            </a:r>
            <a:r>
              <a:rPr lang="es-ES_tradnl" dirty="0" err="1"/>
              <a:t>limmay</a:t>
            </a:r>
            <a:r>
              <a:rPr lang="es-ES_tradnl" dirty="0"/>
              <a:t>&amp;&amp;</a:t>
            </a:r>
            <a:r>
              <a:rPr lang="es-ES_tradnl" dirty="0" err="1"/>
              <a:t>arreglob</a:t>
            </a:r>
            <a:r>
              <a:rPr lang="es-ES_tradnl" dirty="0"/>
              <a:t>(i)=true){</a:t>
            </a:r>
          </a:p>
          <a:p>
            <a:r>
              <a:rPr lang="es-ES_tradnl" dirty="0"/>
              <a:t>				</a:t>
            </a:r>
            <a:r>
              <a:rPr lang="es-ES_tradnl" dirty="0" err="1"/>
              <a:t>limmay</a:t>
            </a:r>
            <a:r>
              <a:rPr lang="es-ES_tradnl" dirty="0"/>
              <a:t>=arre(i);</a:t>
            </a:r>
          </a:p>
          <a:p>
            <a:r>
              <a:rPr lang="es-ES_tradnl" dirty="0"/>
              <a:t>				</a:t>
            </a:r>
            <a:r>
              <a:rPr lang="es-ES_tradnl" dirty="0" err="1"/>
              <a:t>may</a:t>
            </a:r>
            <a:r>
              <a:rPr lang="es-ES_tradnl" dirty="0"/>
              <a:t>=i;</a:t>
            </a:r>
          </a:p>
          <a:p>
            <a:r>
              <a:rPr lang="es-ES_tradnl" dirty="0"/>
              <a:t>			}</a:t>
            </a:r>
          </a:p>
          <a:p>
            <a:r>
              <a:rPr lang="es-ES_tradnl" dirty="0"/>
              <a:t>	}</a:t>
            </a:r>
          </a:p>
          <a:p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5364480" y="12188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			</a:t>
            </a:r>
            <a:r>
              <a:rPr lang="es-ES_tradnl" dirty="0" err="1"/>
              <a:t>arreglocp</a:t>
            </a:r>
            <a:r>
              <a:rPr lang="es-ES_tradnl" dirty="0"/>
              <a:t>(mi)=arreglo(</a:t>
            </a:r>
            <a:r>
              <a:rPr lang="es-ES_tradnl" dirty="0" err="1"/>
              <a:t>men</a:t>
            </a:r>
            <a:r>
              <a:rPr lang="es-ES_tradnl" dirty="0"/>
              <a:t>);</a:t>
            </a:r>
          </a:p>
          <a:p>
            <a:r>
              <a:rPr lang="es-ES_tradnl" dirty="0"/>
              <a:t>			</a:t>
            </a:r>
            <a:r>
              <a:rPr lang="es-ES_tradnl" dirty="0" err="1"/>
              <a:t>arreglocp</a:t>
            </a:r>
            <a:r>
              <a:rPr lang="es-ES_tradnl" dirty="0"/>
              <a:t>(</a:t>
            </a:r>
            <a:r>
              <a:rPr lang="es-ES_tradnl" dirty="0" err="1"/>
              <a:t>ma</a:t>
            </a:r>
            <a:r>
              <a:rPr lang="es-ES_tradnl" dirty="0"/>
              <a:t>)=arreglo(</a:t>
            </a:r>
            <a:r>
              <a:rPr lang="es-ES_tradnl" dirty="0" err="1"/>
              <a:t>may</a:t>
            </a:r>
            <a:r>
              <a:rPr lang="es-ES_tradnl" dirty="0"/>
              <a:t>);</a:t>
            </a:r>
          </a:p>
          <a:p>
            <a:r>
              <a:rPr lang="es-ES_tradnl" dirty="0"/>
              <a:t>			mi++; </a:t>
            </a:r>
            <a:r>
              <a:rPr lang="es-ES_tradnl" dirty="0" err="1"/>
              <a:t>ma</a:t>
            </a:r>
            <a:r>
              <a:rPr lang="es-ES_tradnl" dirty="0"/>
              <a:t>--;</a:t>
            </a:r>
          </a:p>
          <a:p>
            <a:r>
              <a:rPr lang="es-ES_tradnl" dirty="0"/>
              <a:t>			</a:t>
            </a:r>
            <a:r>
              <a:rPr lang="es-ES_tradnl" dirty="0" err="1"/>
              <a:t>arreglob</a:t>
            </a:r>
            <a:r>
              <a:rPr lang="es-ES_tradnl" dirty="0"/>
              <a:t>(</a:t>
            </a:r>
            <a:r>
              <a:rPr lang="es-ES_tradnl" dirty="0" err="1"/>
              <a:t>men</a:t>
            </a:r>
            <a:r>
              <a:rPr lang="es-ES_tradnl" dirty="0"/>
              <a:t>)=false;				</a:t>
            </a:r>
            <a:r>
              <a:rPr lang="es-ES_tradnl" dirty="0" err="1"/>
              <a:t>arreglob</a:t>
            </a:r>
            <a:r>
              <a:rPr lang="es-ES_tradnl" dirty="0"/>
              <a:t>(</a:t>
            </a:r>
            <a:r>
              <a:rPr lang="es-ES_tradnl" dirty="0" err="1"/>
              <a:t>may</a:t>
            </a:r>
            <a:r>
              <a:rPr lang="es-ES_tradnl" dirty="0"/>
              <a:t>)=false</a:t>
            </a:r>
          </a:p>
          <a:p>
            <a:r>
              <a:rPr lang="es-ES_tradnl" dirty="0"/>
              <a:t>		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229600" y="5900928"/>
            <a:ext cx="2084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0302240" y="2973216"/>
            <a:ext cx="0" cy="293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8116" y="2604190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61875" y="2557702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0817" y="2557702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08557" y="2557703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901994" y="2557703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54357" y="2604191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68760" y="2604190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81251" y="2538878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-1296431" y="285749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08381" y="195956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/>
          <p:cNvSpPr/>
          <p:nvPr/>
        </p:nvSpPr>
        <p:spPr>
          <a:xfrm>
            <a:off x="2583398" y="198133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3859629" y="198133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5179410" y="1962676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/>
          <p:cNvSpPr/>
          <p:nvPr/>
        </p:nvSpPr>
        <p:spPr>
          <a:xfrm>
            <a:off x="6538959" y="198133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7926092" y="197838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/>
          <p:cNvSpPr/>
          <p:nvPr/>
        </p:nvSpPr>
        <p:spPr>
          <a:xfrm>
            <a:off x="9219529" y="1987963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01516" y="195956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3D1CDF9-378C-4FC3-AE5E-3BF2FD09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5473" y="4406210"/>
            <a:ext cx="1649620" cy="16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-1296431" y="285749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1760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/>
          <p:cNvSpPr/>
          <p:nvPr/>
        </p:nvSpPr>
        <p:spPr>
          <a:xfrm>
            <a:off x="2522341" y="388528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3843008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5162789" y="388527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/>
          <p:cNvSpPr/>
          <p:nvPr/>
        </p:nvSpPr>
        <p:spPr>
          <a:xfrm>
            <a:off x="6522338" y="388526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7909471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9" name="Oval 18"/>
          <p:cNvSpPr/>
          <p:nvPr/>
        </p:nvSpPr>
        <p:spPr>
          <a:xfrm>
            <a:off x="9347757" y="38852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67538" y="38852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2A7BF90-817B-4CDF-B28A-12C5B504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8587" y="3009899"/>
            <a:ext cx="1649620" cy="1649620"/>
          </a:xfrm>
          <a:prstGeom prst="rect">
            <a:avLst/>
          </a:prstGeom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F6ECD1A0-ED80-4680-841F-742D108DF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3001478"/>
            <a:ext cx="1178300" cy="16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-1296431" y="285749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1760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/>
          <p:cNvSpPr/>
          <p:nvPr/>
        </p:nvSpPr>
        <p:spPr>
          <a:xfrm>
            <a:off x="2522341" y="388528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3843008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5162789" y="388527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/>
          <p:cNvSpPr/>
          <p:nvPr/>
        </p:nvSpPr>
        <p:spPr>
          <a:xfrm>
            <a:off x="6522338" y="388526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7909471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9" name="Oval 18"/>
          <p:cNvSpPr/>
          <p:nvPr/>
        </p:nvSpPr>
        <p:spPr>
          <a:xfrm>
            <a:off x="9347757" y="38852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67538" y="38852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B550513C-D60B-457D-B34B-AA18B11F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2918788"/>
            <a:ext cx="1178300" cy="1649620"/>
          </a:xfrm>
          <a:prstGeom prst="rect">
            <a:avLst/>
          </a:prstGeom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C1E93F3-5AE8-4E3F-9F54-8AC71672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39440" y="2949705"/>
            <a:ext cx="1244161" cy="17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-1296431" y="285749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1760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/>
          <p:cNvSpPr/>
          <p:nvPr/>
        </p:nvSpPr>
        <p:spPr>
          <a:xfrm>
            <a:off x="2522341" y="388528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3843008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5162789" y="388527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/>
          <p:cNvSpPr/>
          <p:nvPr/>
        </p:nvSpPr>
        <p:spPr>
          <a:xfrm>
            <a:off x="6522338" y="388526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7909471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9" name="Oval 18"/>
          <p:cNvSpPr/>
          <p:nvPr/>
        </p:nvSpPr>
        <p:spPr>
          <a:xfrm>
            <a:off x="9347757" y="38852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67538" y="38852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923AD330-F8A4-43BA-BE36-78B056851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3175692"/>
            <a:ext cx="1178300" cy="1649620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1C4F3E60-82D7-44A7-B71B-0207AC70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98788" y="3009899"/>
            <a:ext cx="1244161" cy="17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2590456" y="388524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1760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3843008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5162789" y="388527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7909471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9" name="Oval 18"/>
          <p:cNvSpPr/>
          <p:nvPr/>
        </p:nvSpPr>
        <p:spPr>
          <a:xfrm>
            <a:off x="9347757" y="38852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67538" y="38852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8A5703AA-FA7B-4282-A461-DC750AED1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11810" y="3083044"/>
            <a:ext cx="1178300" cy="1649620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189BEFA1-1935-4048-8914-A17471311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2990838"/>
            <a:ext cx="1244161" cy="1741826"/>
          </a:xfrm>
          <a:prstGeom prst="rect">
            <a:avLst/>
          </a:prstGeom>
        </p:spPr>
      </p:pic>
      <p:sp>
        <p:nvSpPr>
          <p:cNvPr id="23" name="&quot;No&quot; Symbol 11">
            <a:extLst>
              <a:ext uri="{FF2B5EF4-FFF2-40B4-BE49-F238E27FC236}">
                <a16:creationId xmlns:a16="http://schemas.microsoft.com/office/drawing/2014/main" id="{7881B001-FC7A-4567-8DB1-DD91A43B7DFC}"/>
              </a:ext>
            </a:extLst>
          </p:cNvPr>
          <p:cNvSpPr/>
          <p:nvPr/>
        </p:nvSpPr>
        <p:spPr>
          <a:xfrm>
            <a:off x="6534441" y="388523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5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2590456" y="388524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1760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3843008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5162789" y="388527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7909471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9" name="Oval 18"/>
          <p:cNvSpPr/>
          <p:nvPr/>
        </p:nvSpPr>
        <p:spPr>
          <a:xfrm>
            <a:off x="9347757" y="38852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67538" y="38852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8A5703AA-FA7B-4282-A461-DC750AED1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07155" y="3036941"/>
            <a:ext cx="1178300" cy="1649620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189BEFA1-1935-4048-8914-A17471311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50002" y="2869097"/>
            <a:ext cx="1244161" cy="1741826"/>
          </a:xfrm>
          <a:prstGeom prst="rect">
            <a:avLst/>
          </a:prstGeom>
        </p:spPr>
      </p:pic>
      <p:sp>
        <p:nvSpPr>
          <p:cNvPr id="23" name="&quot;No&quot; Symbol 11">
            <a:extLst>
              <a:ext uri="{FF2B5EF4-FFF2-40B4-BE49-F238E27FC236}">
                <a16:creationId xmlns:a16="http://schemas.microsoft.com/office/drawing/2014/main" id="{7881B001-FC7A-4567-8DB1-DD91A43B7DFC}"/>
              </a:ext>
            </a:extLst>
          </p:cNvPr>
          <p:cNvSpPr/>
          <p:nvPr/>
        </p:nvSpPr>
        <p:spPr>
          <a:xfrm>
            <a:off x="6534441" y="388523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495" y="1207879"/>
            <a:ext cx="1649620" cy="164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45254" y="1161776"/>
            <a:ext cx="1244161" cy="174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4802" y="1115673"/>
            <a:ext cx="1244161" cy="174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91936" y="997955"/>
            <a:ext cx="1244161" cy="174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30221" y="997955"/>
            <a:ext cx="1244161" cy="174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37736" y="1207879"/>
            <a:ext cx="1178300" cy="164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2743" y="1207879"/>
            <a:ext cx="1649620" cy="164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7273" y="1161776"/>
            <a:ext cx="1649620" cy="164962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6534441" y="388522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43008" y="388529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/>
          <p:cNvSpPr/>
          <p:nvPr/>
        </p:nvSpPr>
        <p:spPr>
          <a:xfrm>
            <a:off x="9347757" y="388525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10667538" y="388524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6C3D5971-512A-4F1E-A362-4B538B389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07155" y="3175692"/>
            <a:ext cx="1178300" cy="1649620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F2569E7-5C9C-4686-ACA9-B8944909E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50002" y="3083486"/>
            <a:ext cx="1244161" cy="1741826"/>
          </a:xfrm>
          <a:prstGeom prst="rect">
            <a:avLst/>
          </a:prstGeom>
        </p:spPr>
      </p:pic>
      <p:sp>
        <p:nvSpPr>
          <p:cNvPr id="23" name="&quot;No&quot; Symbol 11">
            <a:extLst>
              <a:ext uri="{FF2B5EF4-FFF2-40B4-BE49-F238E27FC236}">
                <a16:creationId xmlns:a16="http://schemas.microsoft.com/office/drawing/2014/main" id="{30BC0C56-D330-4182-8CF4-E7ECC0DF7D26}"/>
              </a:ext>
            </a:extLst>
          </p:cNvPr>
          <p:cNvSpPr/>
          <p:nvPr/>
        </p:nvSpPr>
        <p:spPr>
          <a:xfrm>
            <a:off x="2530046" y="388524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4" name="&quot;No&quot; Symbol 11">
            <a:extLst>
              <a:ext uri="{FF2B5EF4-FFF2-40B4-BE49-F238E27FC236}">
                <a16:creationId xmlns:a16="http://schemas.microsoft.com/office/drawing/2014/main" id="{6937714A-3936-4F2B-9193-53B2764FDA95}"/>
              </a:ext>
            </a:extLst>
          </p:cNvPr>
          <p:cNvSpPr/>
          <p:nvPr/>
        </p:nvSpPr>
        <p:spPr>
          <a:xfrm>
            <a:off x="-1144031" y="300989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3591066D-B81A-46C8-A072-E1EF63E7A596}"/>
              </a:ext>
            </a:extLst>
          </p:cNvPr>
          <p:cNvSpPr/>
          <p:nvPr/>
        </p:nvSpPr>
        <p:spPr>
          <a:xfrm>
            <a:off x="1091760" y="320228"/>
            <a:ext cx="609090" cy="5793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0A7357E6-CF65-46F3-9EB2-6A8EFDD7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903112" y="3083486"/>
            <a:ext cx="1244161" cy="1741826"/>
          </a:xfrm>
          <a:prstGeom prst="rect">
            <a:avLst/>
          </a:prstGeom>
        </p:spPr>
      </p:pic>
      <p:sp>
        <p:nvSpPr>
          <p:cNvPr id="30" name="&quot;No&quot; Symbol 11">
            <a:extLst>
              <a:ext uri="{FF2B5EF4-FFF2-40B4-BE49-F238E27FC236}">
                <a16:creationId xmlns:a16="http://schemas.microsoft.com/office/drawing/2014/main" id="{444D6124-3C2D-4AD2-9846-02ED6BC45743}"/>
              </a:ext>
            </a:extLst>
          </p:cNvPr>
          <p:cNvSpPr/>
          <p:nvPr/>
        </p:nvSpPr>
        <p:spPr>
          <a:xfrm>
            <a:off x="5175612" y="416169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462DA7D0-BDF9-47FB-866A-225B3E2CE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49320" y="3151345"/>
            <a:ext cx="1244161" cy="1741826"/>
          </a:xfrm>
          <a:prstGeom prst="rect">
            <a:avLst/>
          </a:prstGeom>
        </p:spPr>
      </p:pic>
      <p:sp>
        <p:nvSpPr>
          <p:cNvPr id="33" name="&quot;No&quot; Symbol 11">
            <a:extLst>
              <a:ext uri="{FF2B5EF4-FFF2-40B4-BE49-F238E27FC236}">
                <a16:creationId xmlns:a16="http://schemas.microsoft.com/office/drawing/2014/main" id="{59925AF1-FE8A-4E25-8610-A1258384E680}"/>
              </a:ext>
            </a:extLst>
          </p:cNvPr>
          <p:cNvSpPr/>
          <p:nvPr/>
        </p:nvSpPr>
        <p:spPr>
          <a:xfrm>
            <a:off x="7941099" y="388523"/>
            <a:ext cx="584882" cy="555175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4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86</TotalTime>
  <Words>67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Algoritmo de organización de cartas</vt:lpstr>
      <vt:lpstr>Nuestro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organización de cartas</dc:title>
  <dc:creator>Erick Dominguez</dc:creator>
  <cp:lastModifiedBy>Esteban</cp:lastModifiedBy>
  <cp:revision>10</cp:revision>
  <dcterms:created xsi:type="dcterms:W3CDTF">2019-02-12T04:44:21Z</dcterms:created>
  <dcterms:modified xsi:type="dcterms:W3CDTF">2019-02-12T06:12:39Z</dcterms:modified>
</cp:coreProperties>
</file>