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37B4-0ADE-451E-A127-B867F6053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12B9F-FE99-4D40-8D77-FE16C565C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9C967-F5AD-4E21-A473-4C8637C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CB535-6446-440D-80C3-9CA3E41B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D143B-EF2A-441B-9F1B-687655F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71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CE37B-459F-49C9-9DCC-C2F6E69A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A46212-C738-4568-AC33-D310533DF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86CFA-6A9B-4D72-8D8D-ACA60A6C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389C3-B944-4B50-8292-A1141A9D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53087-0DD3-4D10-BD9D-C9D288FF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0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E98EAF-6EE7-41F4-8A17-4B9063530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D8F46B-5A27-42D0-92BE-362965FA5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8C724-C07B-4734-92DD-E7C77699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77AF0-9C3E-44A6-B382-55E9E622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487C0-42C5-4FE2-A60D-FB4293EA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73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8CBC-8068-46AE-AC65-1816F970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394A4-22D6-4603-BDE5-864D9ED5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1EE20-3F1B-41A7-85D4-790F9A68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A919F-8BF4-40C6-A7D1-67083C1A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E3E1AD-C144-42A5-9274-5E90C683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21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02DD4-278A-467B-A411-234FE770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2EB79-8A57-4395-8960-0ECE5AEE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9237F-DF25-497D-B87B-A533A73A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BEFCB-166D-4315-9A49-C9265D60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3C85F-9CB0-4575-83D9-E80BA8E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11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4AD7A-AD56-4D90-AF08-E08CE16C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747EA-D7DC-4ADD-BA26-C73340F8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9E0CC-B943-42D2-A7F9-954D14B3A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026178-3ADB-47E1-9344-EA66373A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C99295-1D51-4057-9DA6-B6DA2C46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C5CBC5-A444-4E40-B4DB-D5E97B7F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92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DD80-39C1-4261-BB06-2B8D307C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B5C62-4676-438E-9A8B-F8436C3C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7497A4-6F81-4457-9F35-6909DC82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96CEA6-8D40-4E73-8E03-DEAF6401B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E700D1-7556-4210-9D18-A65045091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53E64F-B706-45DA-B0BD-2847C674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39EAF2-CD70-423A-B128-67E407CA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7AD5C1-A818-49D7-AABD-BDF57318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4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23024-6B03-46D5-BB79-1D24BD4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983B6A-9CC3-4782-BB31-062D30D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229706-F807-44A7-94AA-ED00F358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114643-E2FD-4A99-A5FE-B318A377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07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F490EC-0DEB-40A9-8E74-E011A963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1575D2-3675-4C6B-9F2F-CB946F17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D627FA-E0A8-4826-BB13-CDBDECD3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6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5B6C1-51EF-432E-BB85-D9D6232B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D99C5-E0C6-4D66-898C-D966CBCE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F7D1C-CD44-4042-B213-9048B41F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673347-9F7B-4B9F-8F78-D7446B9F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BBAD92-0484-499C-944F-B7884505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27C0D-921F-47BC-A2DC-1745E4B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5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D1653-C11D-4122-9DB0-5473278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43A78C-D338-47C7-93B1-8643E91F7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20E947-3EDC-4F44-9C10-1E81CBA29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BD857-5DC5-4866-A60D-F1DA5663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267F93-F234-44AD-8FD9-678FFE72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523082-CBAB-47C0-BC07-EA95BA6E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29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0B1DC0-1D46-4334-ABA3-F6F71529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601601-296C-4E07-B7AC-5EE122BB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D0970-F315-4E14-AA40-3CE18C94B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0AC9-A5FD-4A1A-A439-E8F442FE1F51}" type="datetimeFigureOut">
              <a:rPr lang="es-MX" smtClean="0"/>
              <a:t>10/02/2019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8F19E-3D86-4EDB-9986-AD4905F40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FE95D-B76A-46B9-BBDF-EAC642B42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B64F-7837-4448-84FE-72D66FE29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68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A5686-7ADF-4066-897C-D09A1564D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Diagrama de flujo de nuestras decisiones en: “</a:t>
            </a:r>
            <a:r>
              <a:rPr lang="es-MX" dirty="0" err="1">
                <a:latin typeface="Century Gothic" panose="020B0502020202020204" pitchFamily="34" charset="0"/>
              </a:rPr>
              <a:t>Bandersnatch</a:t>
            </a:r>
            <a:r>
              <a:rPr lang="es-MX" dirty="0">
                <a:latin typeface="Century Gothic" panose="020B0502020202020204" pitchFamily="34" charset="0"/>
              </a:rPr>
              <a:t>”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C0872-F9FA-40B8-8D05-A9023A9E7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Esteban </a:t>
            </a:r>
            <a:r>
              <a:rPr lang="es-MX" dirty="0" err="1"/>
              <a:t>Xelhuantzi</a:t>
            </a:r>
            <a:r>
              <a:rPr lang="es-MX" dirty="0"/>
              <a:t> Perla</a:t>
            </a:r>
          </a:p>
        </p:txBody>
      </p:sp>
    </p:spTree>
    <p:extLst>
      <p:ext uri="{BB962C8B-B14F-4D97-AF65-F5344CB8AC3E}">
        <p14:creationId xmlns:p14="http://schemas.microsoft.com/office/powerpoint/2010/main" val="10848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702426-FE54-415D-8A9B-1EB8E138BABD}"/>
              </a:ext>
            </a:extLst>
          </p:cNvPr>
          <p:cNvSpPr/>
          <p:nvPr/>
        </p:nvSpPr>
        <p:spPr>
          <a:xfrm>
            <a:off x="4452730" y="92766"/>
            <a:ext cx="3154018" cy="35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F84094-4EBE-480A-BC2D-36997750B1CA}"/>
              </a:ext>
            </a:extLst>
          </p:cNvPr>
          <p:cNvSpPr/>
          <p:nvPr/>
        </p:nvSpPr>
        <p:spPr>
          <a:xfrm>
            <a:off x="4452730" y="606420"/>
            <a:ext cx="1232454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Sugar</a:t>
            </a:r>
            <a:r>
              <a:rPr lang="es-MX" dirty="0"/>
              <a:t> </a:t>
            </a:r>
            <a:r>
              <a:rPr lang="es-MX" dirty="0" err="1"/>
              <a:t>Puffs</a:t>
            </a:r>
            <a:endParaRPr lang="es-MX" dirty="0"/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564FA80-9054-44AA-8B24-B019EB127080}"/>
              </a:ext>
            </a:extLst>
          </p:cNvPr>
          <p:cNvCxnSpPr>
            <a:stCxn id="4" idx="2"/>
          </p:cNvCxnSpPr>
          <p:nvPr/>
        </p:nvCxnSpPr>
        <p:spPr>
          <a:xfrm rot="5400000">
            <a:off x="5690088" y="445672"/>
            <a:ext cx="334748" cy="344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A3A5A05-8315-479A-9D2D-871CC8059DA5}"/>
              </a:ext>
            </a:extLst>
          </p:cNvPr>
          <p:cNvCxnSpPr/>
          <p:nvPr/>
        </p:nvCxnSpPr>
        <p:spPr>
          <a:xfrm>
            <a:off x="6029738" y="785323"/>
            <a:ext cx="4770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02521C6-5E12-44B1-B72A-B83EE5B9801A}"/>
              </a:ext>
            </a:extLst>
          </p:cNvPr>
          <p:cNvSpPr/>
          <p:nvPr/>
        </p:nvSpPr>
        <p:spPr>
          <a:xfrm>
            <a:off x="7696200" y="1095536"/>
            <a:ext cx="861391" cy="3347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Now</a:t>
            </a:r>
            <a:r>
              <a:rPr lang="es-MX" dirty="0"/>
              <a:t> 2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C498A6C7-4C39-426B-A4A3-BE899F94FE78}"/>
              </a:ext>
            </a:extLst>
          </p:cNvPr>
          <p:cNvCxnSpPr>
            <a:cxnSpLocks/>
            <a:endCxn id="53" idx="3"/>
          </p:cNvCxnSpPr>
          <p:nvPr/>
        </p:nvCxnSpPr>
        <p:spPr>
          <a:xfrm rot="10800000" flipV="1">
            <a:off x="6389206" y="1024697"/>
            <a:ext cx="988942" cy="262080"/>
          </a:xfrm>
          <a:prstGeom prst="bentConnector3">
            <a:avLst>
              <a:gd name="adj1" fmla="val 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3E30E51A-CCA7-4998-AE3D-1B4437A10EA6}"/>
              </a:ext>
            </a:extLst>
          </p:cNvPr>
          <p:cNvCxnSpPr>
            <a:endCxn id="17" idx="1"/>
          </p:cNvCxnSpPr>
          <p:nvPr/>
        </p:nvCxnSpPr>
        <p:spPr>
          <a:xfrm>
            <a:off x="7378148" y="1262900"/>
            <a:ext cx="3180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06122938-B55E-47FA-8A1E-5E0017D80F26}"/>
              </a:ext>
            </a:extLst>
          </p:cNvPr>
          <p:cNvCxnSpPr>
            <a:cxnSpLocks/>
            <a:stCxn id="53" idx="2"/>
            <a:endCxn id="94" idx="0"/>
          </p:cNvCxnSpPr>
          <p:nvPr/>
        </p:nvCxnSpPr>
        <p:spPr>
          <a:xfrm rot="16200000" flipH="1">
            <a:off x="5543471" y="1216076"/>
            <a:ext cx="165808" cy="8067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5FAA5222-5268-4DBC-9DD1-B3AEC6A4F7E3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4028364" y="458848"/>
            <a:ext cx="116962" cy="2272337"/>
          </a:xfrm>
          <a:prstGeom prst="bentConnector3">
            <a:avLst>
              <a:gd name="adj1" fmla="val -6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ED70C70-C4FB-459D-8D9A-0A0358342B1C}"/>
              </a:ext>
            </a:extLst>
          </p:cNvPr>
          <p:cNvSpPr/>
          <p:nvPr/>
        </p:nvSpPr>
        <p:spPr>
          <a:xfrm>
            <a:off x="6404939" y="2726268"/>
            <a:ext cx="2020957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hablar de mamá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641698CF-897D-45EC-856B-410E79C3C0D4}"/>
              </a:ext>
            </a:extLst>
          </p:cNvPr>
          <p:cNvCxnSpPr>
            <a:cxnSpLocks/>
            <a:stCxn id="94" idx="2"/>
            <a:endCxn id="35" idx="0"/>
          </p:cNvCxnSpPr>
          <p:nvPr/>
        </p:nvCxnSpPr>
        <p:spPr>
          <a:xfrm rot="16200000" flipH="1">
            <a:off x="6460374" y="1771224"/>
            <a:ext cx="524408" cy="1385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6735C36-3BEB-4780-A4FC-E4E4F3AD9195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rot="5400000">
            <a:off x="5286602" y="1673204"/>
            <a:ext cx="214480" cy="1271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B2148B7-4201-444A-A6DD-713EF3467603}"/>
              </a:ext>
            </a:extLst>
          </p:cNvPr>
          <p:cNvSpPr/>
          <p:nvPr/>
        </p:nvSpPr>
        <p:spPr>
          <a:xfrm>
            <a:off x="3881643" y="3121644"/>
            <a:ext cx="1752601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ir con mamá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86770A40-D1C6-4952-B4B8-4D176A1BF01D}"/>
              </a:ext>
            </a:extLst>
          </p:cNvPr>
          <p:cNvCxnSpPr>
            <a:cxnSpLocks/>
            <a:stCxn id="110" idx="3"/>
            <a:endCxn id="44" idx="0"/>
          </p:cNvCxnSpPr>
          <p:nvPr/>
        </p:nvCxnSpPr>
        <p:spPr>
          <a:xfrm flipH="1">
            <a:off x="4757944" y="2666099"/>
            <a:ext cx="1253573" cy="455545"/>
          </a:xfrm>
          <a:prstGeom prst="bentConnector4">
            <a:avLst>
              <a:gd name="adj1" fmla="val -18236"/>
              <a:gd name="adj2" fmla="val 774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4731351-1B94-4ABB-A06D-855FB242F9F4}"/>
              </a:ext>
            </a:extLst>
          </p:cNvPr>
          <p:cNvCxnSpPr>
            <a:cxnSpLocks/>
            <a:stCxn id="110" idx="1"/>
            <a:endCxn id="118" idx="0"/>
          </p:cNvCxnSpPr>
          <p:nvPr/>
        </p:nvCxnSpPr>
        <p:spPr>
          <a:xfrm rot="10800000" flipV="1">
            <a:off x="2339008" y="2666099"/>
            <a:ext cx="1165364" cy="508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30EA93B3-9C7C-42DA-8EB7-DCE97BF5E471}"/>
              </a:ext>
            </a:extLst>
          </p:cNvPr>
          <p:cNvCxnSpPr>
            <a:cxnSpLocks/>
            <a:stCxn id="118" idx="1"/>
            <a:endCxn id="110" idx="0"/>
          </p:cNvCxnSpPr>
          <p:nvPr/>
        </p:nvCxnSpPr>
        <p:spPr>
          <a:xfrm rot="10800000" flipH="1">
            <a:off x="1085435" y="2416340"/>
            <a:ext cx="3672510" cy="937080"/>
          </a:xfrm>
          <a:prstGeom prst="bentConnector4">
            <a:avLst>
              <a:gd name="adj1" fmla="val -6225"/>
              <a:gd name="adj2" fmla="val 124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3C46036-8CD4-4135-BE56-BA9CC650C3D0}"/>
              </a:ext>
            </a:extLst>
          </p:cNvPr>
          <p:cNvSpPr/>
          <p:nvPr/>
        </p:nvSpPr>
        <p:spPr>
          <a:xfrm>
            <a:off x="5548106" y="3860006"/>
            <a:ext cx="1040296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Phaedra</a:t>
            </a:r>
            <a:endParaRPr lang="es-MX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30990910-D5C7-4E98-BF2D-C79F3A94C3CC}"/>
              </a:ext>
            </a:extLst>
          </p:cNvPr>
          <p:cNvCxnSpPr>
            <a:cxnSpLocks/>
            <a:stCxn id="44" idx="2"/>
            <a:endCxn id="130" idx="0"/>
          </p:cNvCxnSpPr>
          <p:nvPr/>
        </p:nvCxnSpPr>
        <p:spPr>
          <a:xfrm rot="5400000">
            <a:off x="4106218" y="2951115"/>
            <a:ext cx="123389" cy="1180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F624FC31-5EDE-48AC-B50B-21613739AE3A}"/>
              </a:ext>
            </a:extLst>
          </p:cNvPr>
          <p:cNvCxnSpPr>
            <a:cxnSpLocks/>
            <a:stCxn id="44" idx="2"/>
            <a:endCxn id="28" idx="0"/>
          </p:cNvCxnSpPr>
          <p:nvPr/>
        </p:nvCxnSpPr>
        <p:spPr>
          <a:xfrm rot="16200000" flipH="1">
            <a:off x="5222823" y="3014574"/>
            <a:ext cx="380553" cy="1310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E59D79A-702D-4FFD-BF73-C1587590FFA9}"/>
              </a:ext>
            </a:extLst>
          </p:cNvPr>
          <p:cNvSpPr/>
          <p:nvPr/>
        </p:nvSpPr>
        <p:spPr>
          <a:xfrm>
            <a:off x="331305" y="4396192"/>
            <a:ext cx="2507146" cy="5377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 el té sobre la computadora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C54A3F51-053C-4971-A0DD-E00FB8F3815A}"/>
              </a:ext>
            </a:extLst>
          </p:cNvPr>
          <p:cNvCxnSpPr>
            <a:cxnSpLocks/>
            <a:stCxn id="130" idx="2"/>
            <a:endCxn id="30" idx="0"/>
          </p:cNvCxnSpPr>
          <p:nvPr/>
        </p:nvCxnSpPr>
        <p:spPr>
          <a:xfrm rot="5400000">
            <a:off x="2456907" y="3275219"/>
            <a:ext cx="248944" cy="1993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91FB3526-6B25-4BF1-9FD3-EDBC5E739379}"/>
              </a:ext>
            </a:extLst>
          </p:cNvPr>
          <p:cNvCxnSpPr>
            <a:cxnSpLocks/>
            <a:stCxn id="130" idx="3"/>
            <a:endCxn id="148" idx="0"/>
          </p:cNvCxnSpPr>
          <p:nvPr/>
        </p:nvCxnSpPr>
        <p:spPr>
          <a:xfrm flipH="1">
            <a:off x="4497248" y="3875045"/>
            <a:ext cx="571709" cy="543671"/>
          </a:xfrm>
          <a:prstGeom prst="bentConnector4">
            <a:avLst>
              <a:gd name="adj1" fmla="val -39985"/>
              <a:gd name="adj2" fmla="val 75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867FB08-6D70-4D66-A140-BCC512EBA739}"/>
              </a:ext>
            </a:extLst>
          </p:cNvPr>
          <p:cNvCxnSpPr>
            <a:cxnSpLocks/>
            <a:stCxn id="30" idx="1"/>
            <a:endCxn id="130" idx="1"/>
          </p:cNvCxnSpPr>
          <p:nvPr/>
        </p:nvCxnSpPr>
        <p:spPr>
          <a:xfrm rot="10800000" flipH="1">
            <a:off x="331305" y="3875045"/>
            <a:ext cx="1755498" cy="790002"/>
          </a:xfrm>
          <a:prstGeom prst="bentConnector3">
            <a:avLst>
              <a:gd name="adj1" fmla="val -13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03AD492-BA59-4D61-BA98-EC2B3F27E716}"/>
              </a:ext>
            </a:extLst>
          </p:cNvPr>
          <p:cNvSpPr/>
          <p:nvPr/>
        </p:nvSpPr>
        <p:spPr>
          <a:xfrm>
            <a:off x="2107093" y="5032344"/>
            <a:ext cx="1860689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Ir con la psicóloga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2A81BA1-FC3D-46F7-90AF-34F87FC1F0F8}"/>
              </a:ext>
            </a:extLst>
          </p:cNvPr>
          <p:cNvCxnSpPr>
            <a:cxnSpLocks/>
            <a:stCxn id="148" idx="1"/>
            <a:endCxn id="41" idx="0"/>
          </p:cNvCxnSpPr>
          <p:nvPr/>
        </p:nvCxnSpPr>
        <p:spPr>
          <a:xfrm rot="10800000" flipV="1">
            <a:off x="3037439" y="4690918"/>
            <a:ext cx="376237" cy="341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B81012E3-A759-4BC9-9463-CA1212E341D8}"/>
              </a:ext>
            </a:extLst>
          </p:cNvPr>
          <p:cNvCxnSpPr>
            <a:cxnSpLocks/>
            <a:stCxn id="148" idx="3"/>
            <a:endCxn id="155" idx="0"/>
          </p:cNvCxnSpPr>
          <p:nvPr/>
        </p:nvCxnSpPr>
        <p:spPr>
          <a:xfrm>
            <a:off x="5580821" y="4690919"/>
            <a:ext cx="1891958" cy="1162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8E18B4BF-DCAA-4FC8-BACB-4DA9424FA69D}"/>
              </a:ext>
            </a:extLst>
          </p:cNvPr>
          <p:cNvCxnSpPr>
            <a:cxnSpLocks/>
            <a:stCxn id="65" idx="1"/>
            <a:endCxn id="53" idx="1"/>
          </p:cNvCxnSpPr>
          <p:nvPr/>
        </p:nvCxnSpPr>
        <p:spPr>
          <a:xfrm rot="10800000" flipH="1">
            <a:off x="1784481" y="1286778"/>
            <a:ext cx="2272337" cy="616479"/>
          </a:xfrm>
          <a:prstGeom prst="bentConnector3">
            <a:avLst>
              <a:gd name="adj1" fmla="val -10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1B4309F-F14A-48BE-8703-1104EC9AB648}"/>
              </a:ext>
            </a:extLst>
          </p:cNvPr>
          <p:cNvSpPr/>
          <p:nvPr/>
        </p:nvSpPr>
        <p:spPr>
          <a:xfrm>
            <a:off x="8001419" y="5583559"/>
            <a:ext cx="1552985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tomar LSD</a:t>
            </a: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4B670C60-31CB-4197-8A0F-999C11593CC0}"/>
              </a:ext>
            </a:extLst>
          </p:cNvPr>
          <p:cNvCxnSpPr>
            <a:cxnSpLocks/>
            <a:stCxn id="155" idx="1"/>
            <a:endCxn id="161" idx="0"/>
          </p:cNvCxnSpPr>
          <p:nvPr/>
        </p:nvCxnSpPr>
        <p:spPr>
          <a:xfrm rot="10800000" flipV="1">
            <a:off x="4878250" y="5079349"/>
            <a:ext cx="1510956" cy="197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AED46382-47F1-49C5-987F-67EA66CA07B8}"/>
              </a:ext>
            </a:extLst>
          </p:cNvPr>
          <p:cNvCxnSpPr>
            <a:cxnSpLocks/>
            <a:stCxn id="155" idx="3"/>
            <a:endCxn id="51" idx="0"/>
          </p:cNvCxnSpPr>
          <p:nvPr/>
        </p:nvCxnSpPr>
        <p:spPr>
          <a:xfrm>
            <a:off x="8556352" y="5079350"/>
            <a:ext cx="221560" cy="504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08616A8-FB0E-4E2B-B35D-9842FC9B86AC}"/>
              </a:ext>
            </a:extLst>
          </p:cNvPr>
          <p:cNvSpPr/>
          <p:nvPr/>
        </p:nvSpPr>
        <p:spPr>
          <a:xfrm>
            <a:off x="2889802" y="5941368"/>
            <a:ext cx="1202635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Colin Salta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92D222C-B3DF-4BE1-A7B9-6DC173AFE047}"/>
              </a:ext>
            </a:extLst>
          </p:cNvPr>
          <p:cNvSpPr/>
          <p:nvPr/>
        </p:nvSpPr>
        <p:spPr>
          <a:xfrm>
            <a:off x="5678144" y="6239001"/>
            <a:ext cx="1364974" cy="3578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Stefan Salta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F1261B8E-42C2-44F9-A392-584E2B547D9D}"/>
              </a:ext>
            </a:extLst>
          </p:cNvPr>
          <p:cNvCxnSpPr>
            <a:cxnSpLocks/>
            <a:stCxn id="161" idx="1"/>
            <a:endCxn id="59" idx="0"/>
          </p:cNvCxnSpPr>
          <p:nvPr/>
        </p:nvCxnSpPr>
        <p:spPr>
          <a:xfrm rot="10800000" flipV="1">
            <a:off x="3491120" y="5549316"/>
            <a:ext cx="476662" cy="392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54C17B53-14F2-4219-BEB1-C8EC6DCC5048}"/>
              </a:ext>
            </a:extLst>
          </p:cNvPr>
          <p:cNvCxnSpPr>
            <a:cxnSpLocks/>
            <a:stCxn id="161" idx="3"/>
            <a:endCxn id="60" idx="0"/>
          </p:cNvCxnSpPr>
          <p:nvPr/>
        </p:nvCxnSpPr>
        <p:spPr>
          <a:xfrm>
            <a:off x="5788718" y="5549316"/>
            <a:ext cx="571913" cy="689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A6EA45B0-D828-4BDA-BAC4-A704AC897BD3}"/>
              </a:ext>
            </a:extLst>
          </p:cNvPr>
          <p:cNvCxnSpPr>
            <a:stCxn id="59" idx="2"/>
          </p:cNvCxnSpPr>
          <p:nvPr/>
        </p:nvCxnSpPr>
        <p:spPr>
          <a:xfrm rot="16200000" flipH="1">
            <a:off x="3846556" y="5943741"/>
            <a:ext cx="218437" cy="9293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F3EBADD-091C-41C6-9027-1DC10E3C2E6D}"/>
              </a:ext>
            </a:extLst>
          </p:cNvPr>
          <p:cNvCxnSpPr/>
          <p:nvPr/>
        </p:nvCxnSpPr>
        <p:spPr>
          <a:xfrm>
            <a:off x="4389783" y="6539673"/>
            <a:ext cx="0" cy="25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decisión 1">
            <a:extLst>
              <a:ext uri="{FF2B5EF4-FFF2-40B4-BE49-F238E27FC236}">
                <a16:creationId xmlns:a16="http://schemas.microsoft.com/office/drawing/2014/main" id="{E4BB2B40-2588-4E28-A7CE-F5FC0786D33C}"/>
              </a:ext>
            </a:extLst>
          </p:cNvPr>
          <p:cNvSpPr/>
          <p:nvPr/>
        </p:nvSpPr>
        <p:spPr>
          <a:xfrm>
            <a:off x="6506817" y="529015"/>
            <a:ext cx="1706219" cy="499517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Frosties</a:t>
            </a:r>
            <a:endParaRPr lang="es-MX" sz="1600" dirty="0"/>
          </a:p>
        </p:txBody>
      </p:sp>
      <p:sp>
        <p:nvSpPr>
          <p:cNvPr id="53" name="Diagrama de flujo: decisión 52">
            <a:extLst>
              <a:ext uri="{FF2B5EF4-FFF2-40B4-BE49-F238E27FC236}">
                <a16:creationId xmlns:a16="http://schemas.microsoft.com/office/drawing/2014/main" id="{73918A02-D913-4BE3-93EA-FE99E0C13E92}"/>
              </a:ext>
            </a:extLst>
          </p:cNvPr>
          <p:cNvSpPr/>
          <p:nvPr/>
        </p:nvSpPr>
        <p:spPr>
          <a:xfrm>
            <a:off x="4056819" y="1037018"/>
            <a:ext cx="2332387" cy="499517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Thompson </a:t>
            </a:r>
            <a:r>
              <a:rPr lang="es-MX" sz="1600" dirty="0" err="1"/>
              <a:t>Twins</a:t>
            </a:r>
            <a:endParaRPr lang="es-MX" sz="1600" dirty="0"/>
          </a:p>
        </p:txBody>
      </p:sp>
      <p:sp>
        <p:nvSpPr>
          <p:cNvPr id="65" name="Diagrama de flujo: decisión 64">
            <a:extLst>
              <a:ext uri="{FF2B5EF4-FFF2-40B4-BE49-F238E27FC236}">
                <a16:creationId xmlns:a16="http://schemas.microsoft.com/office/drawing/2014/main" id="{274107CD-3ACD-4575-A85B-4299896EB488}"/>
              </a:ext>
            </a:extLst>
          </p:cNvPr>
          <p:cNvSpPr/>
          <p:nvPr/>
        </p:nvSpPr>
        <p:spPr>
          <a:xfrm>
            <a:off x="1784482" y="1653497"/>
            <a:ext cx="2332387" cy="499517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Aceptar propuesta</a:t>
            </a:r>
          </a:p>
        </p:txBody>
      </p:sp>
      <p:sp>
        <p:nvSpPr>
          <p:cNvPr id="94" name="Diagrama de flujo: decisión 93">
            <a:extLst>
              <a:ext uri="{FF2B5EF4-FFF2-40B4-BE49-F238E27FC236}">
                <a16:creationId xmlns:a16="http://schemas.microsoft.com/office/drawing/2014/main" id="{610A4A7D-CA58-4ECE-9D66-5E1628253658}"/>
              </a:ext>
            </a:extLst>
          </p:cNvPr>
          <p:cNvSpPr/>
          <p:nvPr/>
        </p:nvSpPr>
        <p:spPr>
          <a:xfrm>
            <a:off x="4776165" y="1702343"/>
            <a:ext cx="2507145" cy="499517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Rechazar propuesta</a:t>
            </a:r>
          </a:p>
        </p:txBody>
      </p:sp>
      <p:sp>
        <p:nvSpPr>
          <p:cNvPr id="110" name="Diagrama de flujo: decisión 109">
            <a:extLst>
              <a:ext uri="{FF2B5EF4-FFF2-40B4-BE49-F238E27FC236}">
                <a16:creationId xmlns:a16="http://schemas.microsoft.com/office/drawing/2014/main" id="{B664D950-D31B-44A0-9173-F4423602F781}"/>
              </a:ext>
            </a:extLst>
          </p:cNvPr>
          <p:cNvSpPr/>
          <p:nvPr/>
        </p:nvSpPr>
        <p:spPr>
          <a:xfrm>
            <a:off x="3504372" y="2416340"/>
            <a:ext cx="2507145" cy="499517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Hablar de mamá</a:t>
            </a:r>
          </a:p>
        </p:txBody>
      </p:sp>
      <p:sp>
        <p:nvSpPr>
          <p:cNvPr id="118" name="Diagrama de flujo: decisión 117">
            <a:extLst>
              <a:ext uri="{FF2B5EF4-FFF2-40B4-BE49-F238E27FC236}">
                <a16:creationId xmlns:a16="http://schemas.microsoft.com/office/drawing/2014/main" id="{07F1B874-FD3F-4697-BB00-0E92392A922F}"/>
              </a:ext>
            </a:extLst>
          </p:cNvPr>
          <p:cNvSpPr/>
          <p:nvPr/>
        </p:nvSpPr>
        <p:spPr>
          <a:xfrm>
            <a:off x="1085435" y="3174547"/>
            <a:ext cx="2507145" cy="35774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Ir con mamá</a:t>
            </a:r>
          </a:p>
        </p:txBody>
      </p:sp>
      <p:sp>
        <p:nvSpPr>
          <p:cNvPr id="130" name="Diagrama de flujo: decisión 129">
            <a:extLst>
              <a:ext uri="{FF2B5EF4-FFF2-40B4-BE49-F238E27FC236}">
                <a16:creationId xmlns:a16="http://schemas.microsoft.com/office/drawing/2014/main" id="{4D185848-5F72-434A-BE04-8F5F9AC17683}"/>
              </a:ext>
            </a:extLst>
          </p:cNvPr>
          <p:cNvSpPr/>
          <p:nvPr/>
        </p:nvSpPr>
        <p:spPr>
          <a:xfrm>
            <a:off x="2086803" y="3602842"/>
            <a:ext cx="2982154" cy="5444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Triangulo de las bermudas</a:t>
            </a:r>
          </a:p>
        </p:txBody>
      </p:sp>
      <p:sp>
        <p:nvSpPr>
          <p:cNvPr id="148" name="Diagrama de flujo: decisión 147">
            <a:extLst>
              <a:ext uri="{FF2B5EF4-FFF2-40B4-BE49-F238E27FC236}">
                <a16:creationId xmlns:a16="http://schemas.microsoft.com/office/drawing/2014/main" id="{2CF3F126-155C-4C90-9884-C8658A53F5D1}"/>
              </a:ext>
            </a:extLst>
          </p:cNvPr>
          <p:cNvSpPr/>
          <p:nvPr/>
        </p:nvSpPr>
        <p:spPr>
          <a:xfrm>
            <a:off x="3413675" y="4418716"/>
            <a:ext cx="2167146" cy="5444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Gritarle a papá</a:t>
            </a:r>
          </a:p>
        </p:txBody>
      </p:sp>
      <p:sp>
        <p:nvSpPr>
          <p:cNvPr id="155" name="Diagrama de flujo: decisión 154">
            <a:extLst>
              <a:ext uri="{FF2B5EF4-FFF2-40B4-BE49-F238E27FC236}">
                <a16:creationId xmlns:a16="http://schemas.microsoft.com/office/drawing/2014/main" id="{7AEF07F4-DA53-4217-B602-730C150ACBCE}"/>
              </a:ext>
            </a:extLst>
          </p:cNvPr>
          <p:cNvSpPr/>
          <p:nvPr/>
        </p:nvSpPr>
        <p:spPr>
          <a:xfrm>
            <a:off x="6389206" y="4807147"/>
            <a:ext cx="2167146" cy="5444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Seguir a Colin</a:t>
            </a:r>
          </a:p>
        </p:txBody>
      </p:sp>
      <p:sp>
        <p:nvSpPr>
          <p:cNvPr id="161" name="Diagrama de flujo: decisión 160">
            <a:extLst>
              <a:ext uri="{FF2B5EF4-FFF2-40B4-BE49-F238E27FC236}">
                <a16:creationId xmlns:a16="http://schemas.microsoft.com/office/drawing/2014/main" id="{6965EA59-390E-45A6-A4B3-C7B12774A937}"/>
              </a:ext>
            </a:extLst>
          </p:cNvPr>
          <p:cNvSpPr/>
          <p:nvPr/>
        </p:nvSpPr>
        <p:spPr>
          <a:xfrm>
            <a:off x="3967782" y="5277113"/>
            <a:ext cx="1820936" cy="54440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Tomar LSD</a:t>
            </a:r>
          </a:p>
        </p:txBody>
      </p:sp>
    </p:spTree>
    <p:extLst>
      <p:ext uri="{BB962C8B-B14F-4D97-AF65-F5344CB8AC3E}">
        <p14:creationId xmlns:p14="http://schemas.microsoft.com/office/powerpoint/2010/main" val="197215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31085BB1-5EEE-44BE-AE88-4D8C1CCF206E}"/>
              </a:ext>
            </a:extLst>
          </p:cNvPr>
          <p:cNvSpPr/>
          <p:nvPr/>
        </p:nvSpPr>
        <p:spPr>
          <a:xfrm>
            <a:off x="2922102" y="185499"/>
            <a:ext cx="18553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Tirarse de la oreja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A82280-FF42-4899-8C97-8C00FE04EFB3}"/>
              </a:ext>
            </a:extLst>
          </p:cNvPr>
          <p:cNvSpPr/>
          <p:nvPr/>
        </p:nvSpPr>
        <p:spPr>
          <a:xfrm>
            <a:off x="5608983" y="198770"/>
            <a:ext cx="18553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Comerse las uñas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9ED984C-208C-46EA-BEE0-A6B38CB8C85F}"/>
              </a:ext>
            </a:extLst>
          </p:cNvPr>
          <p:cNvCxnSpPr>
            <a:cxnSpLocks/>
          </p:cNvCxnSpPr>
          <p:nvPr/>
        </p:nvCxnSpPr>
        <p:spPr>
          <a:xfrm>
            <a:off x="5260281" y="111798"/>
            <a:ext cx="352837" cy="313084"/>
          </a:xfrm>
          <a:prstGeom prst="bentConnector3">
            <a:avLst>
              <a:gd name="adj1" fmla="val -13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C47AD6F-412A-4482-BE82-CE560D00D0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7261" y="122584"/>
            <a:ext cx="381208" cy="302296"/>
          </a:xfrm>
          <a:prstGeom prst="bentConnector3">
            <a:avLst>
              <a:gd name="adj1" fmla="val 1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15BA710-27B4-472D-959A-15CC04E686AE}"/>
              </a:ext>
            </a:extLst>
          </p:cNvPr>
          <p:cNvSpPr/>
          <p:nvPr/>
        </p:nvSpPr>
        <p:spPr>
          <a:xfrm>
            <a:off x="874643" y="1060990"/>
            <a:ext cx="1999423" cy="5822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 las pastillas a la basura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1545BA78-B03D-4869-A037-43F567BDC2E1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5400000">
            <a:off x="2636344" y="-152421"/>
            <a:ext cx="451422" cy="1975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BAF5797F-03FF-49DF-8C6B-D790DF7B316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16200000" flipH="1">
            <a:off x="4530572" y="-71249"/>
            <a:ext cx="397594" cy="17592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D47E136-1251-4C9F-8FC4-FA135E2680DC}"/>
              </a:ext>
            </a:extLst>
          </p:cNvPr>
          <p:cNvSpPr/>
          <p:nvPr/>
        </p:nvSpPr>
        <p:spPr>
          <a:xfrm>
            <a:off x="6175514" y="2120346"/>
            <a:ext cx="24649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Destruir la computadora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50AF7DF-E437-4374-A9F0-750344A731AD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16200000" flipH="1">
            <a:off x="6243023" y="955402"/>
            <a:ext cx="530904" cy="1798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0A04E8C-5EDC-4F89-AE09-E9A3EAFA9CEF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 rot="5400000">
            <a:off x="4801657" y="1041728"/>
            <a:ext cx="259613" cy="1355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1EAF1EDC-E158-4F5C-95E5-AB3AE76D283E}"/>
              </a:ext>
            </a:extLst>
          </p:cNvPr>
          <p:cNvCxnSpPr>
            <a:cxnSpLocks/>
            <a:stCxn id="26" idx="3"/>
            <a:endCxn id="4" idx="3"/>
          </p:cNvCxnSpPr>
          <p:nvPr/>
        </p:nvCxnSpPr>
        <p:spPr>
          <a:xfrm flipH="1" flipV="1">
            <a:off x="7515640" y="1298302"/>
            <a:ext cx="1124779" cy="1034079"/>
          </a:xfrm>
          <a:prstGeom prst="bentConnector3">
            <a:avLst>
              <a:gd name="adj1" fmla="val -20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FD3A881-7D97-4950-88CE-5067D703AAB6}"/>
              </a:ext>
            </a:extLst>
          </p:cNvPr>
          <p:cNvSpPr/>
          <p:nvPr/>
        </p:nvSpPr>
        <p:spPr>
          <a:xfrm>
            <a:off x="8007626" y="2809455"/>
            <a:ext cx="13981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Tomar libro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E44AE546-6D6E-4275-AD22-DF234E617E5B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 rot="16200000" flipH="1">
            <a:off x="6291250" y="394026"/>
            <a:ext cx="378120" cy="44527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FC06595F-E883-4B21-AE7A-C1ADEFBDFB52}"/>
              </a:ext>
            </a:extLst>
          </p:cNvPr>
          <p:cNvCxnSpPr>
            <a:cxnSpLocks/>
            <a:stCxn id="67" idx="1"/>
            <a:endCxn id="82" idx="0"/>
          </p:cNvCxnSpPr>
          <p:nvPr/>
        </p:nvCxnSpPr>
        <p:spPr>
          <a:xfrm rot="10800000" flipV="1">
            <a:off x="2500314" y="2140195"/>
            <a:ext cx="570871" cy="869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AE2C6A7-DBA3-4352-B7F5-8BA7E8F51FE6}"/>
              </a:ext>
            </a:extLst>
          </p:cNvPr>
          <p:cNvSpPr/>
          <p:nvPr/>
        </p:nvSpPr>
        <p:spPr>
          <a:xfrm>
            <a:off x="211409" y="2633652"/>
            <a:ext cx="144117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Destruir computadora</a:t>
            </a:r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55E6B38A-C985-4F9F-820B-780C4C92A86B}"/>
              </a:ext>
            </a:extLst>
          </p:cNvPr>
          <p:cNvCxnSpPr>
            <a:cxnSpLocks/>
            <a:stCxn id="82" idx="1"/>
            <a:endCxn id="46" idx="0"/>
          </p:cNvCxnSpPr>
          <p:nvPr/>
        </p:nvCxnSpPr>
        <p:spPr>
          <a:xfrm rot="10800000" flipV="1">
            <a:off x="931996" y="2518290"/>
            <a:ext cx="768016" cy="115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602F973F-A74E-4DBC-9556-A1005155E99D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 rot="16200000" flipH="1">
            <a:off x="2836124" y="2473620"/>
            <a:ext cx="382750" cy="1054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64317D8-ED48-4B2D-9905-CA1D153AF1E7}"/>
              </a:ext>
            </a:extLst>
          </p:cNvPr>
          <p:cNvSpPr/>
          <p:nvPr/>
        </p:nvSpPr>
        <p:spPr>
          <a:xfrm>
            <a:off x="1817621" y="4358328"/>
            <a:ext cx="134095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Soy Netflix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1F7C189B-E33E-4A9E-AE04-C2B110D08563}"/>
              </a:ext>
            </a:extLst>
          </p:cNvPr>
          <p:cNvCxnSpPr>
            <a:cxnSpLocks/>
            <a:stCxn id="87" idx="2"/>
            <a:endCxn id="51" idx="0"/>
          </p:cNvCxnSpPr>
          <p:nvPr/>
        </p:nvCxnSpPr>
        <p:spPr>
          <a:xfrm rot="5400000">
            <a:off x="2729459" y="3533101"/>
            <a:ext cx="583867" cy="1066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92281F3E-0B07-4A69-9119-97A2390B9FFB}"/>
              </a:ext>
            </a:extLst>
          </p:cNvPr>
          <p:cNvCxnSpPr>
            <a:cxnSpLocks/>
            <a:stCxn id="87" idx="3"/>
            <a:endCxn id="103" idx="0"/>
          </p:cNvCxnSpPr>
          <p:nvPr/>
        </p:nvCxnSpPr>
        <p:spPr>
          <a:xfrm flipH="1">
            <a:off x="4541143" y="3483321"/>
            <a:ext cx="488052" cy="688601"/>
          </a:xfrm>
          <a:prstGeom prst="bentConnector4">
            <a:avLst>
              <a:gd name="adj1" fmla="val -46839"/>
              <a:gd name="adj2" fmla="val 71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E907300-505B-4392-A36C-1DA18FD08EFE}"/>
              </a:ext>
            </a:extLst>
          </p:cNvPr>
          <p:cNvSpPr/>
          <p:nvPr/>
        </p:nvSpPr>
        <p:spPr>
          <a:xfrm>
            <a:off x="1598959" y="4950116"/>
            <a:ext cx="1774963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Tratar de explicar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53FFE48-AFBD-4103-AE84-9823B8298A4B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2486441" y="4782397"/>
            <a:ext cx="1657" cy="16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6710D81-0381-4D98-BC12-E05523874D93}"/>
              </a:ext>
            </a:extLst>
          </p:cNvPr>
          <p:cNvSpPr/>
          <p:nvPr/>
        </p:nvSpPr>
        <p:spPr>
          <a:xfrm>
            <a:off x="1692137" y="5584975"/>
            <a:ext cx="1601857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Contarle más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9D304F5-061F-4EF7-8F4B-A8B9585DCE53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>
            <a:off x="2486441" y="5374185"/>
            <a:ext cx="6625" cy="21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BCA0D9E-2C42-4221-8261-E4B7A29BEBDA}"/>
              </a:ext>
            </a:extLst>
          </p:cNvPr>
          <p:cNvSpPr/>
          <p:nvPr/>
        </p:nvSpPr>
        <p:spPr>
          <a:xfrm>
            <a:off x="1957182" y="6302651"/>
            <a:ext cx="1058518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Sí, carajo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3AEC66BD-3FCA-44C1-8B5F-2A5E7110D577}"/>
              </a:ext>
            </a:extLst>
          </p:cNvPr>
          <p:cNvCxnSpPr>
            <a:stCxn id="63" idx="2"/>
            <a:endCxn id="66" idx="0"/>
          </p:cNvCxnSpPr>
          <p:nvPr/>
        </p:nvCxnSpPr>
        <p:spPr>
          <a:xfrm flipH="1">
            <a:off x="2486441" y="6009044"/>
            <a:ext cx="6625" cy="29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5E02704-934D-4F0A-A638-6387DC14CFF8}"/>
              </a:ext>
            </a:extLst>
          </p:cNvPr>
          <p:cNvCxnSpPr>
            <a:stCxn id="66" idx="2"/>
          </p:cNvCxnSpPr>
          <p:nvPr/>
        </p:nvCxnSpPr>
        <p:spPr>
          <a:xfrm>
            <a:off x="2486441" y="6726720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DD1E2C79-D850-4BEA-B848-3ECE79831676}"/>
              </a:ext>
            </a:extLst>
          </p:cNvPr>
          <p:cNvCxnSpPr>
            <a:cxnSpLocks/>
            <a:endCxn id="87" idx="1"/>
          </p:cNvCxnSpPr>
          <p:nvPr/>
        </p:nvCxnSpPr>
        <p:spPr>
          <a:xfrm rot="5400000" flipH="1" flipV="1">
            <a:off x="36261" y="4943316"/>
            <a:ext cx="3503907" cy="583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A847A0-CB9B-4CF4-92CE-B4FFEFF4939F}"/>
              </a:ext>
            </a:extLst>
          </p:cNvPr>
          <p:cNvSpPr/>
          <p:nvPr/>
        </p:nvSpPr>
        <p:spPr>
          <a:xfrm>
            <a:off x="5940911" y="5495708"/>
            <a:ext cx="131693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Retroceder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1250B25-42D7-450B-969E-170B3747AC5D}"/>
              </a:ext>
            </a:extLst>
          </p:cNvPr>
          <p:cNvSpPr/>
          <p:nvPr/>
        </p:nvSpPr>
        <p:spPr>
          <a:xfrm>
            <a:off x="3658846" y="5524285"/>
            <a:ext cx="1489211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Matar a papá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B1E83E99-233C-4B27-8C78-F0BE5F673AC4}"/>
              </a:ext>
            </a:extLst>
          </p:cNvPr>
          <p:cNvCxnSpPr>
            <a:cxnSpLocks/>
            <a:stCxn id="103" idx="1"/>
            <a:endCxn id="37" idx="0"/>
          </p:cNvCxnSpPr>
          <p:nvPr/>
        </p:nvCxnSpPr>
        <p:spPr>
          <a:xfrm rot="10800000" flipH="1" flipV="1">
            <a:off x="3601062" y="4463061"/>
            <a:ext cx="802389" cy="1061223"/>
          </a:xfrm>
          <a:prstGeom prst="bentConnector4">
            <a:avLst>
              <a:gd name="adj1" fmla="val -28490"/>
              <a:gd name="adj2" fmla="val 6371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9EBED499-E32B-4EB6-932E-E5CF265C365A}"/>
              </a:ext>
            </a:extLst>
          </p:cNvPr>
          <p:cNvCxnSpPr>
            <a:cxnSpLocks/>
            <a:stCxn id="36" idx="0"/>
            <a:endCxn id="103" idx="3"/>
          </p:cNvCxnSpPr>
          <p:nvPr/>
        </p:nvCxnSpPr>
        <p:spPr>
          <a:xfrm rot="16200000" flipV="1">
            <a:off x="5523978" y="4420307"/>
            <a:ext cx="1032646" cy="11181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E6C2B623-AF84-4D82-BA74-31D407AF7B76}"/>
              </a:ext>
            </a:extLst>
          </p:cNvPr>
          <p:cNvCxnSpPr>
            <a:cxnSpLocks/>
            <a:stCxn id="103" idx="2"/>
            <a:endCxn id="36" idx="0"/>
          </p:cNvCxnSpPr>
          <p:nvPr/>
        </p:nvCxnSpPr>
        <p:spPr>
          <a:xfrm rot="16200000" flipH="1">
            <a:off x="5199507" y="4095837"/>
            <a:ext cx="741506" cy="20582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1079FCFB-9BA0-4CCC-ADD1-1B027817CADB}"/>
              </a:ext>
            </a:extLst>
          </p:cNvPr>
          <p:cNvCxnSpPr>
            <a:cxnSpLocks/>
            <a:stCxn id="103" idx="3"/>
            <a:endCxn id="67" idx="3"/>
          </p:cNvCxnSpPr>
          <p:nvPr/>
        </p:nvCxnSpPr>
        <p:spPr>
          <a:xfrm flipH="1" flipV="1">
            <a:off x="5436699" y="2140195"/>
            <a:ext cx="44524" cy="2322867"/>
          </a:xfrm>
          <a:prstGeom prst="bentConnector3">
            <a:avLst>
              <a:gd name="adj1" fmla="val -5134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7A06A5A-682B-498F-ADBA-1FC3DC1E586C}"/>
              </a:ext>
            </a:extLst>
          </p:cNvPr>
          <p:cNvSpPr/>
          <p:nvPr/>
        </p:nvSpPr>
        <p:spPr>
          <a:xfrm>
            <a:off x="7488099" y="3405815"/>
            <a:ext cx="2437157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Quitar el conejo a papá</a:t>
            </a: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2F93FE9C-0FB0-4C66-8F15-B06E5E6FF10E}"/>
              </a:ext>
            </a:extLst>
          </p:cNvPr>
          <p:cNvCxnSpPr>
            <a:stCxn id="40" idx="2"/>
            <a:endCxn id="96" idx="0"/>
          </p:cNvCxnSpPr>
          <p:nvPr/>
        </p:nvCxnSpPr>
        <p:spPr>
          <a:xfrm flipH="1">
            <a:off x="8706678" y="3233524"/>
            <a:ext cx="1" cy="172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9827D77-C7E5-42D1-9911-0CFD9B0BAF5F}"/>
              </a:ext>
            </a:extLst>
          </p:cNvPr>
          <p:cNvSpPr/>
          <p:nvPr/>
        </p:nvSpPr>
        <p:spPr>
          <a:xfrm>
            <a:off x="8390280" y="4105676"/>
            <a:ext cx="632793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PAC</a:t>
            </a:r>
          </a:p>
        </p:txBody>
      </p: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2E07AB8F-CE82-40C2-903B-F2B5435FB3A8}"/>
              </a:ext>
            </a:extLst>
          </p:cNvPr>
          <p:cNvCxnSpPr>
            <a:stCxn id="96" idx="2"/>
            <a:endCxn id="99" idx="0"/>
          </p:cNvCxnSpPr>
          <p:nvPr/>
        </p:nvCxnSpPr>
        <p:spPr>
          <a:xfrm rot="5400000">
            <a:off x="8568782" y="3967780"/>
            <a:ext cx="27579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8F081F26-798F-4AC0-9AA5-B76E647707C8}"/>
              </a:ext>
            </a:extLst>
          </p:cNvPr>
          <p:cNvSpPr/>
          <p:nvPr/>
        </p:nvSpPr>
        <p:spPr>
          <a:xfrm>
            <a:off x="8007626" y="4754202"/>
            <a:ext cx="13981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P.A.C.S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A8067762-BEA1-4554-9F22-B50E46E25402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>
            <a:off x="8706677" y="4529745"/>
            <a:ext cx="2" cy="224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D10F018B-D8B6-4ABB-A715-DC674DE0C440}"/>
              </a:ext>
            </a:extLst>
          </p:cNvPr>
          <p:cNvSpPr/>
          <p:nvPr/>
        </p:nvSpPr>
        <p:spPr>
          <a:xfrm>
            <a:off x="7701170" y="5506279"/>
            <a:ext cx="199776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Quitarle el conejo a papá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BB47A3AF-5B34-4883-B984-C40B25F404CE}"/>
              </a:ext>
            </a:extLst>
          </p:cNvPr>
          <p:cNvCxnSpPr>
            <a:stCxn id="102" idx="2"/>
            <a:endCxn id="105" idx="0"/>
          </p:cNvCxnSpPr>
          <p:nvPr/>
        </p:nvCxnSpPr>
        <p:spPr>
          <a:xfrm flipH="1">
            <a:off x="8700052" y="5178271"/>
            <a:ext cx="6627" cy="32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CAD09FA8-D899-48EC-8A55-8A73944895BC}"/>
              </a:ext>
            </a:extLst>
          </p:cNvPr>
          <p:cNvSpPr/>
          <p:nvPr/>
        </p:nvSpPr>
        <p:spPr>
          <a:xfrm>
            <a:off x="8380343" y="6192064"/>
            <a:ext cx="639417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TOY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5456102E-27B5-4C92-AD1D-1A1B8D60175E}"/>
              </a:ext>
            </a:extLst>
          </p:cNvPr>
          <p:cNvCxnSpPr>
            <a:stCxn id="105" idx="2"/>
            <a:endCxn id="108" idx="0"/>
          </p:cNvCxnSpPr>
          <p:nvPr/>
        </p:nvCxnSpPr>
        <p:spPr>
          <a:xfrm>
            <a:off x="8700052" y="5930348"/>
            <a:ext cx="0" cy="261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D52D6BA-72CC-497F-AACD-10D64E95B338}"/>
              </a:ext>
            </a:extLst>
          </p:cNvPr>
          <p:cNvCxnSpPr>
            <a:stCxn id="108" idx="2"/>
          </p:cNvCxnSpPr>
          <p:nvPr/>
        </p:nvCxnSpPr>
        <p:spPr>
          <a:xfrm>
            <a:off x="8700052" y="6616133"/>
            <a:ext cx="6624" cy="241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a de flujo: decisión 3">
            <a:extLst>
              <a:ext uri="{FF2B5EF4-FFF2-40B4-BE49-F238E27FC236}">
                <a16:creationId xmlns:a16="http://schemas.microsoft.com/office/drawing/2014/main" id="{FFF43706-517F-43FB-B9FB-4E6DF23F9DC4}"/>
              </a:ext>
            </a:extLst>
          </p:cNvPr>
          <p:cNvSpPr/>
          <p:nvPr/>
        </p:nvSpPr>
        <p:spPr>
          <a:xfrm>
            <a:off x="3702326" y="1007162"/>
            <a:ext cx="3813314" cy="58228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 pastillas por el inodoro</a:t>
            </a:r>
          </a:p>
        </p:txBody>
      </p:sp>
      <p:sp>
        <p:nvSpPr>
          <p:cNvPr id="67" name="Diagrama de flujo: decisión 66">
            <a:extLst>
              <a:ext uri="{FF2B5EF4-FFF2-40B4-BE49-F238E27FC236}">
                <a16:creationId xmlns:a16="http://schemas.microsoft.com/office/drawing/2014/main" id="{D13E6574-2894-44F0-ADDB-7D6A0C00E9FB}"/>
              </a:ext>
            </a:extLst>
          </p:cNvPr>
          <p:cNvSpPr/>
          <p:nvPr/>
        </p:nvSpPr>
        <p:spPr>
          <a:xfrm>
            <a:off x="3071184" y="1849055"/>
            <a:ext cx="2365515" cy="58228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Pegarle al escritorio</a:t>
            </a:r>
          </a:p>
        </p:txBody>
      </p:sp>
      <p:sp>
        <p:nvSpPr>
          <p:cNvPr id="82" name="Diagrama de flujo: decisión 81">
            <a:extLst>
              <a:ext uri="{FF2B5EF4-FFF2-40B4-BE49-F238E27FC236}">
                <a16:creationId xmlns:a16="http://schemas.microsoft.com/office/drawing/2014/main" id="{09C283EA-25D7-44BE-AAA7-136458BAA9C3}"/>
              </a:ext>
            </a:extLst>
          </p:cNvPr>
          <p:cNvSpPr/>
          <p:nvPr/>
        </p:nvSpPr>
        <p:spPr>
          <a:xfrm>
            <a:off x="1700012" y="2227151"/>
            <a:ext cx="1600601" cy="58228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Tomar foto</a:t>
            </a:r>
          </a:p>
        </p:txBody>
      </p:sp>
      <p:sp>
        <p:nvSpPr>
          <p:cNvPr id="87" name="Diagrama de flujo: decisión 86">
            <a:extLst>
              <a:ext uri="{FF2B5EF4-FFF2-40B4-BE49-F238E27FC236}">
                <a16:creationId xmlns:a16="http://schemas.microsoft.com/office/drawing/2014/main" id="{7A70F804-6AB3-4009-892B-92893A636362}"/>
              </a:ext>
            </a:extLst>
          </p:cNvPr>
          <p:cNvSpPr/>
          <p:nvPr/>
        </p:nvSpPr>
        <p:spPr>
          <a:xfrm>
            <a:off x="2080174" y="3192181"/>
            <a:ext cx="2949021" cy="58228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Tirar té en la computadora</a:t>
            </a:r>
          </a:p>
        </p:txBody>
      </p:sp>
      <p:sp>
        <p:nvSpPr>
          <p:cNvPr id="103" name="Diagrama de flujo: decisión 102">
            <a:extLst>
              <a:ext uri="{FF2B5EF4-FFF2-40B4-BE49-F238E27FC236}">
                <a16:creationId xmlns:a16="http://schemas.microsoft.com/office/drawing/2014/main" id="{208E1EA8-4CD4-445B-9C24-5075889D65E4}"/>
              </a:ext>
            </a:extLst>
          </p:cNvPr>
          <p:cNvSpPr/>
          <p:nvPr/>
        </p:nvSpPr>
        <p:spPr>
          <a:xfrm>
            <a:off x="3601063" y="4171922"/>
            <a:ext cx="1880160" cy="58228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Símbolo</a:t>
            </a:r>
          </a:p>
        </p:txBody>
      </p:sp>
    </p:spTree>
    <p:extLst>
      <p:ext uri="{BB962C8B-B14F-4D97-AF65-F5344CB8AC3E}">
        <p14:creationId xmlns:p14="http://schemas.microsoft.com/office/powerpoint/2010/main" val="24844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A4B12E-02DE-4096-A029-FB42857DE0FF}"/>
              </a:ext>
            </a:extLst>
          </p:cNvPr>
          <p:cNvSpPr/>
          <p:nvPr/>
        </p:nvSpPr>
        <p:spPr>
          <a:xfrm>
            <a:off x="3949148" y="384313"/>
            <a:ext cx="1232453" cy="424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Enfrentarla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A0A66A6-F3F9-4868-9985-E75443901FF6}"/>
              </a:ext>
            </a:extLst>
          </p:cNvPr>
          <p:cNvCxnSpPr>
            <a:endCxn id="4" idx="0"/>
          </p:cNvCxnSpPr>
          <p:nvPr/>
        </p:nvCxnSpPr>
        <p:spPr>
          <a:xfrm>
            <a:off x="4545496" y="0"/>
            <a:ext cx="19879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4E529CA-E5CE-4A38-98A5-2DCBD1A9F45D}"/>
              </a:ext>
            </a:extLst>
          </p:cNvPr>
          <p:cNvSpPr/>
          <p:nvPr/>
        </p:nvSpPr>
        <p:spPr>
          <a:xfrm>
            <a:off x="1526897" y="2358889"/>
            <a:ext cx="2001079" cy="424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Patada en las bolas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956EEDE-131F-4782-8AE4-2253D51AFC16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4565375" y="808383"/>
            <a:ext cx="2901" cy="29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246881C7-DC4F-4E07-A3DF-5740EF982B31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2527438" y="1452765"/>
            <a:ext cx="771943" cy="906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8F30105-FBFA-4AC5-ACCC-7A174D4A3170}"/>
              </a:ext>
            </a:extLst>
          </p:cNvPr>
          <p:cNvSpPr/>
          <p:nvPr/>
        </p:nvSpPr>
        <p:spPr>
          <a:xfrm>
            <a:off x="4229097" y="2355560"/>
            <a:ext cx="1762539" cy="424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Golpe de Karate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6788B81-9BC3-460F-A9B1-61192D614CDC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5110367" y="1452765"/>
            <a:ext cx="726804" cy="902795"/>
          </a:xfrm>
          <a:prstGeom prst="bentConnector4">
            <a:avLst>
              <a:gd name="adj1" fmla="val -31453"/>
              <a:gd name="adj2" fmla="val 69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ACD44B0-AA82-4A48-8A61-E9B4AE40DFCA}"/>
              </a:ext>
            </a:extLst>
          </p:cNvPr>
          <p:cNvSpPr/>
          <p:nvPr/>
        </p:nvSpPr>
        <p:spPr>
          <a:xfrm>
            <a:off x="945045" y="3346168"/>
            <a:ext cx="1610140" cy="424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Quien anda ahí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C25A2E9-7405-4217-8E23-BF9849C8EBEA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5400000">
            <a:off x="1857172" y="2675902"/>
            <a:ext cx="563209" cy="777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71193421-B89F-4654-A927-DCEC4DDD6C8D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40049" y="1"/>
            <a:ext cx="204996" cy="35582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066F0BC-83DB-4D29-8E09-B592C322164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015634" y="-13253"/>
            <a:ext cx="0" cy="50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DAE1B3-6BAA-4F9D-A57A-C66C0593D3AD}"/>
              </a:ext>
            </a:extLst>
          </p:cNvPr>
          <p:cNvSpPr/>
          <p:nvPr/>
        </p:nvSpPr>
        <p:spPr>
          <a:xfrm>
            <a:off x="7894984" y="1729389"/>
            <a:ext cx="49364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Sí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1563E7D-84B4-47FF-B154-41AAFC5B9703}"/>
              </a:ext>
            </a:extLst>
          </p:cNvPr>
          <p:cNvSpPr/>
          <p:nvPr/>
        </p:nvSpPr>
        <p:spPr>
          <a:xfrm>
            <a:off x="10044331" y="1798978"/>
            <a:ext cx="493644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78D090E6-FACE-45C7-9B41-D8B059722BD7}"/>
              </a:ext>
            </a:extLst>
          </p:cNvPr>
          <p:cNvCxnSpPr>
            <a:cxnSpLocks/>
            <a:stCxn id="31" idx="1"/>
            <a:endCxn id="21" idx="0"/>
          </p:cNvCxnSpPr>
          <p:nvPr/>
        </p:nvCxnSpPr>
        <p:spPr>
          <a:xfrm rot="10800000" flipH="1" flipV="1">
            <a:off x="7746737" y="841509"/>
            <a:ext cx="395069" cy="887880"/>
          </a:xfrm>
          <a:prstGeom prst="bentConnector4">
            <a:avLst>
              <a:gd name="adj1" fmla="val -57863"/>
              <a:gd name="adj2" fmla="val 69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DEF25E0-863B-4C68-9021-4D592B22A7BB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>
            <a:off x="10284529" y="841509"/>
            <a:ext cx="6624" cy="95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B50527F-A9BE-43BB-A179-CB181606925E}"/>
              </a:ext>
            </a:extLst>
          </p:cNvPr>
          <p:cNvSpPr/>
          <p:nvPr/>
        </p:nvSpPr>
        <p:spPr>
          <a:xfrm>
            <a:off x="7411696" y="2710063"/>
            <a:ext cx="1398105" cy="4240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1B5665D-4938-4546-87B4-3EB786A62AF3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8110749" y="2153458"/>
            <a:ext cx="31058" cy="556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grama de flujo: decisión 1">
            <a:extLst>
              <a:ext uri="{FF2B5EF4-FFF2-40B4-BE49-F238E27FC236}">
                <a16:creationId xmlns:a16="http://schemas.microsoft.com/office/drawing/2014/main" id="{32877B18-BEB2-4A10-85CE-DE97A9E72DC9}"/>
              </a:ext>
            </a:extLst>
          </p:cNvPr>
          <p:cNvSpPr/>
          <p:nvPr/>
        </p:nvSpPr>
        <p:spPr>
          <a:xfrm>
            <a:off x="3299380" y="1106552"/>
            <a:ext cx="2537791" cy="69242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Enfrentarla</a:t>
            </a:r>
          </a:p>
        </p:txBody>
      </p:sp>
      <p:sp>
        <p:nvSpPr>
          <p:cNvPr id="31" name="Diagrama de flujo: decisión 30">
            <a:extLst>
              <a:ext uri="{FF2B5EF4-FFF2-40B4-BE49-F238E27FC236}">
                <a16:creationId xmlns:a16="http://schemas.microsoft.com/office/drawing/2014/main" id="{8471CCE7-D9D9-4023-B0D6-97F0C58B10DE}"/>
              </a:ext>
            </a:extLst>
          </p:cNvPr>
          <p:cNvSpPr/>
          <p:nvPr/>
        </p:nvSpPr>
        <p:spPr>
          <a:xfrm>
            <a:off x="7746738" y="495296"/>
            <a:ext cx="2537791" cy="692426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Ir con mamá</a:t>
            </a:r>
          </a:p>
        </p:txBody>
      </p:sp>
    </p:spTree>
    <p:extLst>
      <p:ext uri="{BB962C8B-B14F-4D97-AF65-F5344CB8AC3E}">
        <p14:creationId xmlns:p14="http://schemas.microsoft.com/office/powerpoint/2010/main" val="396775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157</Words>
  <Application>Microsoft Office PowerPoint</Application>
  <PresentationFormat>Panorámica</PresentationFormat>
  <Paragraphs>54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de Office</vt:lpstr>
      <vt:lpstr>Diagrama de flujo de nuestras decisiones en: “Bandersnatch”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flujo de nuestras decisiones en: “Bandersnatch”</dc:title>
  <dc:creator>Esteban</dc:creator>
  <cp:lastModifiedBy>Esteban</cp:lastModifiedBy>
  <cp:revision>12</cp:revision>
  <dcterms:created xsi:type="dcterms:W3CDTF">2019-02-09T22:07:06Z</dcterms:created>
  <dcterms:modified xsi:type="dcterms:W3CDTF">2019-02-11T05:54:56Z</dcterms:modified>
</cp:coreProperties>
</file>