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flipH="1" rot="10800000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flipH="1" rot="10800000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i="0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None/>
              <a:defRPr b="0" i="0" sz="2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92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92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4064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b="0" i="0" sz="2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Georgia"/>
              <a:buNone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flipH="1" rot="10800000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i="0" lang="es-VE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Podcast: Rock and Roll y Guerra Fría</a:t>
            </a:r>
            <a:endParaRPr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1600200" y="428600"/>
            <a:ext cx="5551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i="0" lang="es-VE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 Simón Bolívar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008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i="0" lang="es-VE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 de Estudios Generales</a:t>
            </a:r>
            <a:endParaRPr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008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Guerra Fría, cultura política y rock  &amp; roll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008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CSX398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00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00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00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42910" y="5000636"/>
            <a:ext cx="28575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-VE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Presentado por: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Laura Milano 10-10855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 Sandoval 11-10941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5929322" y="5072074"/>
            <a:ext cx="28575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Profesor: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Alejandro Uzcategui.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785786" y="1500174"/>
            <a:ext cx="7429552" cy="257176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Emisión de radio que los  usuarios subscrito pueden descargar de internet y  escucharla tanto en una computadora como en un reproductor portátil.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57158" y="571480"/>
            <a:ext cx="42148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Podcast: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sultado de imagen para WavePad Audio Editing Software logo"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256"/>
            <a:ext cx="4071934" cy="19031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5643570" y="4643446"/>
            <a:ext cx="3143272" cy="1285884"/>
          </a:xfrm>
          <a:prstGeom prst="roundRect">
            <a:avLst>
              <a:gd fmla="val 15013" name="adj"/>
            </a:avLst>
          </a:prstGeom>
          <a:solidFill>
            <a:srgbClr val="83BAC1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Herramienta Utilizada para las ediciones</a:t>
            </a:r>
            <a:r>
              <a:rPr b="1"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214810" y="5143512"/>
            <a:ext cx="1216152" cy="4846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57158" y="571480"/>
            <a:ext cx="375761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i="0" lang="es-VE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Podcast prt 1:</a:t>
            </a:r>
            <a:br>
              <a:rPr b="1" i="0" lang="es-VE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0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ortada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438" y="642918"/>
            <a:ext cx="3952861" cy="30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285720" y="1285860"/>
            <a:ext cx="4071966" cy="4429156"/>
          </a:xfrm>
          <a:prstGeom prst="roundRect">
            <a:avLst>
              <a:gd fmla="val 16667" name="adj"/>
            </a:avLst>
          </a:prstGeom>
          <a:solidFill>
            <a:srgbClr val="83BAC1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857224" y="1785926"/>
            <a:ext cx="3286148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Temas Tratados: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s-V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Breve reseña de las </a:t>
            </a:r>
            <a:r>
              <a:rPr lang="es-V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raíces</a:t>
            </a:r>
            <a:r>
              <a:rPr lang="es-V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 Rock and Roll.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s-V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Breve introducción a la Guerra Fría.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s-V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Evento de 9 de octubre de 1989, Alemania.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4572000" y="3786190"/>
            <a:ext cx="4000528" cy="278605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b="1"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That's All Right (Mama</a:t>
            </a:r>
            <a:r>
              <a:rPr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por Elvis Presley </a:t>
            </a:r>
            <a:r>
              <a:rPr b="1"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1963).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 luftballoons</a:t>
            </a:r>
            <a:r>
              <a:rPr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por  Nena (1983).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brick i n The Wall </a:t>
            </a:r>
            <a:r>
              <a:rPr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Pink Floyd (1979).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57158" y="571480"/>
            <a:ext cx="375761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i="0" lang="es-VE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Podcast prt 2:</a:t>
            </a:r>
            <a:br>
              <a:rPr b="1" i="0" lang="es-VE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6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74070" y="1415047"/>
            <a:ext cx="4071900" cy="4429200"/>
          </a:xfrm>
          <a:prstGeom prst="roundRect">
            <a:avLst>
              <a:gd fmla="val 16667" name="adj"/>
            </a:avLst>
          </a:prstGeom>
          <a:solidFill>
            <a:srgbClr val="83BAC1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857224" y="1785926"/>
            <a:ext cx="3286148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s-V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emas Tratados: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s-VE" sz="2000">
                <a:latin typeface="Times New Roman"/>
                <a:ea typeface="Times New Roman"/>
                <a:cs typeface="Times New Roman"/>
                <a:sym typeface="Times New Roman"/>
              </a:rPr>
              <a:t>Breve reseñas de música en los 60.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s-VE" sz="2000">
                <a:latin typeface="Times New Roman"/>
                <a:ea typeface="Times New Roman"/>
                <a:cs typeface="Times New Roman"/>
                <a:sym typeface="Times New Roman"/>
              </a:rPr>
              <a:t>Escenario político y social en Venezuela en los 60.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s-VE" sz="2000">
                <a:latin typeface="Times New Roman"/>
                <a:ea typeface="Times New Roman"/>
                <a:cs typeface="Times New Roman"/>
                <a:sym typeface="Times New Roman"/>
              </a:rPr>
              <a:t>Secuestros,Operación "Van Troi".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886150" y="3609475"/>
            <a:ext cx="3757500" cy="29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Times They Are A-Changin</a:t>
            </a: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”. por Bob Dylan (1963).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'm a King Bee</a:t>
            </a:r>
            <a:r>
              <a:rPr b="1"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por  Pink Floyd</a:t>
            </a: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(1965).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que te vas- Los supersonicos</a:t>
            </a: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Pink Floyd (1961).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b="1"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Peace a Chance</a:t>
            </a: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por John Lennon </a:t>
            </a: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(1969).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b="1"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¡Aquí Es Donde los Vamos a Detener!</a:t>
            </a: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por Vantroi (2014).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b="1"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Tierra maravillosa</a:t>
            </a:r>
            <a:r>
              <a:rPr lang="es-V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por Los impalas (1964).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b="1" lang="es-V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Irgendwie Irgendwo Irgendwann</a:t>
            </a:r>
            <a:r>
              <a:rPr lang="es-V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por Nena (1984)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VE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302" y="854525"/>
            <a:ext cx="2574475" cy="2574475"/>
          </a:xfrm>
          <a:prstGeom prst="rect">
            <a:avLst/>
          </a:prstGeom>
          <a:noFill/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VE" sz="6000">
                <a:latin typeface="Times New Roman"/>
                <a:ea typeface="Times New Roman"/>
                <a:cs typeface="Times New Roman"/>
                <a:sym typeface="Times New Roman"/>
              </a:rPr>
              <a:t>¡Gracias!</a:t>
            </a:r>
            <a:endParaRPr i="0" sz="6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212848"/>
            <a:ext cx="3309518" cy="434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475" y="2212850"/>
            <a:ext cx="3100258" cy="43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bano">
  <a:themeElements>
    <a:clrScheme name="Urban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