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05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566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81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8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110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0168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96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4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70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81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788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53CE-DBA3-4926-8F63-EE5C3C334D4B}" type="datetimeFigureOut">
              <a:rPr lang="es-VE" smtClean="0"/>
              <a:t>10/04/2018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7627-0FA5-4795-A17D-2E2FA659EF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31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eg"/><Relationship Id="rId21" Type="http://schemas.openxmlformats.org/officeDocument/2006/relationships/image" Target="../media/image20.jpg"/><Relationship Id="rId7" Type="http://schemas.openxmlformats.org/officeDocument/2006/relationships/image" Target="../media/image6.gif"/><Relationship Id="rId12" Type="http://schemas.openxmlformats.org/officeDocument/2006/relationships/image" Target="../media/image11.jpeg"/><Relationship Id="rId17" Type="http://schemas.openxmlformats.org/officeDocument/2006/relationships/image" Target="../media/image16.jpg"/><Relationship Id="rId25" Type="http://schemas.openxmlformats.org/officeDocument/2006/relationships/image" Target="../media/image24.jpe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>
                <a:latin typeface="Algerian" panose="04020705040A02060702" pitchFamily="82" charset="0"/>
              </a:rPr>
              <a:t>Choque entre dos Mundos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5"/>
          <a:stretch/>
        </p:blipFill>
        <p:spPr>
          <a:xfrm>
            <a:off x="1706817" y="1690688"/>
            <a:ext cx="8778366" cy="41296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982E24-E681-4118-B844-6DB88A50DC73}"/>
              </a:ext>
            </a:extLst>
          </p:cNvPr>
          <p:cNvSpPr txBox="1"/>
          <p:nvPr/>
        </p:nvSpPr>
        <p:spPr>
          <a:xfrm>
            <a:off x="1148316" y="6060558"/>
            <a:ext cx="34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lgerian" panose="04020705040A02060702" pitchFamily="82" charset="0"/>
              </a:rPr>
              <a:t>Pedro Golindano; 13-10542</a:t>
            </a:r>
          </a:p>
        </p:txBody>
      </p:sp>
    </p:spTree>
    <p:extLst>
      <p:ext uri="{BB962C8B-B14F-4D97-AF65-F5344CB8AC3E}">
        <p14:creationId xmlns:p14="http://schemas.microsoft.com/office/powerpoint/2010/main" val="2430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arcador de contenido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5"/>
          <a:stretch/>
        </p:blipFill>
        <p:spPr>
          <a:xfrm>
            <a:off x="0" y="0"/>
            <a:ext cx="12182317" cy="685799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922">
            <a:off x="2527432" y="5440672"/>
            <a:ext cx="1852212" cy="14998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99" y="-41429"/>
            <a:ext cx="2265873" cy="298553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579">
            <a:off x="2579998" y="1918034"/>
            <a:ext cx="1796065" cy="337978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4" y="1986924"/>
            <a:ext cx="1714932" cy="1843487"/>
          </a:xfrm>
          <a:prstGeom prst="rect">
            <a:avLst/>
          </a:prstGeom>
          <a:ln>
            <a:noFill/>
          </a:ln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3875">
            <a:off x="-163397" y="2200574"/>
            <a:ext cx="1468618" cy="179064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47" y="3835276"/>
            <a:ext cx="2091816" cy="157409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3960">
            <a:off x="-321298" y="5652521"/>
            <a:ext cx="1613258" cy="131346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" y="5510873"/>
            <a:ext cx="2051264" cy="137405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68" y="3644206"/>
            <a:ext cx="3084771" cy="321379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8360">
            <a:off x="2471412" y="4050454"/>
            <a:ext cx="1928875" cy="144816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797">
            <a:off x="7129743" y="-40124"/>
            <a:ext cx="2412438" cy="178296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2486">
            <a:off x="6733331" y="3010396"/>
            <a:ext cx="2099706" cy="138467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7708">
            <a:off x="-240618" y="3874470"/>
            <a:ext cx="1259021" cy="184283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453">
            <a:off x="7069391" y="4392433"/>
            <a:ext cx="1957917" cy="1469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68" y="0"/>
            <a:ext cx="3084771" cy="36442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1211">
            <a:off x="2843431" y="-120696"/>
            <a:ext cx="1466300" cy="2119711"/>
          </a:xfrm>
          <a:prstGeom prst="rect">
            <a:avLst/>
          </a:prstGeom>
          <a:ln>
            <a:noFill/>
          </a:ln>
        </p:spPr>
      </p:pic>
      <p:pic>
        <p:nvPicPr>
          <p:cNvPr id="22" name="Marcador de contenido 3"/>
          <p:cNvPicPr>
            <a:picLocks noChangeAspect="1"/>
          </p:cNvPicPr>
          <p:nvPr/>
        </p:nvPicPr>
        <p:blipFill rotWithShape="1">
          <a:blip r:embed="rId19"/>
          <a:srcRect l="16025" t="14187" r="17671" b="19948"/>
          <a:stretch/>
        </p:blipFill>
        <p:spPr>
          <a:xfrm>
            <a:off x="7248940" y="1551037"/>
            <a:ext cx="2769253" cy="15735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083" y="4938"/>
            <a:ext cx="1433629" cy="234247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250" y="4867778"/>
            <a:ext cx="2465772" cy="2011961"/>
          </a:xfrm>
          <a:prstGeom prst="rect">
            <a:avLst/>
          </a:prstGeom>
        </p:spPr>
      </p:pic>
      <p:pic>
        <p:nvPicPr>
          <p:cNvPr id="32" name="Marcador de contenido 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034">
            <a:off x="8676592" y="2916294"/>
            <a:ext cx="2255947" cy="2001513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78" y="2333080"/>
            <a:ext cx="1890439" cy="238012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74" y="4713203"/>
            <a:ext cx="2087938" cy="2144797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442">
            <a:off x="7140425" y="5784320"/>
            <a:ext cx="1322747" cy="110371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459">
            <a:off x="1515921" y="-12316"/>
            <a:ext cx="1421160" cy="204076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85" y="-59313"/>
            <a:ext cx="1574261" cy="2270250"/>
          </a:xfrm>
          <a:prstGeom prst="rect">
            <a:avLst/>
          </a:prstGeom>
        </p:spPr>
      </p:pic>
      <p:cxnSp>
        <p:nvCxnSpPr>
          <p:cNvPr id="41" name="Conector angular 40"/>
          <p:cNvCxnSpPr/>
          <p:nvPr/>
        </p:nvCxnSpPr>
        <p:spPr>
          <a:xfrm rot="5400000">
            <a:off x="2199709" y="3317241"/>
            <a:ext cx="6840000" cy="180000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0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Tema de Office</vt:lpstr>
      <vt:lpstr>Choque entre dos Mundos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Elias Golindano</dc:creator>
  <cp:lastModifiedBy>Ceim</cp:lastModifiedBy>
  <cp:revision>16</cp:revision>
  <dcterms:created xsi:type="dcterms:W3CDTF">2018-04-09T16:12:33Z</dcterms:created>
  <dcterms:modified xsi:type="dcterms:W3CDTF">2018-04-10T15:33:33Z</dcterms:modified>
</cp:coreProperties>
</file>