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3"/>
  </p:normalViewPr>
  <p:slideViewPr>
    <p:cSldViewPr snapToGrid="0" snapToObjects="1">
      <p:cViewPr varScale="1">
        <p:scale>
          <a:sx n="141" d="100"/>
          <a:sy n="141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DD1B-9AB2-054A-988C-DD400C0D0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E48D7-9B9E-334B-82A4-AD9759E04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A901-BF2B-A24B-AF20-E790EAB2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36CA-8A25-734F-84D2-8FB94303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B0EB-1931-3646-B45A-6D71C17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F868-A5C8-5E4F-A595-63C33E4C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3593C-2A82-0845-9CE2-92FF60879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E5B4-2135-CF40-B375-3A908DA4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0CAF-F38A-1242-8619-F23AD26B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A834-CF4D-394B-906C-965F8718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3E424-D334-2C4F-8F6F-27881F09A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E9B60-F9A7-1E4D-A2BF-D6014AC4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2EFF4-4835-9E4A-831A-D4511880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DCB57-5AEE-8846-9DC7-107D472D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AC389-4573-4B41-8892-DA071332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63A2-C730-CD43-92E7-E502DCC2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77E3-78DB-404F-B183-F25593B6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7A136-BDB6-5F44-B548-95871279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B5809-5BB4-E644-A086-8E16B32A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F858A-675C-F04A-AC8D-978EF432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9356-0CC9-8E44-8DFC-21DD944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9DECF-776D-4343-922B-D08BE47A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C7A5-52CC-7245-87C2-971EECE2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C90B-861F-9140-BA69-45821D55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2318-9A07-5F46-8290-D4C5FFD8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4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80CF-CC0F-674E-811F-63BDC4FA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C462-3F58-6542-A2C8-D2D646721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9F97C-0015-E144-9721-795F5B3D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9B430-D2BA-5943-874A-65BC76B9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43575-08E9-B849-BE34-0E235A7A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460F-A2A8-AA46-88D2-B78317D2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76DA-B0D1-204F-93D0-3CA07FB7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933A5-E96F-1045-BCBD-3A2C494B9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83C0E-AD54-144D-A107-6DE13ACB9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8DABA-8EB1-204E-AB80-78CE52327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47E95-02A9-1840-9403-E691436DA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A881E-1064-DA4D-9BEF-8A74867B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0354F-9C61-9E4A-85F8-5364E106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C431B-30C1-CF41-BAC9-FF59DE4A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7951-89C1-9A4E-B192-1F858813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07FF8-AD39-6B47-A66E-6750A653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F6601-6A05-B24E-AE11-6E1CCC02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6DF42-90D5-644F-9668-A0B759ED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6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C0FB8-1A58-0B45-8434-E96C63E6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C2913-BA1F-CE4E-9B88-FD8242E3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164A-484E-C944-A25B-24B51271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059-31BD-F147-9D60-D44E281A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1603-F3D1-1B4B-A423-AE831193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1AE9C-E8EA-8940-A6FD-8761C85C6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449A-45A2-624E-BD12-D30EA5E4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0BBA7-4ECC-4A4A-9D87-FDE494E9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EAAC-E22A-1046-81DC-DF5AC43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289B-E2F0-4F44-A906-594B468D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D9EF3-78F7-AB4F-96E9-BD007AAA0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C0B6E-31BB-1542-AA03-FB4C5FBFB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74F10-DA7B-C04D-8808-E630A9B7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11330-0C2A-814C-85B9-15E3C09E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332A-E229-044A-BDD8-33428727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5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B483F-DA23-454D-A7FB-D7CD307D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7681B-FB24-A047-84B5-7EF883396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D395-1C47-BE4C-9697-286320A15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C35F0-329A-0F49-A52C-AA1E4378AACF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6D2F1-4A46-1D42-8C9D-FAD127A8A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E6CC3-96D1-2A49-85EC-08611D2AF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2A30-9916-364B-869F-AEB2191D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DA22-2F2D-7A45-A1CC-832403737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Pues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8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Pues, te amo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Pues, te amo</dc:title>
  <dc:creator>Rebeca Machado_garroz</dc:creator>
  <cp:lastModifiedBy>Rebeca Machado_garroz</cp:lastModifiedBy>
  <cp:revision>1</cp:revision>
  <dcterms:created xsi:type="dcterms:W3CDTF">2019-05-29T04:31:42Z</dcterms:created>
  <dcterms:modified xsi:type="dcterms:W3CDTF">2019-05-29T04:32:22Z</dcterms:modified>
</cp:coreProperties>
</file>