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3"/>
  </p:normalViewPr>
  <p:slideViewPr>
    <p:cSldViewPr snapToGrid="0" snapToObjects="1">
      <p:cViewPr varScale="1">
        <p:scale>
          <a:sx n="141" d="100"/>
          <a:sy n="14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35F0-329A-0F49-A52C-AA1E4378AA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2A30-9916-364B-869F-AEB2191D56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 err="1"/>
              <a:t>Example 3</a:t>
            </a:r>
            <a:endParaRPr lang="es-E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/>
      <vt:lpstr>Arial Unicode MS</vt:lpstr>
      <vt:lpstr>Calibri</vt:lpstr>
      <vt:lpstr>Office Theme</vt:lpstr>
      <vt:lpstr>Pues, te amo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Pues, te amo</dc:title>
  <dc:creator>Rebeca Machado_garroz</dc:creator>
  <cp:lastModifiedBy>ecama</cp:lastModifiedBy>
  <cp:revision>2</cp:revision>
  <dcterms:created xsi:type="dcterms:W3CDTF">2019-05-29T04:31:00Z</dcterms:created>
  <dcterms:modified xsi:type="dcterms:W3CDTF">2019-06-01T00:11:10Z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3082-10.2.0.7646</vt:lpwstr>
  </property>
</Properties>
</file>