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00B8-4F9C-0CF4-37ED-251267715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0CF60-0426-B0CF-3408-74E94B7DA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34BC-FA84-D9D7-ACFA-4256F68C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9D2F-7CEF-1146-8302-024F506E1E53}" type="datetimeFigureOut">
              <a:rPr lang="en-NG" smtClean="0"/>
              <a:t>16/07/2025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0CE84-4A1E-F4D7-2B15-4FC2B8E0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079F-6AFD-C87A-A3F0-65A1F1BF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A665-F358-074F-B88A-C1B8B2A0C9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0644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E4B4-5B5B-F5E7-2767-8AA1F71D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FF1B5-85DA-AEC9-F342-C7851F992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5D67-2D7C-E4AA-6D19-CF6F6A4B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9D2F-7CEF-1146-8302-024F506E1E53}" type="datetimeFigureOut">
              <a:rPr lang="en-NG" smtClean="0"/>
              <a:t>16/07/2025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9826-EB7D-9AF9-4A23-897B2231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3D727-2572-BE62-A41D-CA5487C3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A665-F358-074F-B88A-C1B8B2A0C9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4990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CCC4C-F5F8-DF87-2439-A78C8A7E2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E771C-137E-7D4D-55ED-5178C3D24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3FADE-36AB-AD06-DBB3-8DFC0961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9D2F-7CEF-1146-8302-024F506E1E53}" type="datetimeFigureOut">
              <a:rPr lang="en-NG" smtClean="0"/>
              <a:t>16/07/2025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57D01-22CC-FEA9-8FC2-672571CF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A4C1-CFFA-65AB-F7EF-F51042B7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A665-F358-074F-B88A-C1B8B2A0C9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579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1A83-B40B-891D-9010-B4C37460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693BE-C009-F9F5-F351-28D3BE17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BF2FF-4F17-BC6A-16A4-015C92D9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9D2F-7CEF-1146-8302-024F506E1E53}" type="datetimeFigureOut">
              <a:rPr lang="en-NG" smtClean="0"/>
              <a:t>16/07/2025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179CB-168E-67FA-5FAB-AACFD599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1B6E5-1291-6376-9D8D-3B65F9B2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A665-F358-074F-B88A-C1B8B2A0C9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3723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63E7-85BE-1997-9430-4887641A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C8A04-F26D-C24C-AFA6-7DFAC7C71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0F853-3350-5FAB-3277-E9C2F4FF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9D2F-7CEF-1146-8302-024F506E1E53}" type="datetimeFigureOut">
              <a:rPr lang="en-NG" smtClean="0"/>
              <a:t>16/07/2025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EF1F-EDA0-B265-CFE3-E6B38D00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DB4A2-ADF6-70C8-24A3-B1936E56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A665-F358-074F-B88A-C1B8B2A0C9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8037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6D3F-6F10-EE3A-5504-587D4E05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E86E-F8E6-DBB7-3F08-39D9D7BDF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C8D18-5A3F-1536-98ED-3E7847F8E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FF7A0-A7E0-64D2-AC85-8872BD5D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9D2F-7CEF-1146-8302-024F506E1E53}" type="datetimeFigureOut">
              <a:rPr lang="en-NG" smtClean="0"/>
              <a:t>16/07/2025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EF1E7-514A-2E20-93C1-CFAE1202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3C1F-5B84-C22D-9BD7-FA624792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A665-F358-074F-B88A-C1B8B2A0C9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6872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28A5-2368-4454-334D-30B3FAFA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2FA00-E5F6-1D9D-4E2C-B5CD0C1CF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765FB-0A51-834B-F26D-D9FEE057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CAE38-189C-2E25-7B09-8A1809590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6D32F-9F72-BAD8-2F4D-E08E8D88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A5C9E-B3D1-C7F6-CFA1-904871E4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9D2F-7CEF-1146-8302-024F506E1E53}" type="datetimeFigureOut">
              <a:rPr lang="en-NG" smtClean="0"/>
              <a:t>16/07/2025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D24F9-0130-844E-C6E9-606631D7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9596A-EECD-4F1F-0317-FF4F3BCC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A665-F358-074F-B88A-C1B8B2A0C9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8062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53A8-C4A7-07B4-61B6-CAA7E943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967BD-089C-924C-E9CC-91F6C0B3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9D2F-7CEF-1146-8302-024F506E1E53}" type="datetimeFigureOut">
              <a:rPr lang="en-NG" smtClean="0"/>
              <a:t>16/07/2025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316B9-E207-9DF3-873A-43C02DE3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D039F-93D2-691D-0C8F-D1674046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A665-F358-074F-B88A-C1B8B2A0C9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7983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0E8D2-A4E2-2D33-E123-54CECA5D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9D2F-7CEF-1146-8302-024F506E1E53}" type="datetimeFigureOut">
              <a:rPr lang="en-NG" smtClean="0"/>
              <a:t>16/07/2025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40B2E-E64B-5686-222C-BCAD176A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7CF7E-CBE6-83EA-62D4-F1A2CC85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A665-F358-074F-B88A-C1B8B2A0C9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4230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2DB5-D628-E7FE-F10A-0ED3D66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898E-C83C-3DA4-34A4-03F7FB91F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FA146-512B-4B68-7B3F-7DE71DD5C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28302-2E93-0C0C-FBDD-32F585FA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9D2F-7CEF-1146-8302-024F506E1E53}" type="datetimeFigureOut">
              <a:rPr lang="en-NG" smtClean="0"/>
              <a:t>16/07/2025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FDF9D-75C4-8C64-24D1-102FBB68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E7A2B-FE5F-D1EF-566D-8AA8A62B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A665-F358-074F-B88A-C1B8B2A0C9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6122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17E6-C001-E41A-3416-E36DF44A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BA81E-AF54-FC15-BB99-0E9C95AD0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16EB2-64D9-9332-3295-18D874B63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2DD02-72DE-0BAD-9404-0F84ED9A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9D2F-7CEF-1146-8302-024F506E1E53}" type="datetimeFigureOut">
              <a:rPr lang="en-NG" smtClean="0"/>
              <a:t>16/07/2025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015F5-5579-606C-5BC7-052A95CF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979E0-8154-DA06-8664-BD1BC309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A665-F358-074F-B88A-C1B8B2A0C9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3667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17062-AF86-9590-F36F-3E864671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772DA-6178-93EF-7E7B-1AD173EA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41D1F-2358-AE0D-2C35-A604D4CDD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9D2F-7CEF-1146-8302-024F506E1E53}" type="datetimeFigureOut">
              <a:rPr lang="en-NG" smtClean="0"/>
              <a:t>16/07/2025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0B01A-8501-580D-F67B-1FCAE7F76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8E6D4-AF42-C884-6AB1-88EB064AA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A665-F358-074F-B88A-C1B8B2A0C9F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8606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B%82%A8%EB%85%80-%ED%8F%89%EB%93%B1-%EB%82%A8%EC%9E%90-%EC%97%AC%EC%9E%90-%EC%97%AC%EC%84%B1-%EB%82%A8%EC%84%B1-%EC%9D%BC-%EC%9C%A0%EB%A6%AC-%EC%B2%9C%EC%9E%A5-%EC%8B%A4%EB%A3%A8%EC%97%A3-197791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544D-697E-E655-835A-8E635D8BC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014" y="345989"/>
            <a:ext cx="4852086" cy="2162434"/>
          </a:xfrm>
        </p:spPr>
        <p:txBody>
          <a:bodyPr>
            <a:normAutofit/>
          </a:bodyPr>
          <a:lstStyle/>
          <a:p>
            <a:r>
              <a:rPr lang="en-NG" dirty="0"/>
              <a:t>HR ATTRITION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EDAAB-F315-5B63-CAF5-159C4F134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657" y="3534676"/>
            <a:ext cx="2322786" cy="1747837"/>
          </a:xfrm>
        </p:spPr>
        <p:txBody>
          <a:bodyPr/>
          <a:lstStyle/>
          <a:p>
            <a:r>
              <a:rPr lang="en-NG" dirty="0"/>
              <a:t>EXCEL BASE DASHBOARD</a:t>
            </a:r>
          </a:p>
          <a:p>
            <a:r>
              <a:rPr lang="en-NG" sz="1600" dirty="0"/>
              <a:t>BY </a:t>
            </a:r>
          </a:p>
          <a:p>
            <a:r>
              <a:rPr lang="en-NG" sz="1600" dirty="0"/>
              <a:t>ESTHER NWEZE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D52EE9A-5363-8EF4-2122-33D353FE1B5B}"/>
              </a:ext>
            </a:extLst>
          </p:cNvPr>
          <p:cNvSpPr/>
          <p:nvPr/>
        </p:nvSpPr>
        <p:spPr>
          <a:xfrm flipH="1">
            <a:off x="5214550" y="0"/>
            <a:ext cx="6977449" cy="6858000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pic>
        <p:nvPicPr>
          <p:cNvPr id="5" name="Picture 4" descr="남녀 평등 남자 여자 · Pixabay의 무료 이미지">
            <a:extLst>
              <a:ext uri="{FF2B5EF4-FFF2-40B4-BE49-F238E27FC236}">
                <a16:creationId xmlns:a16="http://schemas.microsoft.com/office/drawing/2014/main" id="{A69D114B-BB7A-FE40-ABC7-E452CE0367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37828" y="768427"/>
            <a:ext cx="3157093" cy="14805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21F91-6C2D-547E-A4F9-D87B2AEF43CC}"/>
              </a:ext>
            </a:extLst>
          </p:cNvPr>
          <p:cNvCxnSpPr/>
          <p:nvPr/>
        </p:nvCxnSpPr>
        <p:spPr>
          <a:xfrm>
            <a:off x="0" y="3039762"/>
            <a:ext cx="9119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5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548C8-E33D-89EC-090C-5D4BE3ABA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44163"/>
          </a:xfrm>
        </p:spPr>
      </p:pic>
    </p:spTree>
    <p:extLst>
      <p:ext uri="{BB962C8B-B14F-4D97-AF65-F5344CB8AC3E}">
        <p14:creationId xmlns:p14="http://schemas.microsoft.com/office/powerpoint/2010/main" val="99566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HR ATTRITION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Opalook Studios</dc:creator>
  <cp:lastModifiedBy>Opalook Studios</cp:lastModifiedBy>
  <cp:revision>1</cp:revision>
  <dcterms:created xsi:type="dcterms:W3CDTF">2025-07-16T11:53:04Z</dcterms:created>
  <dcterms:modified xsi:type="dcterms:W3CDTF">2025-07-16T12:00:08Z</dcterms:modified>
</cp:coreProperties>
</file>