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7.xml" ContentType="application/vnd.openxmlformats-officedocument.them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8.xml" ContentType="application/vnd.openxmlformats-officedocument.them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5" r:id="rId3"/>
    <p:sldMasterId id="2147483667" r:id="rId4"/>
    <p:sldMasterId id="2147483669" r:id="rId5"/>
    <p:sldMasterId id="2147483671" r:id="rId6"/>
    <p:sldMasterId id="2147483674" r:id="rId7"/>
    <p:sldMasterId id="2147483677" r:id="rId8"/>
  </p:sldMasterIdLst>
  <p:notesMasterIdLst>
    <p:notesMasterId r:id="rId21"/>
  </p:notesMasterIdLst>
  <p:sldIdLst>
    <p:sldId id="256" r:id="rId9"/>
    <p:sldId id="786" r:id="rId10"/>
    <p:sldId id="767" r:id="rId11"/>
    <p:sldId id="787" r:id="rId12"/>
    <p:sldId id="788" r:id="rId13"/>
    <p:sldId id="768" r:id="rId14"/>
    <p:sldId id="789" r:id="rId15"/>
    <p:sldId id="772" r:id="rId16"/>
    <p:sldId id="773" r:id="rId17"/>
    <p:sldId id="774" r:id="rId18"/>
    <p:sldId id="775" r:id="rId19"/>
    <p:sldId id="790" r:id="rId2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2D0120-C2B0-46B1-90E3-17BC0A4CA08E}">
          <p14:sldIdLst>
            <p14:sldId id="256"/>
            <p14:sldId id="786"/>
            <p14:sldId id="767"/>
            <p14:sldId id="787"/>
            <p14:sldId id="788"/>
            <p14:sldId id="768"/>
            <p14:sldId id="789"/>
            <p14:sldId id="772"/>
            <p14:sldId id="773"/>
            <p14:sldId id="774"/>
            <p14:sldId id="775"/>
            <p14:sldId id="7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>
      <p:cViewPr varScale="1">
        <p:scale>
          <a:sx n="69" d="100"/>
          <a:sy n="69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654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8D4D2-0F1A-4529-985B-C02611448C34}" type="datetimeFigureOut">
              <a:rPr lang="es-CO" smtClean="0"/>
              <a:t>25/01/2021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DFAA0-BD13-4CE5-9966-504391F6C95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1438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image" Target="../media/image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Master" Target="../slideMasters/slideMaster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3" Type="http://schemas.openxmlformats.org/officeDocument/2006/relationships/tags" Target="../tags/tag109.xml"/><Relationship Id="rId18" Type="http://schemas.openxmlformats.org/officeDocument/2006/relationships/tags" Target="../tags/tag114.xml"/><Relationship Id="rId26" Type="http://schemas.openxmlformats.org/officeDocument/2006/relationships/tags" Target="../tags/tag122.xml"/><Relationship Id="rId39" Type="http://schemas.openxmlformats.org/officeDocument/2006/relationships/tags" Target="../tags/tag135.xml"/><Relationship Id="rId3" Type="http://schemas.openxmlformats.org/officeDocument/2006/relationships/tags" Target="../tags/tag99.xml"/><Relationship Id="rId21" Type="http://schemas.openxmlformats.org/officeDocument/2006/relationships/tags" Target="../tags/tag117.xml"/><Relationship Id="rId34" Type="http://schemas.openxmlformats.org/officeDocument/2006/relationships/tags" Target="../tags/tag130.xml"/><Relationship Id="rId42" Type="http://schemas.openxmlformats.org/officeDocument/2006/relationships/tags" Target="../tags/tag138.xml"/><Relationship Id="rId47" Type="http://schemas.openxmlformats.org/officeDocument/2006/relationships/tags" Target="../tags/tag143.xml"/><Relationship Id="rId50" Type="http://schemas.openxmlformats.org/officeDocument/2006/relationships/image" Target="../media/image2.png"/><Relationship Id="rId7" Type="http://schemas.openxmlformats.org/officeDocument/2006/relationships/tags" Target="../tags/tag103.xml"/><Relationship Id="rId12" Type="http://schemas.openxmlformats.org/officeDocument/2006/relationships/tags" Target="../tags/tag108.xml"/><Relationship Id="rId17" Type="http://schemas.openxmlformats.org/officeDocument/2006/relationships/tags" Target="../tags/tag113.xml"/><Relationship Id="rId25" Type="http://schemas.openxmlformats.org/officeDocument/2006/relationships/tags" Target="../tags/tag121.xml"/><Relationship Id="rId33" Type="http://schemas.openxmlformats.org/officeDocument/2006/relationships/tags" Target="../tags/tag129.xml"/><Relationship Id="rId38" Type="http://schemas.openxmlformats.org/officeDocument/2006/relationships/tags" Target="../tags/tag134.xml"/><Relationship Id="rId46" Type="http://schemas.openxmlformats.org/officeDocument/2006/relationships/tags" Target="../tags/tag142.xml"/><Relationship Id="rId2" Type="http://schemas.openxmlformats.org/officeDocument/2006/relationships/tags" Target="../tags/tag98.xml"/><Relationship Id="rId16" Type="http://schemas.openxmlformats.org/officeDocument/2006/relationships/tags" Target="../tags/tag112.xml"/><Relationship Id="rId20" Type="http://schemas.openxmlformats.org/officeDocument/2006/relationships/tags" Target="../tags/tag116.xml"/><Relationship Id="rId29" Type="http://schemas.openxmlformats.org/officeDocument/2006/relationships/tags" Target="../tags/tag125.xml"/><Relationship Id="rId41" Type="http://schemas.openxmlformats.org/officeDocument/2006/relationships/tags" Target="../tags/tag137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24" Type="http://schemas.openxmlformats.org/officeDocument/2006/relationships/tags" Target="../tags/tag120.xml"/><Relationship Id="rId32" Type="http://schemas.openxmlformats.org/officeDocument/2006/relationships/tags" Target="../tags/tag128.xml"/><Relationship Id="rId37" Type="http://schemas.openxmlformats.org/officeDocument/2006/relationships/tags" Target="../tags/tag133.xml"/><Relationship Id="rId40" Type="http://schemas.openxmlformats.org/officeDocument/2006/relationships/tags" Target="../tags/tag136.xml"/><Relationship Id="rId45" Type="http://schemas.openxmlformats.org/officeDocument/2006/relationships/tags" Target="../tags/tag141.xml"/><Relationship Id="rId5" Type="http://schemas.openxmlformats.org/officeDocument/2006/relationships/tags" Target="../tags/tag101.xml"/><Relationship Id="rId15" Type="http://schemas.openxmlformats.org/officeDocument/2006/relationships/tags" Target="../tags/tag111.xml"/><Relationship Id="rId23" Type="http://schemas.openxmlformats.org/officeDocument/2006/relationships/tags" Target="../tags/tag119.xml"/><Relationship Id="rId28" Type="http://schemas.openxmlformats.org/officeDocument/2006/relationships/tags" Target="../tags/tag124.xml"/><Relationship Id="rId36" Type="http://schemas.openxmlformats.org/officeDocument/2006/relationships/tags" Target="../tags/tag132.xml"/><Relationship Id="rId49" Type="http://schemas.openxmlformats.org/officeDocument/2006/relationships/slideMaster" Target="../slideMasters/slideMaster7.xml"/><Relationship Id="rId10" Type="http://schemas.openxmlformats.org/officeDocument/2006/relationships/tags" Target="../tags/tag106.xml"/><Relationship Id="rId19" Type="http://schemas.openxmlformats.org/officeDocument/2006/relationships/tags" Target="../tags/tag115.xml"/><Relationship Id="rId31" Type="http://schemas.openxmlformats.org/officeDocument/2006/relationships/tags" Target="../tags/tag127.xml"/><Relationship Id="rId44" Type="http://schemas.openxmlformats.org/officeDocument/2006/relationships/tags" Target="../tags/tag140.xml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tags" Target="../tags/tag110.xml"/><Relationship Id="rId22" Type="http://schemas.openxmlformats.org/officeDocument/2006/relationships/tags" Target="../tags/tag118.xml"/><Relationship Id="rId27" Type="http://schemas.openxmlformats.org/officeDocument/2006/relationships/tags" Target="../tags/tag123.xml"/><Relationship Id="rId30" Type="http://schemas.openxmlformats.org/officeDocument/2006/relationships/tags" Target="../tags/tag126.xml"/><Relationship Id="rId35" Type="http://schemas.openxmlformats.org/officeDocument/2006/relationships/tags" Target="../tags/tag131.xml"/><Relationship Id="rId43" Type="http://schemas.openxmlformats.org/officeDocument/2006/relationships/tags" Target="../tags/tag139.xml"/><Relationship Id="rId48" Type="http://schemas.openxmlformats.org/officeDocument/2006/relationships/tags" Target="../tags/tag144.xml"/><Relationship Id="rId8" Type="http://schemas.openxmlformats.org/officeDocument/2006/relationships/tags" Target="../tags/tag10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3" Type="http://schemas.openxmlformats.org/officeDocument/2006/relationships/tags" Target="../tags/tag157.xml"/><Relationship Id="rId18" Type="http://schemas.openxmlformats.org/officeDocument/2006/relationships/tags" Target="../tags/tag162.xml"/><Relationship Id="rId26" Type="http://schemas.openxmlformats.org/officeDocument/2006/relationships/tags" Target="../tags/tag170.xml"/><Relationship Id="rId39" Type="http://schemas.openxmlformats.org/officeDocument/2006/relationships/tags" Target="../tags/tag183.xml"/><Relationship Id="rId3" Type="http://schemas.openxmlformats.org/officeDocument/2006/relationships/tags" Target="../tags/tag147.xml"/><Relationship Id="rId21" Type="http://schemas.openxmlformats.org/officeDocument/2006/relationships/tags" Target="../tags/tag165.xml"/><Relationship Id="rId34" Type="http://schemas.openxmlformats.org/officeDocument/2006/relationships/tags" Target="../tags/tag178.xml"/><Relationship Id="rId42" Type="http://schemas.openxmlformats.org/officeDocument/2006/relationships/tags" Target="../tags/tag186.xml"/><Relationship Id="rId47" Type="http://schemas.openxmlformats.org/officeDocument/2006/relationships/tags" Target="../tags/tag191.xml"/><Relationship Id="rId50" Type="http://schemas.openxmlformats.org/officeDocument/2006/relationships/image" Target="../media/image2.png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17" Type="http://schemas.openxmlformats.org/officeDocument/2006/relationships/tags" Target="../tags/tag161.xml"/><Relationship Id="rId25" Type="http://schemas.openxmlformats.org/officeDocument/2006/relationships/tags" Target="../tags/tag169.xml"/><Relationship Id="rId33" Type="http://schemas.openxmlformats.org/officeDocument/2006/relationships/tags" Target="../tags/tag177.xml"/><Relationship Id="rId38" Type="http://schemas.openxmlformats.org/officeDocument/2006/relationships/tags" Target="../tags/tag182.xml"/><Relationship Id="rId46" Type="http://schemas.openxmlformats.org/officeDocument/2006/relationships/tags" Target="../tags/tag190.xml"/><Relationship Id="rId2" Type="http://schemas.openxmlformats.org/officeDocument/2006/relationships/tags" Target="../tags/tag146.xml"/><Relationship Id="rId16" Type="http://schemas.openxmlformats.org/officeDocument/2006/relationships/tags" Target="../tags/tag160.xml"/><Relationship Id="rId20" Type="http://schemas.openxmlformats.org/officeDocument/2006/relationships/tags" Target="../tags/tag164.xml"/><Relationship Id="rId29" Type="http://schemas.openxmlformats.org/officeDocument/2006/relationships/tags" Target="../tags/tag173.xml"/><Relationship Id="rId41" Type="http://schemas.openxmlformats.org/officeDocument/2006/relationships/tags" Target="../tags/tag185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24" Type="http://schemas.openxmlformats.org/officeDocument/2006/relationships/tags" Target="../tags/tag168.xml"/><Relationship Id="rId32" Type="http://schemas.openxmlformats.org/officeDocument/2006/relationships/tags" Target="../tags/tag176.xml"/><Relationship Id="rId37" Type="http://schemas.openxmlformats.org/officeDocument/2006/relationships/tags" Target="../tags/tag181.xml"/><Relationship Id="rId40" Type="http://schemas.openxmlformats.org/officeDocument/2006/relationships/tags" Target="../tags/tag184.xml"/><Relationship Id="rId45" Type="http://schemas.openxmlformats.org/officeDocument/2006/relationships/tags" Target="../tags/tag189.xml"/><Relationship Id="rId5" Type="http://schemas.openxmlformats.org/officeDocument/2006/relationships/tags" Target="../tags/tag149.xml"/><Relationship Id="rId15" Type="http://schemas.openxmlformats.org/officeDocument/2006/relationships/tags" Target="../tags/tag159.xml"/><Relationship Id="rId23" Type="http://schemas.openxmlformats.org/officeDocument/2006/relationships/tags" Target="../tags/tag167.xml"/><Relationship Id="rId28" Type="http://schemas.openxmlformats.org/officeDocument/2006/relationships/tags" Target="../tags/tag172.xml"/><Relationship Id="rId36" Type="http://schemas.openxmlformats.org/officeDocument/2006/relationships/tags" Target="../tags/tag180.xml"/><Relationship Id="rId49" Type="http://schemas.openxmlformats.org/officeDocument/2006/relationships/slideMaster" Target="../slideMasters/slideMaster8.xml"/><Relationship Id="rId10" Type="http://schemas.openxmlformats.org/officeDocument/2006/relationships/tags" Target="../tags/tag154.xml"/><Relationship Id="rId19" Type="http://schemas.openxmlformats.org/officeDocument/2006/relationships/tags" Target="../tags/tag163.xml"/><Relationship Id="rId31" Type="http://schemas.openxmlformats.org/officeDocument/2006/relationships/tags" Target="../tags/tag175.xml"/><Relationship Id="rId44" Type="http://schemas.openxmlformats.org/officeDocument/2006/relationships/tags" Target="../tags/tag188.xml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tags" Target="../tags/tag158.xml"/><Relationship Id="rId22" Type="http://schemas.openxmlformats.org/officeDocument/2006/relationships/tags" Target="../tags/tag166.xml"/><Relationship Id="rId27" Type="http://schemas.openxmlformats.org/officeDocument/2006/relationships/tags" Target="../tags/tag171.xml"/><Relationship Id="rId30" Type="http://schemas.openxmlformats.org/officeDocument/2006/relationships/tags" Target="../tags/tag174.xml"/><Relationship Id="rId35" Type="http://schemas.openxmlformats.org/officeDocument/2006/relationships/tags" Target="../tags/tag179.xml"/><Relationship Id="rId43" Type="http://schemas.openxmlformats.org/officeDocument/2006/relationships/tags" Target="../tags/tag187.xml"/><Relationship Id="rId48" Type="http://schemas.openxmlformats.org/officeDocument/2006/relationships/tags" Target="../tags/tag192.xml"/><Relationship Id="rId8" Type="http://schemas.openxmlformats.org/officeDocument/2006/relationships/tags" Target="../tags/tag15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3" Type="http://schemas.openxmlformats.org/officeDocument/2006/relationships/tags" Target="../tags/tag61.xml"/><Relationship Id="rId18" Type="http://schemas.openxmlformats.org/officeDocument/2006/relationships/tags" Target="../tags/tag66.xml"/><Relationship Id="rId26" Type="http://schemas.openxmlformats.org/officeDocument/2006/relationships/tags" Target="../tags/tag74.xml"/><Relationship Id="rId39" Type="http://schemas.openxmlformats.org/officeDocument/2006/relationships/tags" Target="../tags/tag87.xml"/><Relationship Id="rId3" Type="http://schemas.openxmlformats.org/officeDocument/2006/relationships/tags" Target="../tags/tag51.xml"/><Relationship Id="rId21" Type="http://schemas.openxmlformats.org/officeDocument/2006/relationships/tags" Target="../tags/tag69.xml"/><Relationship Id="rId34" Type="http://schemas.openxmlformats.org/officeDocument/2006/relationships/tags" Target="../tags/tag82.xml"/><Relationship Id="rId42" Type="http://schemas.openxmlformats.org/officeDocument/2006/relationships/tags" Target="../tags/tag90.xml"/><Relationship Id="rId47" Type="http://schemas.openxmlformats.org/officeDocument/2006/relationships/tags" Target="../tags/tag95.xml"/><Relationship Id="rId50" Type="http://schemas.openxmlformats.org/officeDocument/2006/relationships/image" Target="../media/image2.png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5" Type="http://schemas.openxmlformats.org/officeDocument/2006/relationships/tags" Target="../tags/tag73.xml"/><Relationship Id="rId33" Type="http://schemas.openxmlformats.org/officeDocument/2006/relationships/tags" Target="../tags/tag81.xml"/><Relationship Id="rId38" Type="http://schemas.openxmlformats.org/officeDocument/2006/relationships/tags" Target="../tags/tag86.xml"/><Relationship Id="rId46" Type="http://schemas.openxmlformats.org/officeDocument/2006/relationships/tags" Target="../tags/tag94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0" Type="http://schemas.openxmlformats.org/officeDocument/2006/relationships/tags" Target="../tags/tag68.xml"/><Relationship Id="rId29" Type="http://schemas.openxmlformats.org/officeDocument/2006/relationships/tags" Target="../tags/tag77.xml"/><Relationship Id="rId41" Type="http://schemas.openxmlformats.org/officeDocument/2006/relationships/tags" Target="../tags/tag89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24" Type="http://schemas.openxmlformats.org/officeDocument/2006/relationships/tags" Target="../tags/tag72.xml"/><Relationship Id="rId32" Type="http://schemas.openxmlformats.org/officeDocument/2006/relationships/tags" Target="../tags/tag80.xml"/><Relationship Id="rId37" Type="http://schemas.openxmlformats.org/officeDocument/2006/relationships/tags" Target="../tags/tag85.xml"/><Relationship Id="rId40" Type="http://schemas.openxmlformats.org/officeDocument/2006/relationships/tags" Target="../tags/tag88.xml"/><Relationship Id="rId45" Type="http://schemas.openxmlformats.org/officeDocument/2006/relationships/tags" Target="../tags/tag93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23" Type="http://schemas.openxmlformats.org/officeDocument/2006/relationships/tags" Target="../tags/tag71.xml"/><Relationship Id="rId28" Type="http://schemas.openxmlformats.org/officeDocument/2006/relationships/tags" Target="../tags/tag76.xml"/><Relationship Id="rId36" Type="http://schemas.openxmlformats.org/officeDocument/2006/relationships/tags" Target="../tags/tag84.xml"/><Relationship Id="rId49" Type="http://schemas.openxmlformats.org/officeDocument/2006/relationships/slideMaster" Target="../slideMasters/slideMaster6.xml"/><Relationship Id="rId10" Type="http://schemas.openxmlformats.org/officeDocument/2006/relationships/tags" Target="../tags/tag58.xml"/><Relationship Id="rId19" Type="http://schemas.openxmlformats.org/officeDocument/2006/relationships/tags" Target="../tags/tag67.xml"/><Relationship Id="rId31" Type="http://schemas.openxmlformats.org/officeDocument/2006/relationships/tags" Target="../tags/tag79.xml"/><Relationship Id="rId44" Type="http://schemas.openxmlformats.org/officeDocument/2006/relationships/tags" Target="../tags/tag92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Relationship Id="rId22" Type="http://schemas.openxmlformats.org/officeDocument/2006/relationships/tags" Target="../tags/tag70.xml"/><Relationship Id="rId27" Type="http://schemas.openxmlformats.org/officeDocument/2006/relationships/tags" Target="../tags/tag75.xml"/><Relationship Id="rId30" Type="http://schemas.openxmlformats.org/officeDocument/2006/relationships/tags" Target="../tags/tag78.xml"/><Relationship Id="rId35" Type="http://schemas.openxmlformats.org/officeDocument/2006/relationships/tags" Target="../tags/tag83.xml"/><Relationship Id="rId43" Type="http://schemas.openxmlformats.org/officeDocument/2006/relationships/tags" Target="../tags/tag91.xml"/><Relationship Id="rId48" Type="http://schemas.openxmlformats.org/officeDocument/2006/relationships/tags" Target="../tags/tag96.xml"/><Relationship Id="rId8" Type="http://schemas.openxmlformats.org/officeDocument/2006/relationships/tags" Target="../tags/tag5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7000" y="0"/>
            <a:ext cx="7937500" cy="6118999"/>
            <a:chOff x="127000" y="0"/>
            <a:chExt cx="7937500" cy="6118999"/>
          </a:xfrm>
        </p:grpSpPr>
        <p:grpSp>
          <p:nvGrpSpPr>
            <p:cNvPr id="7" name="Group 53"/>
            <p:cNvGrpSpPr/>
            <p:nvPr/>
          </p:nvGrpSpPr>
          <p:grpSpPr>
            <a:xfrm>
              <a:off x="952500" y="508000"/>
              <a:ext cx="7112000" cy="5610999"/>
              <a:chOff x="952500" y="508000"/>
              <a:chExt cx="7112000" cy="5610999"/>
            </a:xfrm>
          </p:grpSpPr>
          <p:sp>
            <p:nvSpPr>
              <p:cNvPr id="9" name="Rounded Rectangle 8"/>
              <p:cNvSpPr/>
              <p:nvPr>
                <p:custDataLst>
                  <p:tags r:id="rId1"/>
                </p:custDataLst>
              </p:nvPr>
            </p:nvSpPr>
            <p:spPr>
              <a:xfrm>
                <a:off x="1143000" y="508000"/>
                <a:ext cx="1016000" cy="1016000"/>
              </a:xfrm>
              <a:prstGeom prst="roundRect">
                <a:avLst/>
              </a:prstGeom>
              <a:solidFill>
                <a:srgbClr val="6DC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109</a:t>
                </a:r>
              </a:p>
              <a:p>
                <a:r>
                  <a:rPr lang="en-US" sz="1200" smtClean="0"/>
                  <a:t>207</a:t>
                </a:r>
              </a:p>
              <a:p>
                <a:r>
                  <a:rPr lang="en-US" sz="1200" smtClean="0"/>
                  <a:t>246</a:t>
                </a:r>
                <a:endParaRPr lang="en-US" sz="1200"/>
              </a:p>
            </p:txBody>
          </p:sp>
          <p:sp>
            <p:nvSpPr>
              <p:cNvPr id="10" name="TextBox 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52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Dark 1</a:t>
                </a:r>
                <a:endParaRPr lang="en-US" sz="1200"/>
              </a:p>
            </p:txBody>
          </p:sp>
          <p:sp>
            <p:nvSpPr>
              <p:cNvPr id="11" name="Rounded Rectangle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2286000" y="508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chemeClr val="dk2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chemeClr val="dk2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chemeClr val="dk2"/>
                    </a:solidFill>
                  </a:rPr>
                  <a:t>255</a:t>
                </a:r>
                <a:endParaRPr lang="en-US" sz="1200">
                  <a:solidFill>
                    <a:schemeClr val="dk2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095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Light 1</a:t>
                </a:r>
                <a:endParaRPr lang="en-US" sz="1200"/>
              </a:p>
            </p:txBody>
          </p:sp>
          <p:sp>
            <p:nvSpPr>
              <p:cNvPr id="13" name="Rounded Rectangle 12"/>
              <p:cNvSpPr/>
              <p:nvPr>
                <p:custDataLst>
                  <p:tags r:id="rId5"/>
                </p:custDataLst>
              </p:nvPr>
            </p:nvSpPr>
            <p:spPr>
              <a:xfrm>
                <a:off x="3429000" y="508000"/>
                <a:ext cx="1016000" cy="1016000"/>
              </a:xfrm>
              <a:prstGeom prst="roundRect">
                <a:avLst/>
              </a:prstGeom>
              <a:solidFill>
                <a:srgbClr val="8338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131</a:t>
                </a:r>
              </a:p>
              <a:p>
                <a:r>
                  <a:rPr lang="en-US" sz="1200" smtClean="0"/>
                  <a:t>56</a:t>
                </a:r>
              </a:p>
              <a:p>
                <a:r>
                  <a:rPr lang="en-US" sz="1200" smtClean="0"/>
                  <a:t>155</a:t>
                </a:r>
                <a:endParaRPr lang="en-US" sz="1200"/>
              </a:p>
            </p:txBody>
          </p:sp>
          <p:sp>
            <p:nvSpPr>
              <p:cNvPr id="14" name="TextBox 1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238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Dark 2</a:t>
                </a:r>
                <a:endParaRPr lang="en-US" sz="1200"/>
              </a:p>
            </p:txBody>
          </p:sp>
          <p:sp>
            <p:nvSpPr>
              <p:cNvPr id="15" name="Rounded Rectangle 14"/>
              <p:cNvSpPr/>
              <p:nvPr>
                <p:custDataLst>
                  <p:tags r:id="rId7"/>
                </p:custDataLst>
              </p:nvPr>
            </p:nvSpPr>
            <p:spPr>
              <a:xfrm>
                <a:off x="4572000" y="508000"/>
                <a:ext cx="1016000" cy="1016000"/>
              </a:xfrm>
              <a:prstGeom prst="roundRect">
                <a:avLst/>
              </a:prstGeom>
              <a:solidFill>
                <a:srgbClr val="006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0</a:t>
                </a:r>
              </a:p>
              <a:p>
                <a:r>
                  <a:rPr lang="en-US" sz="1200" smtClean="0"/>
                  <a:t>99</a:t>
                </a:r>
              </a:p>
              <a:p>
                <a:r>
                  <a:rPr lang="en-US" sz="1200" smtClean="0"/>
                  <a:t>190</a:t>
                </a:r>
                <a:endParaRPr lang="en-US" sz="1200"/>
              </a:p>
            </p:txBody>
          </p:sp>
          <p:sp>
            <p:nvSpPr>
              <p:cNvPr id="16" name="TextBox 15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381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Light 2</a:t>
                </a:r>
                <a:endParaRPr lang="en-US" sz="1200"/>
              </a:p>
            </p:txBody>
          </p:sp>
          <p:sp>
            <p:nvSpPr>
              <p:cNvPr id="17" name="Rounded Rectangle 16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5000" y="508000"/>
                <a:ext cx="1016000" cy="1016000"/>
              </a:xfrm>
              <a:prstGeom prst="roundRect">
                <a:avLst/>
              </a:prstGeom>
              <a:solidFill>
                <a:srgbClr val="55A5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85</a:t>
                </a:r>
              </a:p>
              <a:p>
                <a:r>
                  <a:rPr lang="en-US" sz="1200" smtClean="0"/>
                  <a:t>165</a:t>
                </a:r>
              </a:p>
              <a:p>
                <a:r>
                  <a:rPr lang="en-US" sz="1200" smtClean="0"/>
                  <a:t>28</a:t>
                </a:r>
                <a:endParaRPr lang="en-US" sz="1200"/>
              </a:p>
            </p:txBody>
          </p:sp>
          <p:sp>
            <p:nvSpPr>
              <p:cNvPr id="18" name="TextBox 1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524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Accent 1</a:t>
                </a:r>
                <a:endParaRPr lang="en-US" sz="1200"/>
              </a:p>
            </p:txBody>
          </p:sp>
          <p:sp>
            <p:nvSpPr>
              <p:cNvPr id="19" name="Rounded Rectangle 1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858000" y="508000"/>
                <a:ext cx="1016000" cy="1016000"/>
              </a:xfrm>
              <a:prstGeom prst="roundRect">
                <a:avLst/>
              </a:prstGeom>
              <a:solidFill>
                <a:srgbClr val="D649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214</a:t>
                </a:r>
              </a:p>
              <a:p>
                <a:r>
                  <a:rPr lang="en-US" sz="1200" smtClean="0"/>
                  <a:t>73</a:t>
                </a:r>
              </a:p>
              <a:p>
                <a:r>
                  <a:rPr lang="en-US" sz="1200" smtClean="0"/>
                  <a:t>42</a:t>
                </a:r>
                <a:endParaRPr lang="en-US" sz="1200"/>
              </a:p>
            </p:txBody>
          </p:sp>
          <p:sp>
            <p:nvSpPr>
              <p:cNvPr id="20" name="TextBox 1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667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Accent 2</a:t>
                </a:r>
                <a:endParaRPr lang="en-US" sz="1200"/>
              </a:p>
            </p:txBody>
          </p:sp>
          <p:sp>
            <p:nvSpPr>
              <p:cNvPr id="21" name="Rounded Rectangle 20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3000" y="1905000"/>
                <a:ext cx="1016000" cy="1016000"/>
              </a:xfrm>
              <a:prstGeom prst="roundRect">
                <a:avLst/>
              </a:prstGeom>
              <a:solidFill>
                <a:srgbClr val="B9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185</a:t>
                </a:r>
              </a:p>
              <a:p>
                <a:r>
                  <a:rPr lang="en-US" sz="1200" smtClean="0"/>
                  <a:t>175</a:t>
                </a:r>
              </a:p>
              <a:p>
                <a:r>
                  <a:rPr lang="en-US" sz="1200" smtClean="0"/>
                  <a:t>164</a:t>
                </a:r>
                <a:endParaRPr lang="en-US" sz="1200"/>
              </a:p>
            </p:txBody>
          </p:sp>
          <p:sp>
            <p:nvSpPr>
              <p:cNvPr id="22" name="TextBox 2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952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Accent 3</a:t>
                </a:r>
                <a:endParaRPr lang="en-US" sz="1200"/>
              </a:p>
            </p:txBody>
          </p:sp>
          <p:sp>
            <p:nvSpPr>
              <p:cNvPr id="23" name="Rounded Rectangle 22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86000" y="1905000"/>
                <a:ext cx="1016000" cy="1016000"/>
              </a:xfrm>
              <a:prstGeom prst="roundRect">
                <a:avLst/>
              </a:prstGeom>
              <a:solidFill>
                <a:srgbClr val="974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151</a:t>
                </a:r>
              </a:p>
              <a:p>
                <a:r>
                  <a:rPr lang="en-US" sz="1200" smtClean="0"/>
                  <a:t>75</a:t>
                </a:r>
              </a:p>
              <a:p>
                <a:r>
                  <a:rPr lang="en-US" sz="1200" smtClean="0"/>
                  <a:t>7</a:t>
                </a:r>
                <a:endParaRPr lang="en-US" sz="1200"/>
              </a:p>
            </p:txBody>
          </p:sp>
          <p:sp>
            <p:nvSpPr>
              <p:cNvPr id="24" name="TextBox 23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095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Accent 4</a:t>
                </a:r>
                <a:endParaRPr lang="en-US" sz="1200"/>
              </a:p>
            </p:txBody>
          </p:sp>
          <p:sp>
            <p:nvSpPr>
              <p:cNvPr id="25" name="Rounded Rectangle 24"/>
              <p:cNvSpPr/>
              <p:nvPr>
                <p:custDataLst>
                  <p:tags r:id="rId17"/>
                </p:custDataLst>
              </p:nvPr>
            </p:nvSpPr>
            <p:spPr>
              <a:xfrm>
                <a:off x="3429000" y="1905000"/>
                <a:ext cx="1016000" cy="1016000"/>
              </a:xfrm>
              <a:prstGeom prst="roundRect">
                <a:avLst/>
              </a:prstGeom>
              <a:solidFill>
                <a:srgbClr val="C1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193</a:t>
                </a:r>
              </a:p>
              <a:p>
                <a:r>
                  <a:rPr lang="en-US" sz="1200" smtClean="0"/>
                  <a:t>187</a:t>
                </a:r>
              </a:p>
              <a:p>
                <a:r>
                  <a:rPr lang="en-US" sz="1200" smtClean="0"/>
                  <a:t>0</a:t>
                </a:r>
                <a:endParaRPr lang="en-US" sz="1200"/>
              </a:p>
            </p:txBody>
          </p:sp>
          <p:sp>
            <p:nvSpPr>
              <p:cNvPr id="26" name="TextBox 2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3238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Accent 5</a:t>
                </a:r>
                <a:endParaRPr lang="en-US" sz="1200"/>
              </a:p>
            </p:txBody>
          </p:sp>
          <p:sp>
            <p:nvSpPr>
              <p:cNvPr id="27" name="Rounded Rectangle 26"/>
              <p:cNvSpPr/>
              <p:nvPr>
                <p:custDataLst>
                  <p:tags r:id="rId19"/>
                </p:custDataLst>
              </p:nvPr>
            </p:nvSpPr>
            <p:spPr>
              <a:xfrm>
                <a:off x="4572000" y="1905000"/>
                <a:ext cx="1016000" cy="1016000"/>
              </a:xfrm>
              <a:prstGeom prst="roundRect">
                <a:avLst/>
              </a:prstGeom>
              <a:solidFill>
                <a:srgbClr val="FFDD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255</a:t>
                </a:r>
              </a:p>
              <a:p>
                <a:r>
                  <a:rPr lang="en-US" sz="1200" smtClean="0"/>
                  <a:t>221</a:t>
                </a:r>
              </a:p>
              <a:p>
                <a:r>
                  <a:rPr lang="en-US" sz="1200" smtClean="0"/>
                  <a:t>62</a:t>
                </a:r>
                <a:endParaRPr lang="en-US" sz="1200"/>
              </a:p>
            </p:txBody>
          </p:sp>
          <p:sp>
            <p:nvSpPr>
              <p:cNvPr id="28" name="TextBox 27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4381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Accent 6</a:t>
                </a:r>
                <a:endParaRPr lang="en-US" sz="1200"/>
              </a:p>
            </p:txBody>
          </p:sp>
          <p:sp>
            <p:nvSpPr>
              <p:cNvPr id="29" name="Rounded Rectangle 28"/>
              <p:cNvSpPr/>
              <p:nvPr>
                <p:custDataLst>
                  <p:tags r:id="rId21"/>
                </p:custDataLst>
              </p:nvPr>
            </p:nvSpPr>
            <p:spPr>
              <a:xfrm>
                <a:off x="5715000" y="1905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255</a:t>
                </a:r>
              </a:p>
              <a:p>
                <a:r>
                  <a:rPr lang="en-US" sz="1200" smtClean="0"/>
                  <a:t>255</a:t>
                </a:r>
              </a:p>
              <a:p>
                <a:r>
                  <a:rPr lang="en-US" sz="1200" smtClean="0"/>
                  <a:t>255</a:t>
                </a:r>
                <a:endParaRPr lang="en-US" sz="1200"/>
              </a:p>
            </p:txBody>
          </p:sp>
          <p:sp>
            <p:nvSpPr>
              <p:cNvPr id="30" name="TextBox 29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5524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Hyperlink</a:t>
                </a:r>
                <a:endParaRPr lang="en-US" sz="1200"/>
              </a:p>
            </p:txBody>
          </p:sp>
          <p:sp>
            <p:nvSpPr>
              <p:cNvPr id="31" name="Rounded Rectangle 30"/>
              <p:cNvSpPr/>
              <p:nvPr>
                <p:custDataLst>
                  <p:tags r:id="rId23"/>
                </p:custDataLst>
              </p:nvPr>
            </p:nvSpPr>
            <p:spPr>
              <a:xfrm>
                <a:off x="6858000" y="1905000"/>
                <a:ext cx="1016000" cy="1016000"/>
              </a:xfrm>
              <a:prstGeom prst="roundRect">
                <a:avLst/>
              </a:prstGeom>
              <a:solidFill>
                <a:srgbClr val="EC89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236</a:t>
                </a:r>
              </a:p>
              <a:p>
                <a:r>
                  <a:rPr lang="en-US" sz="1200" smtClean="0"/>
                  <a:t>137</a:t>
                </a:r>
              </a:p>
              <a:p>
                <a:r>
                  <a:rPr lang="en-US" sz="1200" smtClean="0"/>
                  <a:t>29</a:t>
                </a:r>
                <a:endParaRPr lang="en-US" sz="1200"/>
              </a:p>
            </p:txBody>
          </p:sp>
          <p:sp>
            <p:nvSpPr>
              <p:cNvPr id="32" name="TextBox 31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6667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Followed Hyperlink</a:t>
                </a:r>
                <a:endParaRPr lang="en-US" sz="1200"/>
              </a:p>
            </p:txBody>
          </p:sp>
          <p:sp>
            <p:nvSpPr>
              <p:cNvPr id="33" name="Rounded Rectangle 32"/>
              <p:cNvSpPr/>
              <p:nvPr>
                <p:custDataLst>
                  <p:tags r:id="rId25"/>
                </p:custDataLst>
              </p:nvPr>
            </p:nvSpPr>
            <p:spPr>
              <a:xfrm>
                <a:off x="1143000" y="3429000"/>
                <a:ext cx="1016000" cy="1016000"/>
              </a:xfrm>
              <a:prstGeom prst="roundRect">
                <a:avLst/>
              </a:prstGeom>
              <a:solidFill>
                <a:srgbClr val="7FAFDD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127</a:t>
                </a:r>
              </a:p>
              <a:p>
                <a:r>
                  <a:rPr lang="en-US" sz="1200" smtClean="0"/>
                  <a:t>175</a:t>
                </a:r>
              </a:p>
              <a:p>
                <a:r>
                  <a:rPr lang="en-US" sz="1200" smtClean="0"/>
                  <a:t>221</a:t>
                </a:r>
              </a:p>
            </p:txBody>
          </p:sp>
          <p:sp>
            <p:nvSpPr>
              <p:cNvPr id="34" name="TextBox 33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952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Tata Blue 50%</a:t>
                </a:r>
                <a:endParaRPr lang="en-US" sz="1200" dirty="0"/>
              </a:p>
            </p:txBody>
          </p:sp>
          <p:sp>
            <p:nvSpPr>
              <p:cNvPr id="35" name="Rounded Rectangle 34"/>
              <p:cNvSpPr/>
              <p:nvPr>
                <p:custDataLst>
                  <p:tags r:id="rId27"/>
                </p:custDataLst>
              </p:nvPr>
            </p:nvSpPr>
            <p:spPr>
              <a:xfrm>
                <a:off x="2286000" y="3429000"/>
                <a:ext cx="1016000" cy="1016000"/>
              </a:xfrm>
              <a:prstGeom prst="roundRect">
                <a:avLst/>
              </a:prstGeom>
              <a:solidFill>
                <a:srgbClr val="CBD7EE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203</a:t>
                </a:r>
              </a:p>
              <a:p>
                <a:r>
                  <a:rPr lang="en-US" sz="1200" smtClean="0"/>
                  <a:t>215</a:t>
                </a:r>
              </a:p>
              <a:p>
                <a:r>
                  <a:rPr lang="en-US" sz="1200" smtClean="0"/>
                  <a:t>238</a:t>
                </a:r>
              </a:p>
            </p:txBody>
          </p:sp>
          <p:sp>
            <p:nvSpPr>
              <p:cNvPr id="36" name="TextBox 35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2095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Tata Blue 25%</a:t>
                </a:r>
                <a:endParaRPr lang="en-US" sz="1200" dirty="0"/>
              </a:p>
            </p:txBody>
          </p:sp>
          <p:sp>
            <p:nvSpPr>
              <p:cNvPr id="37" name="Rounded Rectangle 36"/>
              <p:cNvSpPr/>
              <p:nvPr>
                <p:custDataLst>
                  <p:tags r:id="rId29"/>
                </p:custDataLst>
              </p:nvPr>
            </p:nvSpPr>
            <p:spPr>
              <a:xfrm>
                <a:off x="3429000" y="3429000"/>
                <a:ext cx="1016000" cy="1016000"/>
              </a:xfrm>
              <a:prstGeom prst="roundRect">
                <a:avLst/>
              </a:prstGeom>
              <a:solidFill>
                <a:srgbClr val="B395C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chemeClr val="dk2"/>
                    </a:solidFill>
                  </a:rPr>
                  <a:t>179</a:t>
                </a:r>
              </a:p>
              <a:p>
                <a:r>
                  <a:rPr lang="en-US" sz="1200" smtClean="0">
                    <a:solidFill>
                      <a:schemeClr val="dk2"/>
                    </a:solidFill>
                  </a:rPr>
                  <a:t>149</a:t>
                </a:r>
              </a:p>
              <a:p>
                <a:r>
                  <a:rPr lang="en-US" sz="1200" smtClean="0">
                    <a:solidFill>
                      <a:schemeClr val="dk2"/>
                    </a:solidFill>
                  </a:rPr>
                  <a:t>197</a:t>
                </a:r>
              </a:p>
            </p:txBody>
          </p:sp>
          <p:sp>
            <p:nvSpPr>
              <p:cNvPr id="38" name="TextBox 37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3238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Purple 50 %</a:t>
                </a:r>
                <a:endParaRPr lang="en-US" sz="1200" dirty="0"/>
              </a:p>
            </p:txBody>
          </p:sp>
          <p:sp>
            <p:nvSpPr>
              <p:cNvPr id="39" name="Rounded Rectangle 38"/>
              <p:cNvSpPr/>
              <p:nvPr>
                <p:custDataLst>
                  <p:tags r:id="rId31"/>
                </p:custDataLst>
              </p:nvPr>
            </p:nvSpPr>
            <p:spPr>
              <a:xfrm>
                <a:off x="4572000" y="3429000"/>
                <a:ext cx="1016000" cy="1016000"/>
              </a:xfrm>
              <a:prstGeom prst="roundRect">
                <a:avLst/>
              </a:prstGeom>
              <a:solidFill>
                <a:srgbClr val="D4C3DF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212</a:t>
                </a:r>
              </a:p>
              <a:p>
                <a:r>
                  <a:rPr lang="en-US" sz="1200" smtClean="0"/>
                  <a:t>195</a:t>
                </a:r>
              </a:p>
              <a:p>
                <a:r>
                  <a:rPr lang="en-US" sz="1200" smtClean="0"/>
                  <a:t>223</a:t>
                </a:r>
              </a:p>
            </p:txBody>
          </p:sp>
          <p:sp>
            <p:nvSpPr>
              <p:cNvPr id="40" name="TextBox 39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4381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Purple 25 %</a:t>
                </a:r>
                <a:endParaRPr lang="en-US" sz="1200" dirty="0"/>
              </a:p>
            </p:txBody>
          </p:sp>
          <p:sp>
            <p:nvSpPr>
              <p:cNvPr id="41" name="Rounded Rectangle 40"/>
              <p:cNvSpPr/>
              <p:nvPr>
                <p:custDataLst>
                  <p:tags r:id="rId33"/>
                </p:custDataLst>
              </p:nvPr>
            </p:nvSpPr>
            <p:spPr>
              <a:xfrm>
                <a:off x="5715000" y="3429000"/>
                <a:ext cx="1016000" cy="1016000"/>
              </a:xfrm>
              <a:prstGeom prst="roundRect">
                <a:avLst/>
              </a:prstGeom>
              <a:solidFill>
                <a:srgbClr val="FFF2A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255</a:t>
                </a:r>
              </a:p>
              <a:p>
                <a:r>
                  <a:rPr lang="en-US" sz="1200" smtClean="0"/>
                  <a:t>242</a:t>
                </a:r>
              </a:p>
              <a:p>
                <a:r>
                  <a:rPr lang="en-US" sz="1200" smtClean="0"/>
                  <a:t>171</a:t>
                </a:r>
              </a:p>
            </p:txBody>
          </p:sp>
          <p:sp>
            <p:nvSpPr>
              <p:cNvPr id="42" name="TextBox 41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5524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Yellow 50 %</a:t>
                </a:r>
                <a:endParaRPr lang="en-US" sz="1200" dirty="0"/>
              </a:p>
            </p:txBody>
          </p:sp>
          <p:sp>
            <p:nvSpPr>
              <p:cNvPr id="43" name="Rounded Rectangle 42"/>
              <p:cNvSpPr/>
              <p:nvPr>
                <p:custDataLst>
                  <p:tags r:id="rId35"/>
                </p:custDataLst>
              </p:nvPr>
            </p:nvSpPr>
            <p:spPr>
              <a:xfrm>
                <a:off x="6858000" y="3429000"/>
                <a:ext cx="1016000" cy="1016000"/>
              </a:xfrm>
              <a:prstGeom prst="roundRect">
                <a:avLst/>
              </a:prstGeom>
              <a:solidFill>
                <a:srgbClr val="FFF9D5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255</a:t>
                </a:r>
              </a:p>
              <a:p>
                <a:r>
                  <a:rPr lang="en-US" sz="1200" smtClean="0"/>
                  <a:t>249</a:t>
                </a:r>
              </a:p>
              <a:p>
                <a:r>
                  <a:rPr lang="en-US" sz="1200" smtClean="0"/>
                  <a:t>213</a:t>
                </a:r>
                <a:endParaRPr lang="en-US" sz="1200" dirty="0" smtClean="0"/>
              </a:p>
            </p:txBody>
          </p:sp>
          <p:sp>
            <p:nvSpPr>
              <p:cNvPr id="44" name="TextBox 43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6667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Yellow 25 %</a:t>
                </a:r>
                <a:endParaRPr lang="en-US" sz="1200" dirty="0"/>
              </a:p>
            </p:txBody>
          </p:sp>
          <p:sp>
            <p:nvSpPr>
              <p:cNvPr id="45" name="Rounded Rectangle 44"/>
              <p:cNvSpPr/>
              <p:nvPr>
                <p:custDataLst>
                  <p:tags r:id="rId37"/>
                </p:custDataLst>
              </p:nvPr>
            </p:nvSpPr>
            <p:spPr>
              <a:xfrm>
                <a:off x="1143000" y="4826000"/>
                <a:ext cx="1016000" cy="1016000"/>
              </a:xfrm>
              <a:prstGeom prst="roundRect">
                <a:avLst/>
              </a:prstGeom>
              <a:solidFill>
                <a:srgbClr val="E5CDB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229</a:t>
                </a:r>
              </a:p>
              <a:p>
                <a:r>
                  <a:rPr lang="en-US" sz="1200" smtClean="0"/>
                  <a:t>205</a:t>
                </a:r>
              </a:p>
              <a:p>
                <a:r>
                  <a:rPr lang="en-US" sz="1200" smtClean="0"/>
                  <a:t>186</a:t>
                </a:r>
                <a:endParaRPr lang="en-US" sz="1200" dirty="0" smtClean="0"/>
              </a:p>
            </p:txBody>
          </p:sp>
          <p:sp>
            <p:nvSpPr>
              <p:cNvPr id="46" name="TextBox 45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952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Brown 50 %</a:t>
                </a:r>
                <a:endParaRPr lang="en-US" sz="1200" dirty="0"/>
              </a:p>
            </p:txBody>
          </p:sp>
          <p:sp>
            <p:nvSpPr>
              <p:cNvPr id="47" name="Rounded Rectangle 46"/>
              <p:cNvSpPr/>
              <p:nvPr>
                <p:custDataLst>
                  <p:tags r:id="rId39"/>
                </p:custDataLst>
              </p:nvPr>
            </p:nvSpPr>
            <p:spPr>
              <a:xfrm>
                <a:off x="2286000" y="4826000"/>
                <a:ext cx="1016000" cy="1016000"/>
              </a:xfrm>
              <a:prstGeom prst="roundRect">
                <a:avLst/>
              </a:prstGeom>
              <a:solidFill>
                <a:srgbClr val="F8F1E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248</a:t>
                </a:r>
              </a:p>
              <a:p>
                <a:r>
                  <a:rPr lang="en-US" sz="1200" smtClean="0"/>
                  <a:t>241</a:t>
                </a:r>
              </a:p>
              <a:p>
                <a:r>
                  <a:rPr lang="en-US" sz="1200" smtClean="0"/>
                  <a:t>235</a:t>
                </a:r>
              </a:p>
            </p:txBody>
          </p:sp>
          <p:sp>
            <p:nvSpPr>
              <p:cNvPr id="48" name="TextBox 47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2095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Brown 25 %</a:t>
                </a:r>
                <a:endParaRPr lang="en-US" sz="1200" dirty="0"/>
              </a:p>
            </p:txBody>
          </p:sp>
          <p:sp>
            <p:nvSpPr>
              <p:cNvPr id="49" name="Rounded Rectangle 48"/>
              <p:cNvSpPr/>
              <p:nvPr>
                <p:custDataLst>
                  <p:tags r:id="rId41"/>
                </p:custDataLst>
              </p:nvPr>
            </p:nvSpPr>
            <p:spPr>
              <a:xfrm>
                <a:off x="3429000" y="4826000"/>
                <a:ext cx="1016000" cy="1016000"/>
              </a:xfrm>
              <a:prstGeom prst="roundRect">
                <a:avLst/>
              </a:prstGeom>
              <a:solidFill>
                <a:srgbClr val="B4D59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7FAFDD"/>
                    </a:solidFill>
                  </a:rPr>
                  <a:t>180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213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154</a:t>
                </a:r>
                <a:endParaRPr lang="en-US" sz="1200" dirty="0" smtClean="0">
                  <a:solidFill>
                    <a:srgbClr val="7FAFDD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3238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Green 50 %</a:t>
                </a:r>
                <a:endParaRPr lang="en-US" sz="1200" dirty="0"/>
              </a:p>
            </p:txBody>
          </p:sp>
          <p:sp>
            <p:nvSpPr>
              <p:cNvPr id="51" name="Rounded Rectangle 50"/>
              <p:cNvSpPr/>
              <p:nvPr>
                <p:custDataLst>
                  <p:tags r:id="rId43"/>
                </p:custDataLst>
              </p:nvPr>
            </p:nvSpPr>
            <p:spPr>
              <a:xfrm>
                <a:off x="4572000" y="4826000"/>
                <a:ext cx="1016000" cy="1016000"/>
              </a:xfrm>
              <a:prstGeom prst="roundRect">
                <a:avLst/>
              </a:prstGeom>
              <a:solidFill>
                <a:srgbClr val="D6E7C8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214</a:t>
                </a:r>
              </a:p>
              <a:p>
                <a:r>
                  <a:rPr lang="en-US" sz="1200" smtClean="0"/>
                  <a:t>231</a:t>
                </a:r>
              </a:p>
              <a:p>
                <a:r>
                  <a:rPr lang="en-US" sz="1200" smtClean="0"/>
                  <a:t>200</a:t>
                </a:r>
                <a:endParaRPr lang="en-US" sz="1200" dirty="0" smtClean="0"/>
              </a:p>
            </p:txBody>
          </p:sp>
          <p:sp>
            <p:nvSpPr>
              <p:cNvPr id="52" name="TextBox 51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4381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Green 25 %</a:t>
                </a:r>
                <a:endParaRPr lang="en-US" sz="1200" dirty="0"/>
              </a:p>
            </p:txBody>
          </p:sp>
          <p:sp>
            <p:nvSpPr>
              <p:cNvPr id="53" name="Rounded Rectangle 52"/>
              <p:cNvSpPr/>
              <p:nvPr>
                <p:custDataLst>
                  <p:tags r:id="rId45"/>
                </p:custDataLst>
              </p:nvPr>
            </p:nvSpPr>
            <p:spPr>
              <a:xfrm>
                <a:off x="5715000" y="4826000"/>
                <a:ext cx="1016000" cy="1016000"/>
              </a:xfrm>
              <a:prstGeom prst="roundRect">
                <a:avLst/>
              </a:prstGeom>
              <a:solidFill>
                <a:srgbClr val="F1F0C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241</a:t>
                </a:r>
              </a:p>
              <a:p>
                <a:r>
                  <a:rPr lang="en-US" sz="1200" smtClean="0"/>
                  <a:t>240</a:t>
                </a:r>
              </a:p>
              <a:p>
                <a:r>
                  <a:rPr lang="en-US" sz="1200" smtClean="0"/>
                  <a:t>202</a:t>
                </a:r>
                <a:endParaRPr lang="en-US" sz="1200" dirty="0" smtClean="0"/>
              </a:p>
            </p:txBody>
          </p:sp>
          <p:sp>
            <p:nvSpPr>
              <p:cNvPr id="54" name="TextBox 53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5524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Light Green 50%</a:t>
                </a:r>
                <a:endParaRPr lang="en-US" sz="1200" dirty="0"/>
              </a:p>
            </p:txBody>
          </p:sp>
          <p:sp>
            <p:nvSpPr>
              <p:cNvPr id="55" name="Rounded Rectangle 54"/>
              <p:cNvSpPr/>
              <p:nvPr>
                <p:custDataLst>
                  <p:tags r:id="rId47"/>
                </p:custDataLst>
              </p:nvPr>
            </p:nvSpPr>
            <p:spPr>
              <a:xfrm>
                <a:off x="6858000" y="4826000"/>
                <a:ext cx="1016000" cy="1016000"/>
              </a:xfrm>
              <a:prstGeom prst="roundRect">
                <a:avLst/>
              </a:prstGeom>
              <a:solidFill>
                <a:srgbClr val="FBFBF1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251</a:t>
                </a:r>
              </a:p>
              <a:p>
                <a:r>
                  <a:rPr lang="en-US" sz="1200" smtClean="0"/>
                  <a:t>251</a:t>
                </a:r>
              </a:p>
              <a:p>
                <a:r>
                  <a:rPr lang="en-US" sz="1200" smtClean="0"/>
                  <a:t>241</a:t>
                </a:r>
                <a:endParaRPr lang="en-US" sz="1200" dirty="0" smtClean="0"/>
              </a:p>
            </p:txBody>
          </p:sp>
          <p:sp>
            <p:nvSpPr>
              <p:cNvPr id="56" name="TextBox 55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6667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Light Green 25%</a:t>
                </a:r>
                <a:endParaRPr lang="en-US" sz="1200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27000" y="0"/>
              <a:ext cx="25400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dirty="0" smtClean="0">
                  <a:solidFill>
                    <a:schemeClr val="dk1"/>
                  </a:solidFill>
                </a:rPr>
                <a:t>Title and Content</a:t>
              </a:r>
              <a:endParaRPr lang="en-US" dirty="0">
                <a:solidFill>
                  <a:schemeClr val="dk1"/>
                </a:solidFill>
              </a:endParaRPr>
            </a:p>
          </p:txBody>
        </p:sp>
      </p:grp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0"/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" y="3444241"/>
            <a:ext cx="8420100" cy="685800"/>
          </a:xfrm>
        </p:spPr>
        <p:txBody>
          <a:bodyPr>
            <a:normAutofit/>
          </a:bodyPr>
          <a:lstStyle>
            <a:lvl1pPr algn="l">
              <a:defRPr kumimoji="0" lang="en-US" sz="38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4133850"/>
            <a:ext cx="843915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0" lang="en-US" sz="34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 Light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DA6D-99E1-4B6C-9277-EA5E13B48645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6648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7000" y="0"/>
            <a:ext cx="7937500" cy="6118999"/>
            <a:chOff x="127000" y="0"/>
            <a:chExt cx="7937500" cy="6118999"/>
          </a:xfrm>
        </p:grpSpPr>
        <p:grpSp>
          <p:nvGrpSpPr>
            <p:cNvPr id="7" name="Group 53"/>
            <p:cNvGrpSpPr/>
            <p:nvPr/>
          </p:nvGrpSpPr>
          <p:grpSpPr>
            <a:xfrm>
              <a:off x="952500" y="508000"/>
              <a:ext cx="7112000" cy="5610999"/>
              <a:chOff x="952500" y="508000"/>
              <a:chExt cx="7112000" cy="5610999"/>
            </a:xfrm>
          </p:grpSpPr>
          <p:sp>
            <p:nvSpPr>
              <p:cNvPr id="9" name="Rounded Rectangle 8"/>
              <p:cNvSpPr/>
              <p:nvPr>
                <p:custDataLst>
                  <p:tags r:id="rId1"/>
                </p:custDataLst>
              </p:nvPr>
            </p:nvSpPr>
            <p:spPr>
              <a:xfrm>
                <a:off x="1143000" y="508000"/>
                <a:ext cx="1016000" cy="1016000"/>
              </a:xfrm>
              <a:prstGeom prst="roundRect">
                <a:avLst/>
              </a:prstGeom>
              <a:solidFill>
                <a:srgbClr val="6DC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109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246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52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Dark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2286000" y="508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  <a:endParaRPr lang="en-US" sz="1200">
                  <a:solidFill>
                    <a:srgbClr val="1F497D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095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Light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>
                <p:custDataLst>
                  <p:tags r:id="rId5"/>
                </p:custDataLst>
              </p:nvPr>
            </p:nvSpPr>
            <p:spPr>
              <a:xfrm>
                <a:off x="3429000" y="508000"/>
                <a:ext cx="1016000" cy="1016000"/>
              </a:xfrm>
              <a:prstGeom prst="roundRect">
                <a:avLst/>
              </a:prstGeom>
              <a:solidFill>
                <a:srgbClr val="8338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131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56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155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238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Dark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>
                <p:custDataLst>
                  <p:tags r:id="rId7"/>
                </p:custDataLst>
              </p:nvPr>
            </p:nvSpPr>
            <p:spPr>
              <a:xfrm>
                <a:off x="4572000" y="508000"/>
                <a:ext cx="1016000" cy="1016000"/>
              </a:xfrm>
              <a:prstGeom prst="roundRect">
                <a:avLst/>
              </a:prstGeom>
              <a:solidFill>
                <a:srgbClr val="006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0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99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190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381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Light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5000" y="508000"/>
                <a:ext cx="1016000" cy="1016000"/>
              </a:xfrm>
              <a:prstGeom prst="roundRect">
                <a:avLst/>
              </a:prstGeom>
              <a:solidFill>
                <a:srgbClr val="55A5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85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165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28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524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ounded Rectangle 1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858000" y="508000"/>
                <a:ext cx="1016000" cy="1016000"/>
              </a:xfrm>
              <a:prstGeom prst="roundRect">
                <a:avLst/>
              </a:prstGeom>
              <a:solidFill>
                <a:srgbClr val="D649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214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42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667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3000" y="1905000"/>
                <a:ext cx="1016000" cy="1016000"/>
              </a:xfrm>
              <a:prstGeom prst="roundRect">
                <a:avLst/>
              </a:prstGeom>
              <a:solidFill>
                <a:srgbClr val="B9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185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164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952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3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86000" y="1905000"/>
                <a:ext cx="1016000" cy="1016000"/>
              </a:xfrm>
              <a:prstGeom prst="roundRect">
                <a:avLst/>
              </a:prstGeom>
              <a:solidFill>
                <a:srgbClr val="974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095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4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ounded Rectangle 24"/>
              <p:cNvSpPr/>
              <p:nvPr>
                <p:custDataLst>
                  <p:tags r:id="rId17"/>
                </p:custDataLst>
              </p:nvPr>
            </p:nvSpPr>
            <p:spPr>
              <a:xfrm>
                <a:off x="3429000" y="1905000"/>
                <a:ext cx="1016000" cy="1016000"/>
              </a:xfrm>
              <a:prstGeom prst="roundRect">
                <a:avLst/>
              </a:prstGeom>
              <a:solidFill>
                <a:srgbClr val="C1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193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187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0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3238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5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>
                <p:custDataLst>
                  <p:tags r:id="rId19"/>
                </p:custDataLst>
              </p:nvPr>
            </p:nvSpPr>
            <p:spPr>
              <a:xfrm>
                <a:off x="4572000" y="1905000"/>
                <a:ext cx="1016000" cy="1016000"/>
              </a:xfrm>
              <a:prstGeom prst="roundRect">
                <a:avLst/>
              </a:prstGeom>
              <a:solidFill>
                <a:srgbClr val="FFDD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62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4381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6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>
                <p:custDataLst>
                  <p:tags r:id="rId21"/>
                </p:custDataLst>
              </p:nvPr>
            </p:nvSpPr>
            <p:spPr>
              <a:xfrm>
                <a:off x="5715000" y="1905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5524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Hyperlink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>
                <p:custDataLst>
                  <p:tags r:id="rId23"/>
                </p:custDataLst>
              </p:nvPr>
            </p:nvSpPr>
            <p:spPr>
              <a:xfrm>
                <a:off x="6858000" y="1905000"/>
                <a:ext cx="1016000" cy="1016000"/>
              </a:xfrm>
              <a:prstGeom prst="roundRect">
                <a:avLst/>
              </a:prstGeom>
              <a:solidFill>
                <a:srgbClr val="EC89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236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137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29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6667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Followed Hyperlink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ounded Rectangle 32"/>
              <p:cNvSpPr/>
              <p:nvPr>
                <p:custDataLst>
                  <p:tags r:id="rId25"/>
                </p:custDataLst>
              </p:nvPr>
            </p:nvSpPr>
            <p:spPr>
              <a:xfrm>
                <a:off x="1143000" y="3429000"/>
                <a:ext cx="1016000" cy="1016000"/>
              </a:xfrm>
              <a:prstGeom prst="roundRect">
                <a:avLst/>
              </a:prstGeom>
              <a:solidFill>
                <a:srgbClr val="7FAFDD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127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221</a:t>
                </a:r>
              </a:p>
            </p:txBody>
          </p:sp>
          <p:sp>
            <p:nvSpPr>
              <p:cNvPr id="34" name="TextBox 33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952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Tata Blue 50%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>
                <p:custDataLst>
                  <p:tags r:id="rId27"/>
                </p:custDataLst>
              </p:nvPr>
            </p:nvSpPr>
            <p:spPr>
              <a:xfrm>
                <a:off x="2286000" y="3429000"/>
                <a:ext cx="1016000" cy="1016000"/>
              </a:xfrm>
              <a:prstGeom prst="roundRect">
                <a:avLst/>
              </a:prstGeom>
              <a:solidFill>
                <a:srgbClr val="CBD7EE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203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215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238</a:t>
                </a:r>
              </a:p>
            </p:txBody>
          </p:sp>
          <p:sp>
            <p:nvSpPr>
              <p:cNvPr id="36" name="TextBox 35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2095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Tata Blue 25%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ounded Rectangle 36"/>
              <p:cNvSpPr/>
              <p:nvPr>
                <p:custDataLst>
                  <p:tags r:id="rId29"/>
                </p:custDataLst>
              </p:nvPr>
            </p:nvSpPr>
            <p:spPr>
              <a:xfrm>
                <a:off x="3429000" y="3429000"/>
                <a:ext cx="1016000" cy="1016000"/>
              </a:xfrm>
              <a:prstGeom prst="roundRect">
                <a:avLst/>
              </a:prstGeom>
              <a:solidFill>
                <a:srgbClr val="B395C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1F497D"/>
                    </a:solidFill>
                  </a:rPr>
                  <a:t>179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149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197</a:t>
                </a:r>
              </a:p>
            </p:txBody>
          </p:sp>
          <p:sp>
            <p:nvSpPr>
              <p:cNvPr id="38" name="TextBox 37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3238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Purple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ounded Rectangle 38"/>
              <p:cNvSpPr/>
              <p:nvPr>
                <p:custDataLst>
                  <p:tags r:id="rId31"/>
                </p:custDataLst>
              </p:nvPr>
            </p:nvSpPr>
            <p:spPr>
              <a:xfrm>
                <a:off x="4572000" y="3429000"/>
                <a:ext cx="1016000" cy="1016000"/>
              </a:xfrm>
              <a:prstGeom prst="roundRect">
                <a:avLst/>
              </a:prstGeom>
              <a:solidFill>
                <a:srgbClr val="D4C3DF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212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195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223</a:t>
                </a:r>
              </a:p>
            </p:txBody>
          </p:sp>
          <p:sp>
            <p:nvSpPr>
              <p:cNvPr id="40" name="TextBox 39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4381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Purple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>
                <p:custDataLst>
                  <p:tags r:id="rId33"/>
                </p:custDataLst>
              </p:nvPr>
            </p:nvSpPr>
            <p:spPr>
              <a:xfrm>
                <a:off x="5715000" y="3429000"/>
                <a:ext cx="1016000" cy="1016000"/>
              </a:xfrm>
              <a:prstGeom prst="roundRect">
                <a:avLst/>
              </a:prstGeom>
              <a:solidFill>
                <a:srgbClr val="FFF2A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242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171</a:t>
                </a:r>
              </a:p>
            </p:txBody>
          </p:sp>
          <p:sp>
            <p:nvSpPr>
              <p:cNvPr id="42" name="TextBox 41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5524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Yellow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>
                <p:custDataLst>
                  <p:tags r:id="rId35"/>
                </p:custDataLst>
              </p:nvPr>
            </p:nvSpPr>
            <p:spPr>
              <a:xfrm>
                <a:off x="6858000" y="3429000"/>
                <a:ext cx="1016000" cy="1016000"/>
              </a:xfrm>
              <a:prstGeom prst="roundRect">
                <a:avLst/>
              </a:prstGeom>
              <a:solidFill>
                <a:srgbClr val="FFF9D5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213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6667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Yellow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Rounded Rectangle 44"/>
              <p:cNvSpPr/>
              <p:nvPr>
                <p:custDataLst>
                  <p:tags r:id="rId37"/>
                </p:custDataLst>
              </p:nvPr>
            </p:nvSpPr>
            <p:spPr>
              <a:xfrm>
                <a:off x="1143000" y="4826000"/>
                <a:ext cx="1016000" cy="1016000"/>
              </a:xfrm>
              <a:prstGeom prst="roundRect">
                <a:avLst/>
              </a:prstGeom>
              <a:solidFill>
                <a:srgbClr val="E5CDB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229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186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952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Brown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Rounded Rectangle 46"/>
              <p:cNvSpPr/>
              <p:nvPr>
                <p:custDataLst>
                  <p:tags r:id="rId39"/>
                </p:custDataLst>
              </p:nvPr>
            </p:nvSpPr>
            <p:spPr>
              <a:xfrm>
                <a:off x="2286000" y="4826000"/>
                <a:ext cx="1016000" cy="1016000"/>
              </a:xfrm>
              <a:prstGeom prst="roundRect">
                <a:avLst/>
              </a:prstGeom>
              <a:solidFill>
                <a:srgbClr val="F8F1E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248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235</a:t>
                </a:r>
              </a:p>
            </p:txBody>
          </p:sp>
          <p:sp>
            <p:nvSpPr>
              <p:cNvPr id="48" name="TextBox 47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2095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Brown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>
                <p:custDataLst>
                  <p:tags r:id="rId41"/>
                </p:custDataLst>
              </p:nvPr>
            </p:nvSpPr>
            <p:spPr>
              <a:xfrm>
                <a:off x="3429000" y="4826000"/>
                <a:ext cx="1016000" cy="1016000"/>
              </a:xfrm>
              <a:prstGeom prst="roundRect">
                <a:avLst/>
              </a:prstGeom>
              <a:solidFill>
                <a:srgbClr val="B4D59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7FAFDD"/>
                    </a:solidFill>
                  </a:rPr>
                  <a:t>180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213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154</a:t>
                </a:r>
                <a:endParaRPr lang="en-US" sz="1200" dirty="0" smtClean="0">
                  <a:solidFill>
                    <a:srgbClr val="7FAFDD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3238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Green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ounded Rectangle 50"/>
              <p:cNvSpPr/>
              <p:nvPr>
                <p:custDataLst>
                  <p:tags r:id="rId43"/>
                </p:custDataLst>
              </p:nvPr>
            </p:nvSpPr>
            <p:spPr>
              <a:xfrm>
                <a:off x="4572000" y="4826000"/>
                <a:ext cx="1016000" cy="1016000"/>
              </a:xfrm>
              <a:prstGeom prst="roundRect">
                <a:avLst/>
              </a:prstGeom>
              <a:solidFill>
                <a:srgbClr val="D6E7C8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214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200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4381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Green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ounded Rectangle 52"/>
              <p:cNvSpPr/>
              <p:nvPr>
                <p:custDataLst>
                  <p:tags r:id="rId45"/>
                </p:custDataLst>
              </p:nvPr>
            </p:nvSpPr>
            <p:spPr>
              <a:xfrm>
                <a:off x="5715000" y="4826000"/>
                <a:ext cx="1016000" cy="1016000"/>
              </a:xfrm>
              <a:prstGeom prst="roundRect">
                <a:avLst/>
              </a:prstGeom>
              <a:solidFill>
                <a:srgbClr val="F1F0C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240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202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5524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Light Green 50%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Rounded Rectangle 54"/>
              <p:cNvSpPr/>
              <p:nvPr>
                <p:custDataLst>
                  <p:tags r:id="rId47"/>
                </p:custDataLst>
              </p:nvPr>
            </p:nvSpPr>
            <p:spPr>
              <a:xfrm>
                <a:off x="6858000" y="4826000"/>
                <a:ext cx="1016000" cy="1016000"/>
              </a:xfrm>
              <a:prstGeom prst="roundRect">
                <a:avLst/>
              </a:prstGeom>
              <a:solidFill>
                <a:srgbClr val="FBFBF1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6667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Light Green 25%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27000" y="0"/>
              <a:ext cx="25400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Title and Content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0"/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" y="3444241"/>
            <a:ext cx="8420100" cy="685800"/>
          </a:xfrm>
        </p:spPr>
        <p:txBody>
          <a:bodyPr>
            <a:normAutofit/>
          </a:bodyPr>
          <a:lstStyle>
            <a:lvl1pPr algn="l">
              <a:defRPr kumimoji="0" lang="en-US" sz="38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4133850"/>
            <a:ext cx="843915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0" lang="en-US" sz="34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 Light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4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282E-6A10-4712-84CB-12EAC664C564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09607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7000" y="0"/>
            <a:ext cx="7937500" cy="6118999"/>
            <a:chOff x="127000" y="0"/>
            <a:chExt cx="7937500" cy="6118999"/>
          </a:xfrm>
        </p:grpSpPr>
        <p:grpSp>
          <p:nvGrpSpPr>
            <p:cNvPr id="7" name="Group 53"/>
            <p:cNvGrpSpPr/>
            <p:nvPr/>
          </p:nvGrpSpPr>
          <p:grpSpPr>
            <a:xfrm>
              <a:off x="952500" y="508000"/>
              <a:ext cx="7112000" cy="5610999"/>
              <a:chOff x="952500" y="508000"/>
              <a:chExt cx="7112000" cy="5610999"/>
            </a:xfrm>
          </p:grpSpPr>
          <p:sp>
            <p:nvSpPr>
              <p:cNvPr id="9" name="Rounded Rectangle 8"/>
              <p:cNvSpPr/>
              <p:nvPr>
                <p:custDataLst>
                  <p:tags r:id="rId1"/>
                </p:custDataLst>
              </p:nvPr>
            </p:nvSpPr>
            <p:spPr>
              <a:xfrm>
                <a:off x="1143000" y="508000"/>
                <a:ext cx="1016000" cy="1016000"/>
              </a:xfrm>
              <a:prstGeom prst="roundRect">
                <a:avLst/>
              </a:prstGeom>
              <a:solidFill>
                <a:srgbClr val="6DC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109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246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52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Dark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2286000" y="508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  <a:endParaRPr lang="en-US" sz="1200">
                  <a:solidFill>
                    <a:srgbClr val="1F497D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095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Light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>
                <p:custDataLst>
                  <p:tags r:id="rId5"/>
                </p:custDataLst>
              </p:nvPr>
            </p:nvSpPr>
            <p:spPr>
              <a:xfrm>
                <a:off x="3429000" y="508000"/>
                <a:ext cx="1016000" cy="1016000"/>
              </a:xfrm>
              <a:prstGeom prst="roundRect">
                <a:avLst/>
              </a:prstGeom>
              <a:solidFill>
                <a:srgbClr val="8338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131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56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155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238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Dark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>
                <p:custDataLst>
                  <p:tags r:id="rId7"/>
                </p:custDataLst>
              </p:nvPr>
            </p:nvSpPr>
            <p:spPr>
              <a:xfrm>
                <a:off x="4572000" y="508000"/>
                <a:ext cx="1016000" cy="1016000"/>
              </a:xfrm>
              <a:prstGeom prst="roundRect">
                <a:avLst/>
              </a:prstGeom>
              <a:solidFill>
                <a:srgbClr val="006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0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99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190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381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Light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5000" y="508000"/>
                <a:ext cx="1016000" cy="1016000"/>
              </a:xfrm>
              <a:prstGeom prst="roundRect">
                <a:avLst/>
              </a:prstGeom>
              <a:solidFill>
                <a:srgbClr val="55A5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85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165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28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524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ounded Rectangle 1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858000" y="508000"/>
                <a:ext cx="1016000" cy="1016000"/>
              </a:xfrm>
              <a:prstGeom prst="roundRect">
                <a:avLst/>
              </a:prstGeom>
              <a:solidFill>
                <a:srgbClr val="D649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214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42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667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3000" y="1905000"/>
                <a:ext cx="1016000" cy="1016000"/>
              </a:xfrm>
              <a:prstGeom prst="roundRect">
                <a:avLst/>
              </a:prstGeom>
              <a:solidFill>
                <a:srgbClr val="B9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185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164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952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3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86000" y="1905000"/>
                <a:ext cx="1016000" cy="1016000"/>
              </a:xfrm>
              <a:prstGeom prst="roundRect">
                <a:avLst/>
              </a:prstGeom>
              <a:solidFill>
                <a:srgbClr val="974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095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4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ounded Rectangle 24"/>
              <p:cNvSpPr/>
              <p:nvPr>
                <p:custDataLst>
                  <p:tags r:id="rId17"/>
                </p:custDataLst>
              </p:nvPr>
            </p:nvSpPr>
            <p:spPr>
              <a:xfrm>
                <a:off x="3429000" y="1905000"/>
                <a:ext cx="1016000" cy="1016000"/>
              </a:xfrm>
              <a:prstGeom prst="roundRect">
                <a:avLst/>
              </a:prstGeom>
              <a:solidFill>
                <a:srgbClr val="C1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193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187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0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3238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5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>
                <p:custDataLst>
                  <p:tags r:id="rId19"/>
                </p:custDataLst>
              </p:nvPr>
            </p:nvSpPr>
            <p:spPr>
              <a:xfrm>
                <a:off x="4572000" y="1905000"/>
                <a:ext cx="1016000" cy="1016000"/>
              </a:xfrm>
              <a:prstGeom prst="roundRect">
                <a:avLst/>
              </a:prstGeom>
              <a:solidFill>
                <a:srgbClr val="FFDD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62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4381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6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>
                <p:custDataLst>
                  <p:tags r:id="rId21"/>
                </p:custDataLst>
              </p:nvPr>
            </p:nvSpPr>
            <p:spPr>
              <a:xfrm>
                <a:off x="5715000" y="1905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5524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Hyperlink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>
                <p:custDataLst>
                  <p:tags r:id="rId23"/>
                </p:custDataLst>
              </p:nvPr>
            </p:nvSpPr>
            <p:spPr>
              <a:xfrm>
                <a:off x="6858000" y="1905000"/>
                <a:ext cx="1016000" cy="1016000"/>
              </a:xfrm>
              <a:prstGeom prst="roundRect">
                <a:avLst/>
              </a:prstGeom>
              <a:solidFill>
                <a:srgbClr val="EC89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236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137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29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6667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Followed Hyperlink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ounded Rectangle 32"/>
              <p:cNvSpPr/>
              <p:nvPr>
                <p:custDataLst>
                  <p:tags r:id="rId25"/>
                </p:custDataLst>
              </p:nvPr>
            </p:nvSpPr>
            <p:spPr>
              <a:xfrm>
                <a:off x="1143000" y="3429000"/>
                <a:ext cx="1016000" cy="1016000"/>
              </a:xfrm>
              <a:prstGeom prst="roundRect">
                <a:avLst/>
              </a:prstGeom>
              <a:solidFill>
                <a:srgbClr val="7FAFDD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127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221</a:t>
                </a:r>
              </a:p>
            </p:txBody>
          </p:sp>
          <p:sp>
            <p:nvSpPr>
              <p:cNvPr id="34" name="TextBox 33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952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Tata Blue 50%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>
                <p:custDataLst>
                  <p:tags r:id="rId27"/>
                </p:custDataLst>
              </p:nvPr>
            </p:nvSpPr>
            <p:spPr>
              <a:xfrm>
                <a:off x="2286000" y="3429000"/>
                <a:ext cx="1016000" cy="1016000"/>
              </a:xfrm>
              <a:prstGeom prst="roundRect">
                <a:avLst/>
              </a:prstGeom>
              <a:solidFill>
                <a:srgbClr val="CBD7EE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203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215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238</a:t>
                </a:r>
              </a:p>
            </p:txBody>
          </p:sp>
          <p:sp>
            <p:nvSpPr>
              <p:cNvPr id="36" name="TextBox 35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2095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Tata Blue 25%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ounded Rectangle 36"/>
              <p:cNvSpPr/>
              <p:nvPr>
                <p:custDataLst>
                  <p:tags r:id="rId29"/>
                </p:custDataLst>
              </p:nvPr>
            </p:nvSpPr>
            <p:spPr>
              <a:xfrm>
                <a:off x="3429000" y="3429000"/>
                <a:ext cx="1016000" cy="1016000"/>
              </a:xfrm>
              <a:prstGeom prst="roundRect">
                <a:avLst/>
              </a:prstGeom>
              <a:solidFill>
                <a:srgbClr val="B395C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1F497D"/>
                    </a:solidFill>
                  </a:rPr>
                  <a:t>179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149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197</a:t>
                </a:r>
              </a:p>
            </p:txBody>
          </p:sp>
          <p:sp>
            <p:nvSpPr>
              <p:cNvPr id="38" name="TextBox 37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3238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Purple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ounded Rectangle 38"/>
              <p:cNvSpPr/>
              <p:nvPr>
                <p:custDataLst>
                  <p:tags r:id="rId31"/>
                </p:custDataLst>
              </p:nvPr>
            </p:nvSpPr>
            <p:spPr>
              <a:xfrm>
                <a:off x="4572000" y="3429000"/>
                <a:ext cx="1016000" cy="1016000"/>
              </a:xfrm>
              <a:prstGeom prst="roundRect">
                <a:avLst/>
              </a:prstGeom>
              <a:solidFill>
                <a:srgbClr val="D4C3DF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212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195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223</a:t>
                </a:r>
              </a:p>
            </p:txBody>
          </p:sp>
          <p:sp>
            <p:nvSpPr>
              <p:cNvPr id="40" name="TextBox 39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4381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Purple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>
                <p:custDataLst>
                  <p:tags r:id="rId33"/>
                </p:custDataLst>
              </p:nvPr>
            </p:nvSpPr>
            <p:spPr>
              <a:xfrm>
                <a:off x="5715000" y="3429000"/>
                <a:ext cx="1016000" cy="1016000"/>
              </a:xfrm>
              <a:prstGeom prst="roundRect">
                <a:avLst/>
              </a:prstGeom>
              <a:solidFill>
                <a:srgbClr val="FFF2A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242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171</a:t>
                </a:r>
              </a:p>
            </p:txBody>
          </p:sp>
          <p:sp>
            <p:nvSpPr>
              <p:cNvPr id="42" name="TextBox 41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5524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Yellow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>
                <p:custDataLst>
                  <p:tags r:id="rId35"/>
                </p:custDataLst>
              </p:nvPr>
            </p:nvSpPr>
            <p:spPr>
              <a:xfrm>
                <a:off x="6858000" y="3429000"/>
                <a:ext cx="1016000" cy="1016000"/>
              </a:xfrm>
              <a:prstGeom prst="roundRect">
                <a:avLst/>
              </a:prstGeom>
              <a:solidFill>
                <a:srgbClr val="FFF9D5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213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6667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Yellow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Rounded Rectangle 44"/>
              <p:cNvSpPr/>
              <p:nvPr>
                <p:custDataLst>
                  <p:tags r:id="rId37"/>
                </p:custDataLst>
              </p:nvPr>
            </p:nvSpPr>
            <p:spPr>
              <a:xfrm>
                <a:off x="1143000" y="4826000"/>
                <a:ext cx="1016000" cy="1016000"/>
              </a:xfrm>
              <a:prstGeom prst="roundRect">
                <a:avLst/>
              </a:prstGeom>
              <a:solidFill>
                <a:srgbClr val="E5CDB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229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186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952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Brown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Rounded Rectangle 46"/>
              <p:cNvSpPr/>
              <p:nvPr>
                <p:custDataLst>
                  <p:tags r:id="rId39"/>
                </p:custDataLst>
              </p:nvPr>
            </p:nvSpPr>
            <p:spPr>
              <a:xfrm>
                <a:off x="2286000" y="4826000"/>
                <a:ext cx="1016000" cy="1016000"/>
              </a:xfrm>
              <a:prstGeom prst="roundRect">
                <a:avLst/>
              </a:prstGeom>
              <a:solidFill>
                <a:srgbClr val="F8F1E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248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235</a:t>
                </a:r>
              </a:p>
            </p:txBody>
          </p:sp>
          <p:sp>
            <p:nvSpPr>
              <p:cNvPr id="48" name="TextBox 47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2095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Brown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>
                <p:custDataLst>
                  <p:tags r:id="rId41"/>
                </p:custDataLst>
              </p:nvPr>
            </p:nvSpPr>
            <p:spPr>
              <a:xfrm>
                <a:off x="3429000" y="4826000"/>
                <a:ext cx="1016000" cy="1016000"/>
              </a:xfrm>
              <a:prstGeom prst="roundRect">
                <a:avLst/>
              </a:prstGeom>
              <a:solidFill>
                <a:srgbClr val="B4D59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7FAFDD"/>
                    </a:solidFill>
                  </a:rPr>
                  <a:t>180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213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154</a:t>
                </a:r>
                <a:endParaRPr lang="en-US" sz="1200" dirty="0" smtClean="0">
                  <a:solidFill>
                    <a:srgbClr val="7FAFDD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3238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Green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ounded Rectangle 50"/>
              <p:cNvSpPr/>
              <p:nvPr>
                <p:custDataLst>
                  <p:tags r:id="rId43"/>
                </p:custDataLst>
              </p:nvPr>
            </p:nvSpPr>
            <p:spPr>
              <a:xfrm>
                <a:off x="4572000" y="4826000"/>
                <a:ext cx="1016000" cy="1016000"/>
              </a:xfrm>
              <a:prstGeom prst="roundRect">
                <a:avLst/>
              </a:prstGeom>
              <a:solidFill>
                <a:srgbClr val="D6E7C8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214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200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4381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Green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ounded Rectangle 52"/>
              <p:cNvSpPr/>
              <p:nvPr>
                <p:custDataLst>
                  <p:tags r:id="rId45"/>
                </p:custDataLst>
              </p:nvPr>
            </p:nvSpPr>
            <p:spPr>
              <a:xfrm>
                <a:off x="5715000" y="4826000"/>
                <a:ext cx="1016000" cy="1016000"/>
              </a:xfrm>
              <a:prstGeom prst="roundRect">
                <a:avLst/>
              </a:prstGeom>
              <a:solidFill>
                <a:srgbClr val="F1F0C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240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202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5524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Light Green 50%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Rounded Rectangle 54"/>
              <p:cNvSpPr/>
              <p:nvPr>
                <p:custDataLst>
                  <p:tags r:id="rId47"/>
                </p:custDataLst>
              </p:nvPr>
            </p:nvSpPr>
            <p:spPr>
              <a:xfrm>
                <a:off x="6858000" y="4826000"/>
                <a:ext cx="1016000" cy="1016000"/>
              </a:xfrm>
              <a:prstGeom prst="roundRect">
                <a:avLst/>
              </a:prstGeom>
              <a:solidFill>
                <a:srgbClr val="FBFBF1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6667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Light Green 25%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27000" y="0"/>
              <a:ext cx="25400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Title and Content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0"/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" y="3444241"/>
            <a:ext cx="8420100" cy="685800"/>
          </a:xfrm>
        </p:spPr>
        <p:txBody>
          <a:bodyPr>
            <a:normAutofit/>
          </a:bodyPr>
          <a:lstStyle>
            <a:lvl1pPr algn="l">
              <a:defRPr kumimoji="0" lang="en-US" sz="38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4133850"/>
            <a:ext cx="843915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0" lang="en-US" sz="34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 Light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21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282E-6A10-4712-84CB-12EAC664C564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6509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5E52-04F6-4A9B-B66C-EA8CDB8C37FF}" type="slidenum">
              <a:rPr lang="es-CO" smtClean="0"/>
              <a:t>‹#›</a:t>
            </a:fld>
            <a:endParaRPr lang="es-C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36" y="2721864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0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36" y="2712339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36" y="2721864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36" y="2721864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5E52-04F6-4A9B-B66C-EA8CDB8C37FF}" type="slidenum">
              <a:rPr lang="es-CO" smtClean="0"/>
              <a:t>‹#›</a:t>
            </a:fld>
            <a:endParaRPr lang="es-C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0719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295274" y="3248025"/>
            <a:ext cx="82391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3000" b="0" kern="1200" dirty="0" smtClean="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rPr>
              <a:t>Thank You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7000" y="0"/>
            <a:ext cx="7937500" cy="6118999"/>
            <a:chOff x="127000" y="0"/>
            <a:chExt cx="7937500" cy="6118999"/>
          </a:xfrm>
        </p:grpSpPr>
        <p:grpSp>
          <p:nvGrpSpPr>
            <p:cNvPr id="7" name="Group 53"/>
            <p:cNvGrpSpPr/>
            <p:nvPr/>
          </p:nvGrpSpPr>
          <p:grpSpPr>
            <a:xfrm>
              <a:off x="952500" y="508000"/>
              <a:ext cx="7112000" cy="5610999"/>
              <a:chOff x="952500" y="508000"/>
              <a:chExt cx="7112000" cy="5610999"/>
            </a:xfrm>
          </p:grpSpPr>
          <p:sp>
            <p:nvSpPr>
              <p:cNvPr id="9" name="Rounded Rectangle 8"/>
              <p:cNvSpPr/>
              <p:nvPr>
                <p:custDataLst>
                  <p:tags r:id="rId1"/>
                </p:custDataLst>
              </p:nvPr>
            </p:nvSpPr>
            <p:spPr>
              <a:xfrm>
                <a:off x="1143000" y="508000"/>
                <a:ext cx="1016000" cy="1016000"/>
              </a:xfrm>
              <a:prstGeom prst="roundRect">
                <a:avLst/>
              </a:prstGeom>
              <a:solidFill>
                <a:srgbClr val="6DC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109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246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52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Dark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2286000" y="508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  <a:endParaRPr lang="en-US" sz="1200">
                  <a:solidFill>
                    <a:srgbClr val="1F497D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095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Light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>
                <p:custDataLst>
                  <p:tags r:id="rId5"/>
                </p:custDataLst>
              </p:nvPr>
            </p:nvSpPr>
            <p:spPr>
              <a:xfrm>
                <a:off x="3429000" y="508000"/>
                <a:ext cx="1016000" cy="1016000"/>
              </a:xfrm>
              <a:prstGeom prst="roundRect">
                <a:avLst/>
              </a:prstGeom>
              <a:solidFill>
                <a:srgbClr val="8338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131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56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155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238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Dark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>
                <p:custDataLst>
                  <p:tags r:id="rId7"/>
                </p:custDataLst>
              </p:nvPr>
            </p:nvSpPr>
            <p:spPr>
              <a:xfrm>
                <a:off x="4572000" y="508000"/>
                <a:ext cx="1016000" cy="1016000"/>
              </a:xfrm>
              <a:prstGeom prst="roundRect">
                <a:avLst/>
              </a:prstGeom>
              <a:solidFill>
                <a:srgbClr val="006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0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99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190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381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Light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5000" y="508000"/>
                <a:ext cx="1016000" cy="1016000"/>
              </a:xfrm>
              <a:prstGeom prst="roundRect">
                <a:avLst/>
              </a:prstGeom>
              <a:solidFill>
                <a:srgbClr val="55A5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85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165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28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524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ounded Rectangle 1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858000" y="508000"/>
                <a:ext cx="1016000" cy="1016000"/>
              </a:xfrm>
              <a:prstGeom prst="roundRect">
                <a:avLst/>
              </a:prstGeom>
              <a:solidFill>
                <a:srgbClr val="D649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214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42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667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3000" y="1905000"/>
                <a:ext cx="1016000" cy="1016000"/>
              </a:xfrm>
              <a:prstGeom prst="roundRect">
                <a:avLst/>
              </a:prstGeom>
              <a:solidFill>
                <a:srgbClr val="B9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185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164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952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3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86000" y="1905000"/>
                <a:ext cx="1016000" cy="1016000"/>
              </a:xfrm>
              <a:prstGeom prst="roundRect">
                <a:avLst/>
              </a:prstGeom>
              <a:solidFill>
                <a:srgbClr val="974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095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4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ounded Rectangle 24"/>
              <p:cNvSpPr/>
              <p:nvPr>
                <p:custDataLst>
                  <p:tags r:id="rId17"/>
                </p:custDataLst>
              </p:nvPr>
            </p:nvSpPr>
            <p:spPr>
              <a:xfrm>
                <a:off x="3429000" y="1905000"/>
                <a:ext cx="1016000" cy="1016000"/>
              </a:xfrm>
              <a:prstGeom prst="roundRect">
                <a:avLst/>
              </a:prstGeom>
              <a:solidFill>
                <a:srgbClr val="C1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193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187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0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3238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5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>
                <p:custDataLst>
                  <p:tags r:id="rId19"/>
                </p:custDataLst>
              </p:nvPr>
            </p:nvSpPr>
            <p:spPr>
              <a:xfrm>
                <a:off x="4572000" y="1905000"/>
                <a:ext cx="1016000" cy="1016000"/>
              </a:xfrm>
              <a:prstGeom prst="roundRect">
                <a:avLst/>
              </a:prstGeom>
              <a:solidFill>
                <a:srgbClr val="FFDD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62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4381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6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>
                <p:custDataLst>
                  <p:tags r:id="rId21"/>
                </p:custDataLst>
              </p:nvPr>
            </p:nvSpPr>
            <p:spPr>
              <a:xfrm>
                <a:off x="5715000" y="1905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5524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Hyperlink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>
                <p:custDataLst>
                  <p:tags r:id="rId23"/>
                </p:custDataLst>
              </p:nvPr>
            </p:nvSpPr>
            <p:spPr>
              <a:xfrm>
                <a:off x="6858000" y="1905000"/>
                <a:ext cx="1016000" cy="1016000"/>
              </a:xfrm>
              <a:prstGeom prst="roundRect">
                <a:avLst/>
              </a:prstGeom>
              <a:solidFill>
                <a:srgbClr val="EC89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236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137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29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6667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Followed Hyperlink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ounded Rectangle 32"/>
              <p:cNvSpPr/>
              <p:nvPr>
                <p:custDataLst>
                  <p:tags r:id="rId25"/>
                </p:custDataLst>
              </p:nvPr>
            </p:nvSpPr>
            <p:spPr>
              <a:xfrm>
                <a:off x="1143000" y="3429000"/>
                <a:ext cx="1016000" cy="1016000"/>
              </a:xfrm>
              <a:prstGeom prst="roundRect">
                <a:avLst/>
              </a:prstGeom>
              <a:solidFill>
                <a:srgbClr val="7FAFDD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127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221</a:t>
                </a:r>
              </a:p>
            </p:txBody>
          </p:sp>
          <p:sp>
            <p:nvSpPr>
              <p:cNvPr id="34" name="TextBox 33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952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Tata Blue 50%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>
                <p:custDataLst>
                  <p:tags r:id="rId27"/>
                </p:custDataLst>
              </p:nvPr>
            </p:nvSpPr>
            <p:spPr>
              <a:xfrm>
                <a:off x="2286000" y="3429000"/>
                <a:ext cx="1016000" cy="1016000"/>
              </a:xfrm>
              <a:prstGeom prst="roundRect">
                <a:avLst/>
              </a:prstGeom>
              <a:solidFill>
                <a:srgbClr val="CBD7EE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203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215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238</a:t>
                </a:r>
              </a:p>
            </p:txBody>
          </p:sp>
          <p:sp>
            <p:nvSpPr>
              <p:cNvPr id="36" name="TextBox 35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2095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Tata Blue 25%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ounded Rectangle 36"/>
              <p:cNvSpPr/>
              <p:nvPr>
                <p:custDataLst>
                  <p:tags r:id="rId29"/>
                </p:custDataLst>
              </p:nvPr>
            </p:nvSpPr>
            <p:spPr>
              <a:xfrm>
                <a:off x="3429000" y="3429000"/>
                <a:ext cx="1016000" cy="1016000"/>
              </a:xfrm>
              <a:prstGeom prst="roundRect">
                <a:avLst/>
              </a:prstGeom>
              <a:solidFill>
                <a:srgbClr val="B395C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1F497D"/>
                    </a:solidFill>
                  </a:rPr>
                  <a:t>179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149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197</a:t>
                </a:r>
              </a:p>
            </p:txBody>
          </p:sp>
          <p:sp>
            <p:nvSpPr>
              <p:cNvPr id="38" name="TextBox 37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3238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Purple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ounded Rectangle 38"/>
              <p:cNvSpPr/>
              <p:nvPr>
                <p:custDataLst>
                  <p:tags r:id="rId31"/>
                </p:custDataLst>
              </p:nvPr>
            </p:nvSpPr>
            <p:spPr>
              <a:xfrm>
                <a:off x="4572000" y="3429000"/>
                <a:ext cx="1016000" cy="1016000"/>
              </a:xfrm>
              <a:prstGeom prst="roundRect">
                <a:avLst/>
              </a:prstGeom>
              <a:solidFill>
                <a:srgbClr val="D4C3DF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212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195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223</a:t>
                </a:r>
              </a:p>
            </p:txBody>
          </p:sp>
          <p:sp>
            <p:nvSpPr>
              <p:cNvPr id="40" name="TextBox 39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4381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Purple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>
                <p:custDataLst>
                  <p:tags r:id="rId33"/>
                </p:custDataLst>
              </p:nvPr>
            </p:nvSpPr>
            <p:spPr>
              <a:xfrm>
                <a:off x="5715000" y="3429000"/>
                <a:ext cx="1016000" cy="1016000"/>
              </a:xfrm>
              <a:prstGeom prst="roundRect">
                <a:avLst/>
              </a:prstGeom>
              <a:solidFill>
                <a:srgbClr val="FFF2A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242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171</a:t>
                </a:r>
              </a:p>
            </p:txBody>
          </p:sp>
          <p:sp>
            <p:nvSpPr>
              <p:cNvPr id="42" name="TextBox 41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5524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Yellow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>
                <p:custDataLst>
                  <p:tags r:id="rId35"/>
                </p:custDataLst>
              </p:nvPr>
            </p:nvSpPr>
            <p:spPr>
              <a:xfrm>
                <a:off x="6858000" y="3429000"/>
                <a:ext cx="1016000" cy="1016000"/>
              </a:xfrm>
              <a:prstGeom prst="roundRect">
                <a:avLst/>
              </a:prstGeom>
              <a:solidFill>
                <a:srgbClr val="FFF9D5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213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6667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Yellow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Rounded Rectangle 44"/>
              <p:cNvSpPr/>
              <p:nvPr>
                <p:custDataLst>
                  <p:tags r:id="rId37"/>
                </p:custDataLst>
              </p:nvPr>
            </p:nvSpPr>
            <p:spPr>
              <a:xfrm>
                <a:off x="1143000" y="4826000"/>
                <a:ext cx="1016000" cy="1016000"/>
              </a:xfrm>
              <a:prstGeom prst="roundRect">
                <a:avLst/>
              </a:prstGeom>
              <a:solidFill>
                <a:srgbClr val="E5CDB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229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186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952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Brown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Rounded Rectangle 46"/>
              <p:cNvSpPr/>
              <p:nvPr>
                <p:custDataLst>
                  <p:tags r:id="rId39"/>
                </p:custDataLst>
              </p:nvPr>
            </p:nvSpPr>
            <p:spPr>
              <a:xfrm>
                <a:off x="2286000" y="4826000"/>
                <a:ext cx="1016000" cy="1016000"/>
              </a:xfrm>
              <a:prstGeom prst="roundRect">
                <a:avLst/>
              </a:prstGeom>
              <a:solidFill>
                <a:srgbClr val="F8F1E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248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235</a:t>
                </a:r>
              </a:p>
            </p:txBody>
          </p:sp>
          <p:sp>
            <p:nvSpPr>
              <p:cNvPr id="48" name="TextBox 47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2095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Brown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>
                <p:custDataLst>
                  <p:tags r:id="rId41"/>
                </p:custDataLst>
              </p:nvPr>
            </p:nvSpPr>
            <p:spPr>
              <a:xfrm>
                <a:off x="3429000" y="4826000"/>
                <a:ext cx="1016000" cy="1016000"/>
              </a:xfrm>
              <a:prstGeom prst="roundRect">
                <a:avLst/>
              </a:prstGeom>
              <a:solidFill>
                <a:srgbClr val="B4D59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7FAFDD"/>
                    </a:solidFill>
                  </a:rPr>
                  <a:t>180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213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154</a:t>
                </a:r>
                <a:endParaRPr lang="en-US" sz="1200" dirty="0" smtClean="0">
                  <a:solidFill>
                    <a:srgbClr val="7FAFDD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3238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Green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ounded Rectangle 50"/>
              <p:cNvSpPr/>
              <p:nvPr>
                <p:custDataLst>
                  <p:tags r:id="rId43"/>
                </p:custDataLst>
              </p:nvPr>
            </p:nvSpPr>
            <p:spPr>
              <a:xfrm>
                <a:off x="4572000" y="4826000"/>
                <a:ext cx="1016000" cy="1016000"/>
              </a:xfrm>
              <a:prstGeom prst="roundRect">
                <a:avLst/>
              </a:prstGeom>
              <a:solidFill>
                <a:srgbClr val="D6E7C8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214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200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4381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Green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ounded Rectangle 52"/>
              <p:cNvSpPr/>
              <p:nvPr>
                <p:custDataLst>
                  <p:tags r:id="rId45"/>
                </p:custDataLst>
              </p:nvPr>
            </p:nvSpPr>
            <p:spPr>
              <a:xfrm>
                <a:off x="5715000" y="4826000"/>
                <a:ext cx="1016000" cy="1016000"/>
              </a:xfrm>
              <a:prstGeom prst="roundRect">
                <a:avLst/>
              </a:prstGeom>
              <a:solidFill>
                <a:srgbClr val="F1F0C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240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202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5524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Light Green 50%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Rounded Rectangle 54"/>
              <p:cNvSpPr/>
              <p:nvPr>
                <p:custDataLst>
                  <p:tags r:id="rId47"/>
                </p:custDataLst>
              </p:nvPr>
            </p:nvSpPr>
            <p:spPr>
              <a:xfrm>
                <a:off x="6858000" y="4826000"/>
                <a:ext cx="1016000" cy="1016000"/>
              </a:xfrm>
              <a:prstGeom prst="roundRect">
                <a:avLst/>
              </a:prstGeom>
              <a:solidFill>
                <a:srgbClr val="FBFBF1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6667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Light Green 25%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27000" y="0"/>
              <a:ext cx="25400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Title and Content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0"/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" y="3444241"/>
            <a:ext cx="8420100" cy="685800"/>
          </a:xfrm>
        </p:spPr>
        <p:txBody>
          <a:bodyPr>
            <a:normAutofit/>
          </a:bodyPr>
          <a:lstStyle>
            <a:lvl1pPr algn="l">
              <a:defRPr kumimoji="0" lang="en-US" sz="38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4133850"/>
            <a:ext cx="843915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0" lang="en-US" sz="34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 Light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 l="19375" t="20410" r="5469" b="9375"/>
          <a:stretch>
            <a:fillRect/>
          </a:stretch>
        </p:blipFill>
        <p:spPr bwMode="auto">
          <a:xfrm>
            <a:off x="-28575" y="0"/>
            <a:ext cx="916305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160" y="67056"/>
            <a:ext cx="7467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052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741363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6CCFF6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5E52-04F6-4A9B-B66C-EA8CDB8C37FF}" type="slidenum">
              <a:rPr lang="es-CO" smtClean="0"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0" r:id="rId3"/>
  </p:sldLayoutIdLst>
  <p:timing>
    <p:tnLst>
      <p:par>
        <p:cTn id="1" dur="indefinite" restart="never" nodeType="tmRoot"/>
      </p:par>
    </p:tnLst>
  </p:timing>
  <p:txStyles>
    <p:titleStyle>
      <a:lvl1pPr eaLnBrk="1" hangingPunct="1">
        <a:defRPr lang="en-US" sz="28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tabLst/>
        <a:defRPr lang="en-US" sz="2200" b="0" kern="1200" noProof="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1pPr>
      <a:lvl2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2pPr>
      <a:lvl3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None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3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/>
          <a:srcRect l="19609" t="20410" r="5469" b="9277"/>
          <a:stretch>
            <a:fillRect/>
          </a:stretch>
        </p:blipFill>
        <p:spPr bwMode="auto">
          <a:xfrm>
            <a:off x="98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56" descr="tata-trans-ne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9650" y="429380"/>
            <a:ext cx="467290" cy="430251"/>
          </a:xfrm>
          <a:prstGeom prst="rect">
            <a:avLst/>
          </a:prstGeom>
          <a:noFill/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64236" y="2712339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/>
          <a:srcRect l="19609" t="20410" r="5391" b="8757"/>
          <a:stretch>
            <a:fillRect/>
          </a:stretch>
        </p:blipFill>
        <p:spPr bwMode="auto">
          <a:xfrm>
            <a:off x="0" y="0"/>
            <a:ext cx="9144000" cy="690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156" descr="tata-trans-ne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9650" y="429380"/>
            <a:ext cx="467290" cy="430251"/>
          </a:xfrm>
          <a:prstGeom prst="rect">
            <a:avLst/>
          </a:prstGeom>
          <a:noFill/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64236" y="2712339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/>
          <a:srcRect l="19531" t="20410" r="5391" b="9375"/>
          <a:stretch>
            <a:fillRect/>
          </a:stretch>
        </p:blipFill>
        <p:spPr bwMode="auto">
          <a:xfrm>
            <a:off x="-9427" y="98"/>
            <a:ext cx="915352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56" descr="tata-trans-ne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29650" y="429380"/>
            <a:ext cx="467290" cy="430251"/>
          </a:xfrm>
          <a:prstGeom prst="rect">
            <a:avLst/>
          </a:prstGeom>
          <a:noFill/>
        </p:spPr>
      </p:pic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364236" y="2712339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1" r:id="rId2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 l="19609" t="20410" r="5391" b="92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95274" y="3248025"/>
            <a:ext cx="82391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3000" b="0" kern="1200" dirty="0" smtClean="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rPr>
              <a:t>Thank You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 l="19375" t="20410" r="5469" b="9375"/>
          <a:stretch>
            <a:fillRect/>
          </a:stretch>
        </p:blipFill>
        <p:spPr bwMode="auto">
          <a:xfrm>
            <a:off x="-28575" y="0"/>
            <a:ext cx="916305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160" y="67056"/>
            <a:ext cx="7467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052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741363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6CCFF6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DA6D-99E1-4B6C-9277-EA5E13B48645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68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iming>
    <p:tnLst>
      <p:par>
        <p:cTn id="1" dur="indefinite" restart="never" nodeType="tmRoot"/>
      </p:par>
    </p:tnLst>
  </p:timing>
  <p:txStyles>
    <p:titleStyle>
      <a:lvl1pPr eaLnBrk="1" hangingPunct="1">
        <a:defRPr lang="en-US" sz="28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tabLst/>
        <a:defRPr lang="en-US" sz="2200" b="0" kern="1200" noProof="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1pPr>
      <a:lvl2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2pPr>
      <a:lvl3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None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3pPr>
    </p:bodyStyle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 l="19375" t="20410" r="5469" b="9375"/>
          <a:stretch>
            <a:fillRect/>
          </a:stretch>
        </p:blipFill>
        <p:spPr bwMode="auto">
          <a:xfrm>
            <a:off x="-28575" y="0"/>
            <a:ext cx="916305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160" y="67056"/>
            <a:ext cx="7467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052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741363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6CCFF6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282E-6A10-4712-84CB-12EAC664C564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1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eaLnBrk="1" hangingPunct="1">
        <a:defRPr lang="en-US" sz="28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tabLst/>
        <a:defRPr lang="en-US" sz="2200" b="0" kern="1200" noProof="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1pPr>
      <a:lvl2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2pPr>
      <a:lvl3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None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3pPr>
    </p:bodyStyle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 l="19375" t="20410" r="5469" b="9375"/>
          <a:stretch>
            <a:fillRect/>
          </a:stretch>
        </p:blipFill>
        <p:spPr bwMode="auto">
          <a:xfrm>
            <a:off x="-28575" y="0"/>
            <a:ext cx="916305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160" y="67056"/>
            <a:ext cx="7467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052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741363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6CCFF6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282E-6A10-4712-84CB-12EAC664C564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9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iming>
    <p:tnLst>
      <p:par>
        <p:cTn id="1" dur="indefinite" restart="never" nodeType="tmRoot"/>
      </p:par>
    </p:tnLst>
  </p:timing>
  <p:txStyles>
    <p:titleStyle>
      <a:lvl1pPr eaLnBrk="1" hangingPunct="1">
        <a:defRPr lang="en-US" sz="28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tabLst/>
        <a:defRPr lang="en-US" sz="2200" b="0" kern="1200" noProof="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1pPr>
      <a:lvl2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2pPr>
      <a:lvl3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None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3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CO" sz="3200" b="1" dirty="0" smtClean="0"/>
              <a:t>Conceptos Generales Pruebas Unitarias, Pruebas Funcionales e integración</a:t>
            </a:r>
          </a:p>
        </p:txBody>
      </p:sp>
    </p:spTree>
    <p:extLst>
      <p:ext uri="{BB962C8B-B14F-4D97-AF65-F5344CB8AC3E}">
        <p14:creationId xmlns:p14="http://schemas.microsoft.com/office/powerpoint/2010/main" val="4914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 smtClean="0"/>
              <a:t>             Pruebas Unitarias</a:t>
            </a:r>
            <a:r>
              <a:rPr lang="es-CO" b="1" dirty="0"/>
              <a:t/>
            </a:r>
            <a:br>
              <a:rPr lang="es-CO" b="1" dirty="0"/>
            </a:br>
            <a:endParaRPr lang="es-CO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7848" y="764704"/>
            <a:ext cx="8439912" cy="914400"/>
          </a:xfrm>
        </p:spPr>
        <p:txBody>
          <a:bodyPr/>
          <a:lstStyle/>
          <a:p>
            <a:r>
              <a:rPr lang="es-CO" sz="2400" b="1" dirty="0" smtClean="0"/>
              <a:t>Desventajas en TDD:</a:t>
            </a:r>
          </a:p>
          <a:p>
            <a:endParaRPr lang="es-CO" b="1" dirty="0" smtClean="0"/>
          </a:p>
          <a:p>
            <a:endParaRPr lang="es-CO" b="1" dirty="0"/>
          </a:p>
          <a:p>
            <a:pPr marL="457200" indent="-457200" algn="just">
              <a:buFont typeface="+mj-lt"/>
              <a:buAutoNum type="arabicPeriod"/>
            </a:pPr>
            <a:r>
              <a:rPr lang="es-CO" sz="1800" dirty="0"/>
              <a:t>Interfaz de </a:t>
            </a:r>
            <a:r>
              <a:rPr lang="es-CO" sz="1800" dirty="0" smtClean="0"/>
              <a:t>usuario</a:t>
            </a:r>
          </a:p>
          <a:p>
            <a:pPr marL="457200" indent="-457200" algn="just">
              <a:buFont typeface="+mj-lt"/>
              <a:buAutoNum type="arabicPeriod"/>
            </a:pPr>
            <a:endParaRPr lang="es-CO" sz="18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CO" sz="1800" dirty="0"/>
              <a:t>La </a:t>
            </a:r>
            <a:r>
              <a:rPr lang="es-CO" sz="1800" dirty="0" smtClean="0"/>
              <a:t>base </a:t>
            </a:r>
            <a:r>
              <a:rPr lang="es-CO" sz="1800" dirty="0"/>
              <a:t>de </a:t>
            </a:r>
            <a:r>
              <a:rPr lang="es-CO" sz="1800" dirty="0" smtClean="0"/>
              <a:t>datos</a:t>
            </a:r>
          </a:p>
          <a:p>
            <a:pPr marL="457200" indent="-457200" algn="just">
              <a:buFont typeface="+mj-lt"/>
              <a:buAutoNum type="arabicPeriod"/>
            </a:pPr>
            <a:endParaRPr lang="es-CO" sz="18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CO" sz="1800" dirty="0"/>
              <a:t>Errores no </a:t>
            </a:r>
            <a:r>
              <a:rPr lang="es-CO" sz="1800" dirty="0" smtClean="0"/>
              <a:t>identificados</a:t>
            </a:r>
          </a:p>
          <a:p>
            <a:pPr marL="457200" indent="-457200" algn="just">
              <a:buFont typeface="+mj-lt"/>
              <a:buAutoNum type="arabicPeriod"/>
            </a:pPr>
            <a:endParaRPr lang="es-CO" sz="18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CO" sz="1800" dirty="0"/>
              <a:t>Pronunciada curva de </a:t>
            </a:r>
            <a:r>
              <a:rPr lang="es-CO" sz="1800" dirty="0" smtClean="0"/>
              <a:t>aprendizaje</a:t>
            </a:r>
          </a:p>
        </p:txBody>
      </p:sp>
    </p:spTree>
    <p:extLst>
      <p:ext uri="{BB962C8B-B14F-4D97-AF65-F5344CB8AC3E}">
        <p14:creationId xmlns:p14="http://schemas.microsoft.com/office/powerpoint/2010/main" val="31559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 smtClean="0"/>
              <a:t>             Pruebas Unitarias</a:t>
            </a:r>
            <a:r>
              <a:rPr lang="es-CO" b="1" dirty="0"/>
              <a:t/>
            </a:r>
            <a:br>
              <a:rPr lang="es-CO" b="1" dirty="0"/>
            </a:br>
            <a:endParaRPr lang="es-CO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7848" y="764704"/>
            <a:ext cx="8439912" cy="914400"/>
          </a:xfrm>
        </p:spPr>
        <p:txBody>
          <a:bodyPr/>
          <a:lstStyle/>
          <a:p>
            <a:r>
              <a:rPr lang="es-CO" sz="2400" b="1" dirty="0" smtClean="0"/>
              <a:t>Buenas prácticas para los test unitarios</a:t>
            </a:r>
          </a:p>
          <a:p>
            <a:endParaRPr lang="es-CO" b="1" dirty="0" smtClean="0"/>
          </a:p>
          <a:p>
            <a:endParaRPr lang="es-CO" b="1" dirty="0"/>
          </a:p>
          <a:p>
            <a:pPr marL="457200" indent="-457200" algn="just">
              <a:buFont typeface="+mj-lt"/>
              <a:buAutoNum type="arabicPeriod"/>
            </a:pPr>
            <a:r>
              <a:rPr lang="es-CO" sz="1800" dirty="0"/>
              <a:t>Las pruebas unitarias deberían ser </a:t>
            </a:r>
            <a:r>
              <a:rPr lang="es-CO" sz="1800" dirty="0" smtClean="0"/>
              <a:t>independientes</a:t>
            </a:r>
          </a:p>
          <a:p>
            <a:pPr marL="457200" indent="-457200" algn="just">
              <a:buFont typeface="+mj-lt"/>
              <a:buAutoNum type="arabicPeriod"/>
            </a:pPr>
            <a:endParaRPr lang="es-CO" sz="1800" dirty="0"/>
          </a:p>
          <a:p>
            <a:pPr marL="457200" indent="-457200" algn="just">
              <a:buFont typeface="+mj-lt"/>
              <a:buAutoNum type="arabicPeriod"/>
            </a:pPr>
            <a:r>
              <a:rPr lang="es-CO" sz="1800" dirty="0" smtClean="0"/>
              <a:t>Probar </a:t>
            </a:r>
            <a:r>
              <a:rPr lang="es-CO" sz="1800" dirty="0"/>
              <a:t>sólo un código a la </a:t>
            </a:r>
            <a:r>
              <a:rPr lang="es-CO" sz="1800" dirty="0" smtClean="0"/>
              <a:t>vez</a:t>
            </a:r>
          </a:p>
          <a:p>
            <a:pPr marL="457200" indent="-457200" algn="just">
              <a:buFont typeface="+mj-lt"/>
              <a:buAutoNum type="arabicPeriod"/>
            </a:pPr>
            <a:endParaRPr lang="es-CO" sz="1800" dirty="0"/>
          </a:p>
          <a:p>
            <a:pPr marL="457200" indent="-457200" algn="just">
              <a:buFont typeface="+mj-lt"/>
              <a:buAutoNum type="arabicPeriod"/>
            </a:pPr>
            <a:r>
              <a:rPr lang="es-CO" sz="1800" dirty="0"/>
              <a:t>Sigue un esquema </a:t>
            </a:r>
            <a:r>
              <a:rPr lang="es-CO" sz="1800" dirty="0" smtClean="0"/>
              <a:t>claro</a:t>
            </a:r>
          </a:p>
          <a:p>
            <a:pPr marL="457200" indent="-457200" algn="just">
              <a:buFont typeface="+mj-lt"/>
              <a:buAutoNum type="arabicPeriod"/>
            </a:pPr>
            <a:endParaRPr lang="es-CO" sz="1800" dirty="0"/>
          </a:p>
          <a:p>
            <a:pPr marL="457200" indent="-457200" algn="just">
              <a:buFont typeface="+mj-lt"/>
              <a:buAutoNum type="arabicPeriod"/>
            </a:pPr>
            <a:r>
              <a:rPr lang="es-CO" sz="1800" dirty="0"/>
              <a:t>Cualquier cambio necesita pasar el </a:t>
            </a:r>
            <a:r>
              <a:rPr lang="es-CO" sz="1800" dirty="0" smtClean="0"/>
              <a:t>test</a:t>
            </a:r>
          </a:p>
          <a:p>
            <a:pPr marL="457200" indent="-457200" algn="just">
              <a:buFont typeface="+mj-lt"/>
              <a:buAutoNum type="arabicPeriod"/>
            </a:pPr>
            <a:endParaRPr lang="es-CO" sz="18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CO" sz="1800" dirty="0" smtClean="0"/>
              <a:t>Corregir </a:t>
            </a:r>
            <a:r>
              <a:rPr lang="es-CO" sz="1800" dirty="0"/>
              <a:t>los bugs identificados durante las pruebas antes de </a:t>
            </a:r>
            <a:r>
              <a:rPr lang="es-CO" sz="1800" dirty="0" smtClean="0"/>
              <a:t>continuar</a:t>
            </a:r>
          </a:p>
          <a:p>
            <a:pPr marL="457200" indent="-457200" algn="just">
              <a:buFont typeface="+mj-lt"/>
              <a:buAutoNum type="arabicPeriod"/>
            </a:pPr>
            <a:endParaRPr lang="es-CO" sz="18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CO" sz="1800" dirty="0" smtClean="0"/>
              <a:t>Acostumbrarse </a:t>
            </a:r>
            <a:r>
              <a:rPr lang="es-CO" sz="1800" dirty="0"/>
              <a:t>a realizar pruebas regularmente mientras </a:t>
            </a:r>
            <a:r>
              <a:rPr lang="es-CO" sz="1800" dirty="0" smtClean="0"/>
              <a:t>se programa</a:t>
            </a:r>
          </a:p>
        </p:txBody>
      </p:sp>
    </p:spTree>
    <p:extLst>
      <p:ext uri="{BB962C8B-B14F-4D97-AF65-F5344CB8AC3E}">
        <p14:creationId xmlns:p14="http://schemas.microsoft.com/office/powerpoint/2010/main" val="366712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6616" y="980728"/>
            <a:ext cx="8439912" cy="2880320"/>
          </a:xfrm>
        </p:spPr>
        <p:txBody>
          <a:bodyPr/>
          <a:lstStyle/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sz="3200" dirty="0" smtClean="0"/>
              <a:t>https</a:t>
            </a:r>
            <a:r>
              <a:rPr lang="es-CO" sz="3200" dirty="0"/>
              <a:t>://forms.office.com/Pages/ResponsePage.aspx?id=ZxlLQAdlq0WKbXN0o_R4vmJwwTuQTO9JjyAoTKUuOYVUN0ZWSUkyMDg4NkRENFdDNEdUUDlZSDZIOC4u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358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RESUMEN</a:t>
            </a:r>
            <a:endParaRPr lang="es-C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CO" dirty="0" smtClean="0"/>
          </a:p>
          <a:p>
            <a:endParaRPr lang="es-CO" dirty="0"/>
          </a:p>
          <a:p>
            <a:r>
              <a:rPr lang="es-CO" dirty="0" smtClean="0"/>
              <a:t>Como </a:t>
            </a:r>
            <a:r>
              <a:rPr lang="es-CO" dirty="0"/>
              <a:t>impactan los bugs en el </a:t>
            </a:r>
            <a:r>
              <a:rPr lang="es-CO" dirty="0" smtClean="0"/>
              <a:t>desarrollo.</a:t>
            </a:r>
          </a:p>
          <a:p>
            <a:endParaRPr lang="es-CO" dirty="0" smtClean="0"/>
          </a:p>
          <a:p>
            <a:r>
              <a:rPr lang="es-CO" dirty="0"/>
              <a:t>Definición de una prueba </a:t>
            </a:r>
            <a:r>
              <a:rPr lang="es-CO" dirty="0" smtClean="0"/>
              <a:t>unitaria</a:t>
            </a:r>
          </a:p>
          <a:p>
            <a:endParaRPr lang="es-CO" dirty="0"/>
          </a:p>
          <a:p>
            <a:r>
              <a:rPr lang="es-CO" dirty="0"/>
              <a:t>Los objetivos de las pruebas </a:t>
            </a:r>
            <a:endParaRPr lang="es-CO" dirty="0" smtClean="0"/>
          </a:p>
          <a:p>
            <a:endParaRPr lang="es-CO" dirty="0" smtClean="0"/>
          </a:p>
          <a:p>
            <a:r>
              <a:rPr lang="es-CO" dirty="0"/>
              <a:t>Características de las pruebas unitarias </a:t>
            </a:r>
            <a:endParaRPr lang="es-CO" dirty="0" smtClean="0"/>
          </a:p>
          <a:p>
            <a:endParaRPr lang="es-CO" dirty="0" smtClean="0"/>
          </a:p>
          <a:p>
            <a:r>
              <a:rPr lang="es-CO" dirty="0"/>
              <a:t>Ventajas que trae realizar las pruebas unitarias </a:t>
            </a:r>
          </a:p>
        </p:txBody>
      </p:sp>
    </p:spTree>
    <p:extLst>
      <p:ext uri="{BB962C8B-B14F-4D97-AF65-F5344CB8AC3E}">
        <p14:creationId xmlns:p14="http://schemas.microsoft.com/office/powerpoint/2010/main" val="92815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928" y="2767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s-CO" b="1" dirty="0" smtClean="0"/>
              <a:t>             Pruebas Unitarias</a:t>
            </a:r>
            <a:r>
              <a:rPr lang="es-CO" b="1" dirty="0"/>
              <a:t/>
            </a:r>
            <a:br>
              <a:rPr lang="es-CO" b="1" dirty="0"/>
            </a:br>
            <a:endParaRPr lang="es-CO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6616" y="930424"/>
            <a:ext cx="8439912" cy="914400"/>
          </a:xfrm>
        </p:spPr>
        <p:txBody>
          <a:bodyPr/>
          <a:lstStyle/>
          <a:p>
            <a:pPr marL="0" indent="0">
              <a:buNone/>
            </a:pPr>
            <a:r>
              <a:rPr lang="es-CO" b="1" dirty="0" smtClean="0"/>
              <a:t>Las </a:t>
            </a:r>
            <a:r>
              <a:rPr lang="es-CO" b="1" dirty="0"/>
              <a:t>3 </a:t>
            </a:r>
            <a:r>
              <a:rPr lang="es-CO" b="1" dirty="0" err="1"/>
              <a:t>A’s</a:t>
            </a:r>
            <a:r>
              <a:rPr lang="es-CO" b="1" dirty="0"/>
              <a:t> del </a:t>
            </a:r>
            <a:r>
              <a:rPr lang="es-CO" b="1" dirty="0" err="1"/>
              <a:t>unit</a:t>
            </a:r>
            <a:r>
              <a:rPr lang="es-CO" b="1" dirty="0"/>
              <a:t> </a:t>
            </a:r>
            <a:r>
              <a:rPr lang="es-CO" b="1" dirty="0" err="1"/>
              <a:t>testing</a:t>
            </a:r>
            <a:endParaRPr lang="es-CO" b="1" dirty="0"/>
          </a:p>
          <a:p>
            <a:pPr marL="0" indent="0">
              <a:buNone/>
            </a:pPr>
            <a:endParaRPr lang="es-CO" b="1" dirty="0"/>
          </a:p>
          <a:p>
            <a:pPr marL="0" indent="0" algn="just">
              <a:buNone/>
            </a:pPr>
            <a:r>
              <a:rPr lang="es-CO" sz="2000" dirty="0"/>
              <a:t>Para llevar a cabo buenas pruebas unitarias, deben estar estructuradas siguiendo las tres </a:t>
            </a:r>
            <a:r>
              <a:rPr lang="es-CO" sz="2000" dirty="0" err="1"/>
              <a:t>A’s</a:t>
            </a:r>
            <a:r>
              <a:rPr lang="es-CO" sz="2000" dirty="0"/>
              <a:t> del </a:t>
            </a:r>
            <a:r>
              <a:rPr lang="es-CO" sz="2000" dirty="0" err="1"/>
              <a:t>Unit</a:t>
            </a:r>
            <a:r>
              <a:rPr lang="es-CO" sz="2000" dirty="0"/>
              <a:t> </a:t>
            </a:r>
            <a:r>
              <a:rPr lang="es-CO" sz="2000" dirty="0" err="1" smtClean="0"/>
              <a:t>Testing</a:t>
            </a:r>
            <a:r>
              <a:rPr lang="es-CO" sz="2000" dirty="0" smtClean="0"/>
              <a:t>:</a:t>
            </a:r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  <a:p>
            <a:pPr algn="just"/>
            <a:r>
              <a:rPr lang="es-CO" sz="2000" b="1" u="sng" dirty="0" err="1"/>
              <a:t>Arrange</a:t>
            </a:r>
            <a:r>
              <a:rPr lang="es-CO" sz="2000" b="1" u="sng" dirty="0"/>
              <a:t> (organizar</a:t>
            </a:r>
            <a:r>
              <a:rPr lang="es-CO" sz="2000" b="1" u="sng" dirty="0" smtClean="0"/>
              <a:t>)</a:t>
            </a:r>
          </a:p>
          <a:p>
            <a:pPr algn="just"/>
            <a:endParaRPr lang="es-CO" sz="2000" dirty="0" smtClean="0"/>
          </a:p>
          <a:p>
            <a:pPr algn="just"/>
            <a:endParaRPr lang="es-CO" sz="2000" dirty="0" smtClean="0"/>
          </a:p>
          <a:p>
            <a:pPr algn="just"/>
            <a:r>
              <a:rPr lang="es-CO" sz="2000" b="1" u="sng" dirty="0" err="1"/>
              <a:t>Act</a:t>
            </a:r>
            <a:r>
              <a:rPr lang="es-CO" sz="2000" b="1" u="sng" dirty="0"/>
              <a:t> (actuar</a:t>
            </a:r>
            <a:r>
              <a:rPr lang="es-CO" sz="2000" b="1" u="sng" dirty="0" smtClean="0"/>
              <a:t>)</a:t>
            </a:r>
          </a:p>
          <a:p>
            <a:pPr algn="just"/>
            <a:endParaRPr lang="es-CO" sz="2000" dirty="0" smtClean="0"/>
          </a:p>
          <a:p>
            <a:pPr algn="just"/>
            <a:endParaRPr lang="es-CO" sz="2000" dirty="0" smtClean="0"/>
          </a:p>
          <a:p>
            <a:pPr algn="just"/>
            <a:r>
              <a:rPr lang="es-CO" sz="2000" b="1" u="sng" dirty="0" err="1"/>
              <a:t>Assert</a:t>
            </a:r>
            <a:r>
              <a:rPr lang="es-CO" sz="2000" b="1" u="sng" dirty="0"/>
              <a:t> (afirmar</a:t>
            </a:r>
            <a:r>
              <a:rPr lang="es-CO" sz="2000" b="1" u="sng" dirty="0" smtClean="0"/>
              <a:t>)</a:t>
            </a:r>
            <a:endParaRPr lang="es-CO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996952"/>
            <a:ext cx="4824536" cy="28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3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b="1" dirty="0" smtClean="0"/>
              <a:t>Beneficios de usar las 3 </a:t>
            </a:r>
            <a:r>
              <a:rPr lang="es-CO" b="1" dirty="0" err="1"/>
              <a:t>A’s</a:t>
            </a:r>
            <a:r>
              <a:rPr lang="es-CO" b="1" dirty="0"/>
              <a:t> del </a:t>
            </a:r>
            <a:r>
              <a:rPr lang="es-CO" b="1" dirty="0" err="1"/>
              <a:t>unit</a:t>
            </a:r>
            <a:r>
              <a:rPr lang="es-CO" b="1" dirty="0"/>
              <a:t> </a:t>
            </a:r>
            <a:r>
              <a:rPr lang="es-CO" b="1" dirty="0" err="1" smtClean="0"/>
              <a:t>testing</a:t>
            </a:r>
            <a:endParaRPr lang="es-CO" b="1" dirty="0" smtClean="0"/>
          </a:p>
          <a:p>
            <a:pPr marL="0" indent="0">
              <a:buNone/>
            </a:pPr>
            <a:endParaRPr lang="es-CO" b="1" dirty="0" smtClean="0"/>
          </a:p>
          <a:p>
            <a:r>
              <a:rPr lang="es-CO" dirty="0"/>
              <a:t>Éstos quedarán más claros y quedarán explicados por sí </a:t>
            </a:r>
            <a:r>
              <a:rPr lang="es-CO" dirty="0" smtClean="0"/>
              <a:t>solos.</a:t>
            </a:r>
          </a:p>
          <a:p>
            <a:endParaRPr lang="es-CO" dirty="0" smtClean="0"/>
          </a:p>
          <a:p>
            <a:r>
              <a:rPr lang="es-CO" dirty="0" smtClean="0"/>
              <a:t>Eliminaremos </a:t>
            </a:r>
            <a:r>
              <a:rPr lang="es-CO" dirty="0"/>
              <a:t>duplicidades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 smtClean="0"/>
              <a:t>Podremos </a:t>
            </a:r>
            <a:r>
              <a:rPr lang="es-CO" dirty="0"/>
              <a:t>detectar rápidamente que partes del código están abusando del uso de «datos mágicos».</a:t>
            </a:r>
            <a:endParaRPr lang="es-CO" dirty="0" smtClean="0"/>
          </a:p>
          <a:p>
            <a:endParaRPr lang="es-CO" dirty="0"/>
          </a:p>
          <a:p>
            <a:endParaRPr lang="es-CO" b="1" dirty="0"/>
          </a:p>
          <a:p>
            <a:pPr marL="0" indent="0">
              <a:buNone/>
            </a:pPr>
            <a:endParaRPr lang="es-CO" b="1" dirty="0"/>
          </a:p>
          <a:p>
            <a:pPr marL="0" indent="0">
              <a:buNone/>
            </a:pP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80160" y="67056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s-CO" b="1" dirty="0" smtClean="0"/>
              <a:t>             Pruebas Unitarias</a:t>
            </a:r>
            <a:r>
              <a:rPr lang="es-CO" b="1" dirty="0"/>
              <a:t/>
            </a:r>
            <a:br>
              <a:rPr lang="es-CO" b="1" dirty="0"/>
            </a:b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4989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b="1" dirty="0" smtClean="0"/>
              <a:t>¿Cómo llevarlas a cabo?</a:t>
            </a:r>
          </a:p>
          <a:p>
            <a:pPr marL="0" indent="0">
              <a:buNone/>
            </a:pPr>
            <a:endParaRPr lang="es-CO" b="1" dirty="0"/>
          </a:p>
          <a:p>
            <a:pPr marL="0" indent="0">
              <a:buNone/>
            </a:pPr>
            <a:r>
              <a:rPr lang="es-CO" dirty="0"/>
              <a:t>El proceso de los tests unitarios puede realizarse de manera manual, aunque lo más común es automatizar el procedimiento a través de herramientas.</a:t>
            </a:r>
            <a:endParaRPr lang="es-CO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80160" y="67056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s-CO" b="1" dirty="0" smtClean="0"/>
              <a:t>             Pruebas Unitarias</a:t>
            </a:r>
            <a:r>
              <a:rPr lang="es-CO" b="1" dirty="0"/>
              <a:t/>
            </a:r>
            <a:br>
              <a:rPr lang="es-CO" b="1" dirty="0"/>
            </a:br>
            <a:endParaRPr lang="es-CO" sz="2000" dirty="0"/>
          </a:p>
        </p:txBody>
      </p:sp>
      <p:sp>
        <p:nvSpPr>
          <p:cNvPr id="7" name="Rectangle 6"/>
          <p:cNvSpPr/>
          <p:nvPr/>
        </p:nvSpPr>
        <p:spPr>
          <a:xfrm>
            <a:off x="2339752" y="3032548"/>
            <a:ext cx="16234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 err="1" smtClean="0">
                <a:solidFill>
                  <a:srgbClr val="00B050"/>
                </a:solidFill>
              </a:rPr>
              <a:t>xUnit</a:t>
            </a:r>
            <a:endParaRPr lang="es-CO" sz="3200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69598" y="3020967"/>
            <a:ext cx="16234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 err="1">
                <a:solidFill>
                  <a:srgbClr val="00B050"/>
                </a:solidFill>
              </a:rPr>
              <a:t>J</a:t>
            </a:r>
            <a:r>
              <a:rPr lang="es-CO" sz="3200" b="1" dirty="0" err="1" smtClean="0">
                <a:solidFill>
                  <a:srgbClr val="00B050"/>
                </a:solidFill>
              </a:rPr>
              <a:t>Unit</a:t>
            </a:r>
            <a:endParaRPr lang="es-CO" sz="3200" b="1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20961" y="3700629"/>
            <a:ext cx="14613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 err="1" smtClean="0">
                <a:solidFill>
                  <a:srgbClr val="00B050"/>
                </a:solidFill>
              </a:rPr>
              <a:t>NUnit</a:t>
            </a:r>
            <a:endParaRPr lang="es-CO" sz="3200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63949" y="3700628"/>
            <a:ext cx="16234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 err="1" smtClean="0">
                <a:solidFill>
                  <a:srgbClr val="00B050"/>
                </a:solidFill>
              </a:rPr>
              <a:t>PHPUnit</a:t>
            </a:r>
            <a:endParaRPr lang="es-CO" sz="3200" b="1" dirty="0">
              <a:solidFill>
                <a:srgbClr val="00B050"/>
              </a:solidFill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83568" y="4384637"/>
            <a:ext cx="7353912" cy="1391356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Courier New" panose="02070309020205020404" pitchFamily="49" charset="0"/>
              </a:rPr>
              <a:t>IdentityService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61AEE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bool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61AEEE"/>
                </a:solidFill>
                <a:effectLst/>
                <a:latin typeface="Courier New" panose="02070309020205020404" pitchFamily="49" charset="0"/>
              </a:rPr>
              <a:t> SignIn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 email, 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 password)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61AEE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1" u="none" strike="noStrike" cap="none" normalizeH="0" baseline="0" dirty="0" smtClean="0">
                <a:ln>
                  <a:noFill/>
                </a:ln>
                <a:solidFill>
                  <a:srgbClr val="B18EB1"/>
                </a:solidFill>
                <a:effectLst/>
                <a:latin typeface="Courier New" panose="02070309020205020404" pitchFamily="49" charset="0"/>
              </a:rPr>
              <a:t>// ToDo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} }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7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 smtClean="0"/>
              <a:t>             Pruebas Unitarias</a:t>
            </a:r>
            <a:r>
              <a:rPr lang="es-CO" b="1" dirty="0"/>
              <a:t/>
            </a:r>
            <a:br>
              <a:rPr lang="es-CO" b="1" dirty="0"/>
            </a:br>
            <a:endParaRPr lang="es-CO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6616" y="930424"/>
            <a:ext cx="8439912" cy="914400"/>
          </a:xfrm>
        </p:spPr>
        <p:txBody>
          <a:bodyPr/>
          <a:lstStyle/>
          <a:p>
            <a:pPr marL="0" indent="0">
              <a:buNone/>
            </a:pPr>
            <a:r>
              <a:rPr lang="es-CO" sz="2800" b="1" dirty="0" smtClean="0"/>
              <a:t>                                    TDD</a:t>
            </a:r>
            <a:endParaRPr lang="es-CO" sz="2800" b="1" dirty="0"/>
          </a:p>
          <a:p>
            <a:pPr marL="0" indent="0">
              <a:buNone/>
            </a:pPr>
            <a:endParaRPr lang="es-CO" b="1" dirty="0"/>
          </a:p>
          <a:p>
            <a:pPr marL="0" indent="0" algn="just">
              <a:buNone/>
            </a:pPr>
            <a:r>
              <a:rPr lang="es-CO" sz="2000" dirty="0"/>
              <a:t>El </a:t>
            </a:r>
            <a:r>
              <a:rPr lang="es-CO" sz="2000" b="1" i="1" dirty="0"/>
              <a:t>test </a:t>
            </a:r>
            <a:r>
              <a:rPr lang="es-CO" sz="2000" b="1" i="1" dirty="0" err="1"/>
              <a:t>driven</a:t>
            </a:r>
            <a:r>
              <a:rPr lang="es-CO" sz="2000" b="1" i="1" dirty="0"/>
              <a:t> </a:t>
            </a:r>
            <a:r>
              <a:rPr lang="es-CO" sz="2000" b="1" i="1" dirty="0" err="1"/>
              <a:t>development</a:t>
            </a:r>
            <a:r>
              <a:rPr lang="es-CO" sz="2000" b="1" dirty="0"/>
              <a:t> (TDD) o desarrollo guiado por pruebas</a:t>
            </a:r>
            <a:r>
              <a:rPr lang="es-CO" sz="2000" dirty="0"/>
              <a:t> implica desarrollar las pruebas unitarias a las que se va a someter el software antes de </a:t>
            </a:r>
            <a:r>
              <a:rPr lang="es-CO" sz="2000" dirty="0" smtClean="0"/>
              <a:t>escribirlo.</a:t>
            </a:r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r>
              <a:rPr lang="es-CO" sz="2000" dirty="0"/>
              <a:t>El objetivo es conseguir un </a:t>
            </a:r>
            <a:r>
              <a:rPr lang="es-CO" sz="2000" b="1" dirty="0"/>
              <a:t>código limpio</a:t>
            </a:r>
            <a:r>
              <a:rPr lang="es-CO" sz="2000" dirty="0"/>
              <a:t> que funcione</a:t>
            </a:r>
            <a:r>
              <a:rPr lang="es-CO" sz="2000" dirty="0" smtClean="0"/>
              <a:t>.</a:t>
            </a:r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r>
              <a:rPr lang="es-CO" sz="2000" dirty="0"/>
              <a:t>La idea es que los requisitos sean traducidos a pruebas, de este modo, cuando las pruebas pasen se garantizará que el software cumple con los requisitos que se han establecido. </a:t>
            </a:r>
            <a:endParaRPr lang="es-CO" sz="2000" dirty="0" smtClean="0"/>
          </a:p>
        </p:txBody>
      </p:sp>
    </p:spTree>
    <p:extLst>
      <p:ext uri="{BB962C8B-B14F-4D97-AF65-F5344CB8AC3E}">
        <p14:creationId xmlns:p14="http://schemas.microsoft.com/office/powerpoint/2010/main" val="179634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980728"/>
            <a:ext cx="5760640" cy="517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 smtClean="0"/>
              <a:t>             Pruebas Unitarias</a:t>
            </a:r>
            <a:r>
              <a:rPr lang="es-CO" b="1" dirty="0"/>
              <a:t/>
            </a:r>
            <a:br>
              <a:rPr lang="es-CO" b="1" dirty="0"/>
            </a:br>
            <a:endParaRPr lang="es-CO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7848" y="764704"/>
            <a:ext cx="8439912" cy="914400"/>
          </a:xfrm>
        </p:spPr>
        <p:txBody>
          <a:bodyPr/>
          <a:lstStyle/>
          <a:p>
            <a:r>
              <a:rPr lang="es-CO" sz="2400" b="1" dirty="0"/>
              <a:t>Ciclo de desarrollo conducido por pruebas </a:t>
            </a:r>
            <a:r>
              <a:rPr lang="es-CO" sz="2400" b="1" dirty="0" smtClean="0"/>
              <a:t>TDD</a:t>
            </a:r>
          </a:p>
          <a:p>
            <a:endParaRPr lang="es-CO" b="1" dirty="0" smtClean="0"/>
          </a:p>
          <a:p>
            <a:endParaRPr lang="es-CO" b="1" dirty="0"/>
          </a:p>
          <a:p>
            <a:pPr marL="457200" indent="-457200" algn="just">
              <a:buFont typeface="+mj-lt"/>
              <a:buAutoNum type="arabicPeriod"/>
            </a:pPr>
            <a:r>
              <a:rPr lang="es-CO" sz="1800" dirty="0"/>
              <a:t>El cliente escribe su historia de usuario.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1800" dirty="0"/>
              <a:t>Se escriben junto con el cliente los criterios de aceptación</a:t>
            </a:r>
            <a:endParaRPr lang="es-CO" sz="18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CO" sz="1800" dirty="0" smtClean="0"/>
              <a:t>Elegir </a:t>
            </a:r>
            <a:r>
              <a:rPr lang="es-CO" sz="1800" dirty="0"/>
              <a:t>un </a:t>
            </a:r>
            <a:r>
              <a:rPr lang="es-CO" sz="1800" dirty="0" smtClean="0"/>
              <a:t>requisito</a:t>
            </a:r>
            <a:endParaRPr lang="es-CO" sz="18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CO" sz="1800" dirty="0"/>
              <a:t>Escribir una </a:t>
            </a:r>
            <a:r>
              <a:rPr lang="es-CO" sz="1800" dirty="0" smtClean="0"/>
              <a:t>prueba</a:t>
            </a:r>
            <a:endParaRPr lang="es-CO" sz="18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CO" sz="1800" dirty="0"/>
              <a:t>Verificar que la prueba </a:t>
            </a:r>
            <a:r>
              <a:rPr lang="es-CO" sz="1800" dirty="0" smtClean="0"/>
              <a:t>falla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1800" dirty="0" smtClean="0"/>
              <a:t>Escribir </a:t>
            </a:r>
            <a:r>
              <a:rPr lang="es-CO" sz="1800" dirty="0"/>
              <a:t>la </a:t>
            </a:r>
            <a:r>
              <a:rPr lang="es-CO" sz="1800" dirty="0" smtClean="0"/>
              <a:t>implementación</a:t>
            </a:r>
            <a:endParaRPr lang="es-CO" sz="18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CO" sz="1800" dirty="0"/>
              <a:t>Ejecutar las pruebas </a:t>
            </a:r>
            <a:r>
              <a:rPr lang="es-CO" sz="1800" dirty="0" smtClean="0"/>
              <a:t>automatizadas</a:t>
            </a:r>
            <a:endParaRPr lang="es-CO" sz="18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CO" sz="1800" dirty="0"/>
              <a:t>Eliminación de </a:t>
            </a:r>
            <a:r>
              <a:rPr lang="es-CO" sz="1800" dirty="0" smtClean="0"/>
              <a:t>duplicación</a:t>
            </a:r>
            <a:endParaRPr lang="es-CO" sz="18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CO" sz="1800" dirty="0"/>
              <a:t>Actualización de la lista de requisitos</a:t>
            </a:r>
            <a:endParaRPr lang="es-CO" sz="1800" dirty="0" smtClean="0"/>
          </a:p>
        </p:txBody>
      </p:sp>
    </p:spTree>
    <p:extLst>
      <p:ext uri="{BB962C8B-B14F-4D97-AF65-F5344CB8AC3E}">
        <p14:creationId xmlns:p14="http://schemas.microsoft.com/office/powerpoint/2010/main" val="17575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 smtClean="0"/>
              <a:t>             Pruebas Unitarias</a:t>
            </a:r>
            <a:r>
              <a:rPr lang="es-CO" b="1" dirty="0"/>
              <a:t/>
            </a:r>
            <a:br>
              <a:rPr lang="es-CO" b="1" dirty="0"/>
            </a:br>
            <a:endParaRPr lang="es-CO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7848" y="764704"/>
            <a:ext cx="8439912" cy="914400"/>
          </a:xfrm>
        </p:spPr>
        <p:txBody>
          <a:bodyPr/>
          <a:lstStyle/>
          <a:p>
            <a:r>
              <a:rPr lang="es-CO" sz="2400" b="1" dirty="0" smtClean="0"/>
              <a:t>Ventajas en TDD:</a:t>
            </a:r>
          </a:p>
          <a:p>
            <a:endParaRPr lang="es-CO" b="1" dirty="0" smtClean="0"/>
          </a:p>
          <a:p>
            <a:endParaRPr lang="es-CO" b="1" dirty="0"/>
          </a:p>
          <a:p>
            <a:pPr marL="457200" indent="-457200" algn="just">
              <a:buFont typeface="+mj-lt"/>
              <a:buAutoNum type="arabicPeriod"/>
            </a:pPr>
            <a:r>
              <a:rPr lang="es-CO" sz="1800" dirty="0"/>
              <a:t>Mayor </a:t>
            </a:r>
            <a:r>
              <a:rPr lang="es-CO" sz="1800" dirty="0" smtClean="0"/>
              <a:t>calidad</a:t>
            </a:r>
          </a:p>
          <a:p>
            <a:pPr marL="457200" indent="-457200" algn="just">
              <a:buFont typeface="+mj-lt"/>
              <a:buAutoNum type="arabicPeriod"/>
            </a:pPr>
            <a:endParaRPr lang="es-CO" sz="18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CO" sz="1800" dirty="0"/>
              <a:t>Diseño enfocado en las </a:t>
            </a:r>
            <a:r>
              <a:rPr lang="es-CO" sz="1800" dirty="0" smtClean="0"/>
              <a:t>necesidades</a:t>
            </a:r>
          </a:p>
          <a:p>
            <a:pPr marL="457200" indent="-457200" algn="just">
              <a:buFont typeface="+mj-lt"/>
              <a:buAutoNum type="arabicPeriod"/>
            </a:pPr>
            <a:endParaRPr lang="es-CO" sz="18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CO" sz="1800" dirty="0"/>
              <a:t>Mayor simplicidad en el </a:t>
            </a:r>
            <a:r>
              <a:rPr lang="es-CO" sz="1800" dirty="0" smtClean="0"/>
              <a:t>diseño</a:t>
            </a:r>
          </a:p>
          <a:p>
            <a:pPr marL="457200" indent="-457200" algn="just">
              <a:buFont typeface="+mj-lt"/>
              <a:buAutoNum type="arabicPeriod"/>
            </a:pPr>
            <a:endParaRPr lang="es-CO" sz="18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CO" sz="1800" dirty="0"/>
              <a:t>El diseño se va adaptando al entendimiento del </a:t>
            </a:r>
            <a:r>
              <a:rPr lang="es-CO" sz="1800" dirty="0" smtClean="0"/>
              <a:t>problema</a:t>
            </a:r>
          </a:p>
          <a:p>
            <a:pPr marL="457200" indent="-457200" algn="just">
              <a:buFont typeface="+mj-lt"/>
              <a:buAutoNum type="arabicPeriod"/>
            </a:pPr>
            <a:endParaRPr lang="es-CO" sz="18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CO" sz="1800" dirty="0"/>
              <a:t>Mayor </a:t>
            </a:r>
            <a:r>
              <a:rPr lang="es-CO" sz="1800" dirty="0" smtClean="0"/>
              <a:t>productividad</a:t>
            </a:r>
          </a:p>
          <a:p>
            <a:pPr marL="457200" indent="-457200" algn="just">
              <a:buFont typeface="+mj-lt"/>
              <a:buAutoNum type="arabicPeriod"/>
            </a:pPr>
            <a:endParaRPr lang="es-CO" sz="18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CO" sz="1800" dirty="0"/>
              <a:t>Menos tiempo invertido en </a:t>
            </a:r>
            <a:r>
              <a:rPr lang="es-CO" sz="1800" dirty="0" err="1"/>
              <a:t>debugging</a:t>
            </a:r>
            <a:r>
              <a:rPr lang="es-CO" sz="1800" dirty="0"/>
              <a:t> de errores</a:t>
            </a:r>
            <a:r>
              <a:rPr lang="es-CO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895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9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6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7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8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7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5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7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8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9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5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9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6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7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8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9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heme/theme1.xml><?xml version="1.0" encoding="utf-8"?>
<a:theme xmlns:a="http://schemas.openxmlformats.org/drawingml/2006/main" name="TCS_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2.xml><?xml version="1.0" encoding="utf-8"?>
<a:theme xmlns:a="http://schemas.openxmlformats.org/drawingml/2006/main" name="Divider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3.xml><?xml version="1.0" encoding="utf-8"?>
<a:theme xmlns:a="http://schemas.openxmlformats.org/drawingml/2006/main" name="Divider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4.xml><?xml version="1.0" encoding="utf-8"?>
<a:theme xmlns:a="http://schemas.openxmlformats.org/drawingml/2006/main" name="Divider 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5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6.xml><?xml version="1.0" encoding="utf-8"?>
<a:theme xmlns:a="http://schemas.openxmlformats.org/drawingml/2006/main" name="1_TCS_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7.xml><?xml version="1.0" encoding="utf-8"?>
<a:theme xmlns:a="http://schemas.openxmlformats.org/drawingml/2006/main" name="2_TCS_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8.xml><?xml version="1.0" encoding="utf-8"?>
<a:theme xmlns:a="http://schemas.openxmlformats.org/drawingml/2006/main" name="3_TCS_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 Presentación TCS</Template>
  <TotalTime>61599</TotalTime>
  <Words>430</Words>
  <Application>Microsoft Office PowerPoint</Application>
  <PresentationFormat>On-screen Show (4:3)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Calibri</vt:lpstr>
      <vt:lpstr>Courier New</vt:lpstr>
      <vt:lpstr>Myriad Pro</vt:lpstr>
      <vt:lpstr>Myriad Pro Light</vt:lpstr>
      <vt:lpstr>Wingdings</vt:lpstr>
      <vt:lpstr>TCS_Presentation Template</vt:lpstr>
      <vt:lpstr>Divider 1</vt:lpstr>
      <vt:lpstr>Divider 2</vt:lpstr>
      <vt:lpstr>Divider 3</vt:lpstr>
      <vt:lpstr>Thank You</vt:lpstr>
      <vt:lpstr>1_TCS_Presentation Template</vt:lpstr>
      <vt:lpstr>2_TCS_Presentation Template</vt:lpstr>
      <vt:lpstr>3_TCS_Presentation Template</vt:lpstr>
      <vt:lpstr>PowerPoint Presentation</vt:lpstr>
      <vt:lpstr>RESUMEN</vt:lpstr>
      <vt:lpstr>             Pruebas Unitarias </vt:lpstr>
      <vt:lpstr>             Pruebas Unitarias </vt:lpstr>
      <vt:lpstr>             Pruebas Unitarias </vt:lpstr>
      <vt:lpstr>             Pruebas Unitarias </vt:lpstr>
      <vt:lpstr>PowerPoint Presentation</vt:lpstr>
      <vt:lpstr>             Pruebas Unitarias </vt:lpstr>
      <vt:lpstr>             Pruebas Unitarias </vt:lpstr>
      <vt:lpstr>             Pruebas Unitarias </vt:lpstr>
      <vt:lpstr>             Pruebas Unitarias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Zuluaga Giraldo</dc:creator>
  <cp:lastModifiedBy>Julian Moreno Querubin</cp:lastModifiedBy>
  <cp:revision>292</cp:revision>
  <dcterms:created xsi:type="dcterms:W3CDTF">2013-08-28T15:51:12Z</dcterms:created>
  <dcterms:modified xsi:type="dcterms:W3CDTF">2021-01-26T13:26:04Z</dcterms:modified>
</cp:coreProperties>
</file>