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8.xml" ContentType="application/vnd.openxmlformats-officedocument.them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5" r:id="rId3"/>
    <p:sldMasterId id="2147483667" r:id="rId4"/>
    <p:sldMasterId id="2147483669" r:id="rId5"/>
    <p:sldMasterId id="2147483671" r:id="rId6"/>
    <p:sldMasterId id="2147483674" r:id="rId7"/>
    <p:sldMasterId id="2147483677" r:id="rId8"/>
  </p:sldMasterIdLst>
  <p:notesMasterIdLst>
    <p:notesMasterId r:id="rId22"/>
  </p:notesMasterIdLst>
  <p:sldIdLst>
    <p:sldId id="256" r:id="rId9"/>
    <p:sldId id="793" r:id="rId10"/>
    <p:sldId id="333" r:id="rId11"/>
    <p:sldId id="339" r:id="rId12"/>
    <p:sldId id="347" r:id="rId13"/>
    <p:sldId id="350" r:id="rId14"/>
    <p:sldId id="353" r:id="rId15"/>
    <p:sldId id="358" r:id="rId16"/>
    <p:sldId id="363" r:id="rId17"/>
    <p:sldId id="519" r:id="rId18"/>
    <p:sldId id="794" r:id="rId19"/>
    <p:sldId id="795" r:id="rId20"/>
    <p:sldId id="761" r:id="rId2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2D0120-C2B0-46B1-90E3-17BC0A4CA08E}">
          <p14:sldIdLst>
            <p14:sldId id="256"/>
            <p14:sldId id="793"/>
            <p14:sldId id="333"/>
            <p14:sldId id="339"/>
            <p14:sldId id="347"/>
            <p14:sldId id="350"/>
            <p14:sldId id="353"/>
            <p14:sldId id="358"/>
            <p14:sldId id="363"/>
            <p14:sldId id="519"/>
            <p14:sldId id="794"/>
            <p14:sldId id="795"/>
            <p14:sldId id="7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654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8D4D2-0F1A-4529-985B-C02611448C34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DFAA0-BD13-4CE5-9966-504391F6C95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143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Master" Target="../slideMasters/slideMaster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tags" Target="../tags/tag109.xml"/><Relationship Id="rId18" Type="http://schemas.openxmlformats.org/officeDocument/2006/relationships/tags" Target="../tags/tag114.xml"/><Relationship Id="rId26" Type="http://schemas.openxmlformats.org/officeDocument/2006/relationships/tags" Target="../tags/tag122.xml"/><Relationship Id="rId39" Type="http://schemas.openxmlformats.org/officeDocument/2006/relationships/tags" Target="../tags/tag135.xml"/><Relationship Id="rId3" Type="http://schemas.openxmlformats.org/officeDocument/2006/relationships/tags" Target="../tags/tag99.xml"/><Relationship Id="rId21" Type="http://schemas.openxmlformats.org/officeDocument/2006/relationships/tags" Target="../tags/tag117.xml"/><Relationship Id="rId34" Type="http://schemas.openxmlformats.org/officeDocument/2006/relationships/tags" Target="../tags/tag130.xml"/><Relationship Id="rId42" Type="http://schemas.openxmlformats.org/officeDocument/2006/relationships/tags" Target="../tags/tag138.xml"/><Relationship Id="rId47" Type="http://schemas.openxmlformats.org/officeDocument/2006/relationships/tags" Target="../tags/tag143.xml"/><Relationship Id="rId50" Type="http://schemas.openxmlformats.org/officeDocument/2006/relationships/image" Target="../media/image2.png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tags" Target="../tags/tag113.xml"/><Relationship Id="rId25" Type="http://schemas.openxmlformats.org/officeDocument/2006/relationships/tags" Target="../tags/tag121.xml"/><Relationship Id="rId33" Type="http://schemas.openxmlformats.org/officeDocument/2006/relationships/tags" Target="../tags/tag129.xml"/><Relationship Id="rId38" Type="http://schemas.openxmlformats.org/officeDocument/2006/relationships/tags" Target="../tags/tag134.xml"/><Relationship Id="rId46" Type="http://schemas.openxmlformats.org/officeDocument/2006/relationships/tags" Target="../tags/tag142.xml"/><Relationship Id="rId2" Type="http://schemas.openxmlformats.org/officeDocument/2006/relationships/tags" Target="../tags/tag98.xml"/><Relationship Id="rId16" Type="http://schemas.openxmlformats.org/officeDocument/2006/relationships/tags" Target="../tags/tag112.xml"/><Relationship Id="rId20" Type="http://schemas.openxmlformats.org/officeDocument/2006/relationships/tags" Target="../tags/tag116.xml"/><Relationship Id="rId29" Type="http://schemas.openxmlformats.org/officeDocument/2006/relationships/tags" Target="../tags/tag125.xml"/><Relationship Id="rId41" Type="http://schemas.openxmlformats.org/officeDocument/2006/relationships/tags" Target="../tags/tag137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24" Type="http://schemas.openxmlformats.org/officeDocument/2006/relationships/tags" Target="../tags/tag120.xml"/><Relationship Id="rId32" Type="http://schemas.openxmlformats.org/officeDocument/2006/relationships/tags" Target="../tags/tag128.xml"/><Relationship Id="rId37" Type="http://schemas.openxmlformats.org/officeDocument/2006/relationships/tags" Target="../tags/tag133.xml"/><Relationship Id="rId40" Type="http://schemas.openxmlformats.org/officeDocument/2006/relationships/tags" Target="../tags/tag136.xml"/><Relationship Id="rId45" Type="http://schemas.openxmlformats.org/officeDocument/2006/relationships/tags" Target="../tags/tag141.xml"/><Relationship Id="rId5" Type="http://schemas.openxmlformats.org/officeDocument/2006/relationships/tags" Target="../tags/tag101.xml"/><Relationship Id="rId15" Type="http://schemas.openxmlformats.org/officeDocument/2006/relationships/tags" Target="../tags/tag111.xml"/><Relationship Id="rId23" Type="http://schemas.openxmlformats.org/officeDocument/2006/relationships/tags" Target="../tags/tag119.xml"/><Relationship Id="rId28" Type="http://schemas.openxmlformats.org/officeDocument/2006/relationships/tags" Target="../tags/tag124.xml"/><Relationship Id="rId36" Type="http://schemas.openxmlformats.org/officeDocument/2006/relationships/tags" Target="../tags/tag132.xml"/><Relationship Id="rId49" Type="http://schemas.openxmlformats.org/officeDocument/2006/relationships/slideMaster" Target="../slideMasters/slideMaster7.xml"/><Relationship Id="rId10" Type="http://schemas.openxmlformats.org/officeDocument/2006/relationships/tags" Target="../tags/tag106.xml"/><Relationship Id="rId19" Type="http://schemas.openxmlformats.org/officeDocument/2006/relationships/tags" Target="../tags/tag115.xml"/><Relationship Id="rId31" Type="http://schemas.openxmlformats.org/officeDocument/2006/relationships/tags" Target="../tags/tag127.xml"/><Relationship Id="rId44" Type="http://schemas.openxmlformats.org/officeDocument/2006/relationships/tags" Target="../tags/tag140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tags" Target="../tags/tag110.xml"/><Relationship Id="rId22" Type="http://schemas.openxmlformats.org/officeDocument/2006/relationships/tags" Target="../tags/tag118.xml"/><Relationship Id="rId27" Type="http://schemas.openxmlformats.org/officeDocument/2006/relationships/tags" Target="../tags/tag123.xml"/><Relationship Id="rId30" Type="http://schemas.openxmlformats.org/officeDocument/2006/relationships/tags" Target="../tags/tag126.xml"/><Relationship Id="rId35" Type="http://schemas.openxmlformats.org/officeDocument/2006/relationships/tags" Target="../tags/tag131.xml"/><Relationship Id="rId43" Type="http://schemas.openxmlformats.org/officeDocument/2006/relationships/tags" Target="../tags/tag139.xml"/><Relationship Id="rId48" Type="http://schemas.openxmlformats.org/officeDocument/2006/relationships/tags" Target="../tags/tag144.xml"/><Relationship Id="rId8" Type="http://schemas.openxmlformats.org/officeDocument/2006/relationships/tags" Target="../tags/tag10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tags" Target="../tags/tag157.xml"/><Relationship Id="rId18" Type="http://schemas.openxmlformats.org/officeDocument/2006/relationships/tags" Target="../tags/tag162.xml"/><Relationship Id="rId26" Type="http://schemas.openxmlformats.org/officeDocument/2006/relationships/tags" Target="../tags/tag170.xml"/><Relationship Id="rId39" Type="http://schemas.openxmlformats.org/officeDocument/2006/relationships/tags" Target="../tags/tag183.xml"/><Relationship Id="rId3" Type="http://schemas.openxmlformats.org/officeDocument/2006/relationships/tags" Target="../tags/tag147.xml"/><Relationship Id="rId21" Type="http://schemas.openxmlformats.org/officeDocument/2006/relationships/tags" Target="../tags/tag165.xml"/><Relationship Id="rId34" Type="http://schemas.openxmlformats.org/officeDocument/2006/relationships/tags" Target="../tags/tag178.xml"/><Relationship Id="rId42" Type="http://schemas.openxmlformats.org/officeDocument/2006/relationships/tags" Target="../tags/tag186.xml"/><Relationship Id="rId47" Type="http://schemas.openxmlformats.org/officeDocument/2006/relationships/tags" Target="../tags/tag191.xml"/><Relationship Id="rId50" Type="http://schemas.openxmlformats.org/officeDocument/2006/relationships/image" Target="../media/image2.png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tags" Target="../tags/tag161.xml"/><Relationship Id="rId25" Type="http://schemas.openxmlformats.org/officeDocument/2006/relationships/tags" Target="../tags/tag169.xml"/><Relationship Id="rId33" Type="http://schemas.openxmlformats.org/officeDocument/2006/relationships/tags" Target="../tags/tag177.xml"/><Relationship Id="rId38" Type="http://schemas.openxmlformats.org/officeDocument/2006/relationships/tags" Target="../tags/tag182.xml"/><Relationship Id="rId46" Type="http://schemas.openxmlformats.org/officeDocument/2006/relationships/tags" Target="../tags/tag190.xml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tags" Target="../tags/tag164.xml"/><Relationship Id="rId29" Type="http://schemas.openxmlformats.org/officeDocument/2006/relationships/tags" Target="../tags/tag173.xml"/><Relationship Id="rId41" Type="http://schemas.openxmlformats.org/officeDocument/2006/relationships/tags" Target="../tags/tag185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tags" Target="../tags/tag168.xml"/><Relationship Id="rId32" Type="http://schemas.openxmlformats.org/officeDocument/2006/relationships/tags" Target="../tags/tag176.xml"/><Relationship Id="rId37" Type="http://schemas.openxmlformats.org/officeDocument/2006/relationships/tags" Target="../tags/tag181.xml"/><Relationship Id="rId40" Type="http://schemas.openxmlformats.org/officeDocument/2006/relationships/tags" Target="../tags/tag184.xml"/><Relationship Id="rId45" Type="http://schemas.openxmlformats.org/officeDocument/2006/relationships/tags" Target="../tags/tag189.xml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23" Type="http://schemas.openxmlformats.org/officeDocument/2006/relationships/tags" Target="../tags/tag167.xml"/><Relationship Id="rId28" Type="http://schemas.openxmlformats.org/officeDocument/2006/relationships/tags" Target="../tags/tag172.xml"/><Relationship Id="rId36" Type="http://schemas.openxmlformats.org/officeDocument/2006/relationships/tags" Target="../tags/tag180.xml"/><Relationship Id="rId49" Type="http://schemas.openxmlformats.org/officeDocument/2006/relationships/slideMaster" Target="../slideMasters/slideMaster8.xml"/><Relationship Id="rId10" Type="http://schemas.openxmlformats.org/officeDocument/2006/relationships/tags" Target="../tags/tag154.xml"/><Relationship Id="rId19" Type="http://schemas.openxmlformats.org/officeDocument/2006/relationships/tags" Target="../tags/tag163.xml"/><Relationship Id="rId31" Type="http://schemas.openxmlformats.org/officeDocument/2006/relationships/tags" Target="../tags/tag175.xml"/><Relationship Id="rId44" Type="http://schemas.openxmlformats.org/officeDocument/2006/relationships/tags" Target="../tags/tag188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Relationship Id="rId22" Type="http://schemas.openxmlformats.org/officeDocument/2006/relationships/tags" Target="../tags/tag166.xml"/><Relationship Id="rId27" Type="http://schemas.openxmlformats.org/officeDocument/2006/relationships/tags" Target="../tags/tag171.xml"/><Relationship Id="rId30" Type="http://schemas.openxmlformats.org/officeDocument/2006/relationships/tags" Target="../tags/tag174.xml"/><Relationship Id="rId35" Type="http://schemas.openxmlformats.org/officeDocument/2006/relationships/tags" Target="../tags/tag179.xml"/><Relationship Id="rId43" Type="http://schemas.openxmlformats.org/officeDocument/2006/relationships/tags" Target="../tags/tag187.xml"/><Relationship Id="rId48" Type="http://schemas.openxmlformats.org/officeDocument/2006/relationships/tags" Target="../tags/tag192.xml"/><Relationship Id="rId8" Type="http://schemas.openxmlformats.org/officeDocument/2006/relationships/tags" Target="../tags/tag15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26" Type="http://schemas.openxmlformats.org/officeDocument/2006/relationships/tags" Target="../tags/tag74.xml"/><Relationship Id="rId39" Type="http://schemas.openxmlformats.org/officeDocument/2006/relationships/tags" Target="../tags/tag87.xml"/><Relationship Id="rId3" Type="http://schemas.openxmlformats.org/officeDocument/2006/relationships/tags" Target="../tags/tag51.xml"/><Relationship Id="rId21" Type="http://schemas.openxmlformats.org/officeDocument/2006/relationships/tags" Target="../tags/tag69.xml"/><Relationship Id="rId34" Type="http://schemas.openxmlformats.org/officeDocument/2006/relationships/tags" Target="../tags/tag82.xml"/><Relationship Id="rId42" Type="http://schemas.openxmlformats.org/officeDocument/2006/relationships/tags" Target="../tags/tag90.xml"/><Relationship Id="rId47" Type="http://schemas.openxmlformats.org/officeDocument/2006/relationships/tags" Target="../tags/tag95.xml"/><Relationship Id="rId50" Type="http://schemas.openxmlformats.org/officeDocument/2006/relationships/image" Target="../media/image2.png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tags" Target="../tags/tag73.xml"/><Relationship Id="rId33" Type="http://schemas.openxmlformats.org/officeDocument/2006/relationships/tags" Target="../tags/tag81.xml"/><Relationship Id="rId38" Type="http://schemas.openxmlformats.org/officeDocument/2006/relationships/tags" Target="../tags/tag86.xml"/><Relationship Id="rId46" Type="http://schemas.openxmlformats.org/officeDocument/2006/relationships/tags" Target="../tags/tag94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tags" Target="../tags/tag68.xml"/><Relationship Id="rId29" Type="http://schemas.openxmlformats.org/officeDocument/2006/relationships/tags" Target="../tags/tag77.xml"/><Relationship Id="rId41" Type="http://schemas.openxmlformats.org/officeDocument/2006/relationships/tags" Target="../tags/tag89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tags" Target="../tags/tag72.xml"/><Relationship Id="rId32" Type="http://schemas.openxmlformats.org/officeDocument/2006/relationships/tags" Target="../tags/tag80.xml"/><Relationship Id="rId37" Type="http://schemas.openxmlformats.org/officeDocument/2006/relationships/tags" Target="../tags/tag85.xml"/><Relationship Id="rId40" Type="http://schemas.openxmlformats.org/officeDocument/2006/relationships/tags" Target="../tags/tag88.xml"/><Relationship Id="rId45" Type="http://schemas.openxmlformats.org/officeDocument/2006/relationships/tags" Target="../tags/tag93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tags" Target="../tags/tag71.xml"/><Relationship Id="rId28" Type="http://schemas.openxmlformats.org/officeDocument/2006/relationships/tags" Target="../tags/tag76.xml"/><Relationship Id="rId36" Type="http://schemas.openxmlformats.org/officeDocument/2006/relationships/tags" Target="../tags/tag84.xml"/><Relationship Id="rId49" Type="http://schemas.openxmlformats.org/officeDocument/2006/relationships/slideMaster" Target="../slideMasters/slideMaster6.xml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31" Type="http://schemas.openxmlformats.org/officeDocument/2006/relationships/tags" Target="../tags/tag79.xml"/><Relationship Id="rId44" Type="http://schemas.openxmlformats.org/officeDocument/2006/relationships/tags" Target="../tags/tag92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tags" Target="../tags/tag70.xml"/><Relationship Id="rId27" Type="http://schemas.openxmlformats.org/officeDocument/2006/relationships/tags" Target="../tags/tag75.xml"/><Relationship Id="rId30" Type="http://schemas.openxmlformats.org/officeDocument/2006/relationships/tags" Target="../tags/tag78.xml"/><Relationship Id="rId35" Type="http://schemas.openxmlformats.org/officeDocument/2006/relationships/tags" Target="../tags/tag83.xml"/><Relationship Id="rId43" Type="http://schemas.openxmlformats.org/officeDocument/2006/relationships/tags" Target="../tags/tag91.xml"/><Relationship Id="rId48" Type="http://schemas.openxmlformats.org/officeDocument/2006/relationships/tags" Target="../tags/tag96.xml"/><Relationship Id="rId8" Type="http://schemas.openxmlformats.org/officeDocument/2006/relationships/tags" Target="../tags/tag5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7000" y="0"/>
            <a:ext cx="7937500" cy="6118999"/>
            <a:chOff x="127000" y="0"/>
            <a:chExt cx="7937500" cy="6118999"/>
          </a:xfrm>
        </p:grpSpPr>
        <p:grpSp>
          <p:nvGrpSpPr>
            <p:cNvPr id="7" name="Group 53"/>
            <p:cNvGrpSpPr/>
            <p:nvPr/>
          </p:nvGrpSpPr>
          <p:grpSpPr>
            <a:xfrm>
              <a:off x="952500" y="508000"/>
              <a:ext cx="7112000" cy="5610999"/>
              <a:chOff x="952500" y="508000"/>
              <a:chExt cx="7112000" cy="5610999"/>
            </a:xfrm>
          </p:grpSpPr>
          <p:sp>
            <p:nvSpPr>
              <p:cNvPr id="9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00"/>
                <a:ext cx="1016000" cy="1016000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109</a:t>
                </a:r>
              </a:p>
              <a:p>
                <a:r>
                  <a:rPr lang="en-US" sz="1200" smtClean="0"/>
                  <a:t>207</a:t>
                </a:r>
              </a:p>
              <a:p>
                <a:r>
                  <a:rPr lang="en-US" sz="1200" smtClean="0"/>
                  <a:t>246</a:t>
                </a:r>
                <a:endParaRPr lang="en-US" sz="1200"/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Dark 1</a:t>
                </a:r>
                <a:endParaRPr lang="en-US" sz="1200"/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chemeClr val="dk2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chemeClr val="dk2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chemeClr val="dk2"/>
                    </a:solidFill>
                  </a:rPr>
                  <a:t>255</a:t>
                </a:r>
                <a:endParaRPr lang="en-US" sz="1200">
                  <a:solidFill>
                    <a:schemeClr val="dk2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Light 1</a:t>
                </a:r>
                <a:endParaRPr lang="en-US" sz="1200"/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00"/>
                <a:ext cx="1016000" cy="1016000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131</a:t>
                </a:r>
              </a:p>
              <a:p>
                <a:r>
                  <a:rPr lang="en-US" sz="1200" smtClean="0"/>
                  <a:t>56</a:t>
                </a:r>
              </a:p>
              <a:p>
                <a:r>
                  <a:rPr lang="en-US" sz="1200" smtClean="0"/>
                  <a:t>155</a:t>
                </a:r>
                <a:endParaRPr lang="en-US" sz="1200"/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Dark 2</a:t>
                </a:r>
                <a:endParaRPr lang="en-US" sz="1200"/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00"/>
                <a:ext cx="1016000" cy="1016000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0</a:t>
                </a:r>
              </a:p>
              <a:p>
                <a:r>
                  <a:rPr lang="en-US" sz="1200" smtClean="0"/>
                  <a:t>99</a:t>
                </a:r>
              </a:p>
              <a:p>
                <a:r>
                  <a:rPr lang="en-US" sz="1200" smtClean="0"/>
                  <a:t>190</a:t>
                </a:r>
                <a:endParaRPr lang="en-US" sz="1200"/>
              </a:p>
            </p:txBody>
          </p:sp>
          <p:sp>
            <p:nvSpPr>
              <p:cNvPr id="16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Light 2</a:t>
                </a:r>
                <a:endParaRPr lang="en-US" sz="1200"/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00"/>
                <a:ext cx="1016000" cy="1016000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85</a:t>
                </a:r>
              </a:p>
              <a:p>
                <a:r>
                  <a:rPr lang="en-US" sz="1200" smtClean="0"/>
                  <a:t>165</a:t>
                </a:r>
              </a:p>
              <a:p>
                <a:r>
                  <a:rPr lang="en-US" sz="1200" smtClean="0"/>
                  <a:t>28</a:t>
                </a:r>
                <a:endParaRPr lang="en-US" sz="1200"/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1</a:t>
                </a:r>
                <a:endParaRPr lang="en-US" sz="1200"/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00"/>
                <a:ext cx="1016000" cy="1016000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214</a:t>
                </a:r>
              </a:p>
              <a:p>
                <a:r>
                  <a:rPr lang="en-US" sz="1200" smtClean="0"/>
                  <a:t>73</a:t>
                </a:r>
              </a:p>
              <a:p>
                <a:r>
                  <a:rPr lang="en-US" sz="1200" smtClean="0"/>
                  <a:t>42</a:t>
                </a:r>
                <a:endParaRPr lang="en-US" sz="1200"/>
              </a:p>
            </p:txBody>
          </p:sp>
          <p:sp>
            <p:nvSpPr>
              <p:cNvPr id="20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2</a:t>
                </a:r>
                <a:endParaRPr lang="en-US" sz="1200"/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000"/>
                <a:ext cx="1016000" cy="1016000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185</a:t>
                </a:r>
              </a:p>
              <a:p>
                <a:r>
                  <a:rPr lang="en-US" sz="1200" smtClean="0"/>
                  <a:t>175</a:t>
                </a:r>
              </a:p>
              <a:p>
                <a:r>
                  <a:rPr lang="en-US" sz="1200" smtClean="0"/>
                  <a:t>164</a:t>
                </a:r>
                <a:endParaRPr lang="en-US" sz="1200"/>
              </a:p>
            </p:txBody>
          </p:sp>
          <p:sp>
            <p:nvSpPr>
              <p:cNvPr id="22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3</a:t>
                </a:r>
                <a:endParaRPr lang="en-US" sz="1200"/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000"/>
                <a:ext cx="1016000" cy="1016000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151</a:t>
                </a:r>
              </a:p>
              <a:p>
                <a:r>
                  <a:rPr lang="en-US" sz="1200" smtClean="0"/>
                  <a:t>75</a:t>
                </a:r>
              </a:p>
              <a:p>
                <a:r>
                  <a:rPr lang="en-US" sz="1200" smtClean="0"/>
                  <a:t>7</a:t>
                </a:r>
                <a:endParaRPr lang="en-US" sz="1200"/>
              </a:p>
            </p:txBody>
          </p:sp>
          <p:sp>
            <p:nvSpPr>
              <p:cNvPr id="24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4</a:t>
                </a:r>
                <a:endParaRPr lang="en-US" sz="1200"/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000"/>
                <a:ext cx="1016000" cy="1016000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193</a:t>
                </a:r>
              </a:p>
              <a:p>
                <a:r>
                  <a:rPr lang="en-US" sz="1200" smtClean="0"/>
                  <a:t>187</a:t>
                </a:r>
              </a:p>
              <a:p>
                <a:r>
                  <a:rPr lang="en-US" sz="1200" smtClean="0"/>
                  <a:t>0</a:t>
                </a:r>
                <a:endParaRPr lang="en-US" sz="1200"/>
              </a:p>
            </p:txBody>
          </p:sp>
          <p:sp>
            <p:nvSpPr>
              <p:cNvPr id="26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5</a:t>
                </a:r>
                <a:endParaRPr lang="en-US" sz="1200"/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000"/>
                <a:ext cx="1016000" cy="1016000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221</a:t>
                </a:r>
              </a:p>
              <a:p>
                <a:r>
                  <a:rPr lang="en-US" sz="1200" smtClean="0"/>
                  <a:t>62</a:t>
                </a:r>
                <a:endParaRPr lang="en-US" sz="1200"/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6</a:t>
                </a:r>
                <a:endParaRPr lang="en-US" sz="1200"/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255</a:t>
                </a:r>
                <a:endParaRPr lang="en-US" sz="1200"/>
              </a:p>
            </p:txBody>
          </p:sp>
          <p:sp>
            <p:nvSpPr>
              <p:cNvPr id="30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Hyperlink</a:t>
                </a:r>
                <a:endParaRPr lang="en-US" sz="1200"/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000"/>
                <a:ext cx="1016000" cy="1016000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236</a:t>
                </a:r>
              </a:p>
              <a:p>
                <a:r>
                  <a:rPr lang="en-US" sz="1200" smtClean="0"/>
                  <a:t>137</a:t>
                </a:r>
              </a:p>
              <a:p>
                <a:r>
                  <a:rPr lang="en-US" sz="1200" smtClean="0"/>
                  <a:t>29</a:t>
                </a:r>
                <a:endParaRPr lang="en-US" sz="1200"/>
              </a:p>
            </p:txBody>
          </p:sp>
          <p:sp>
            <p:nvSpPr>
              <p:cNvPr id="32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Followed Hyperlink</a:t>
                </a:r>
                <a:endParaRPr lang="en-US" sz="1200"/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000"/>
                <a:ext cx="1016000" cy="1016000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127</a:t>
                </a:r>
              </a:p>
              <a:p>
                <a:r>
                  <a:rPr lang="en-US" sz="1200" smtClean="0"/>
                  <a:t>175</a:t>
                </a:r>
              </a:p>
              <a:p>
                <a:r>
                  <a:rPr lang="en-US" sz="1200" smtClean="0"/>
                  <a:t>221</a:t>
                </a:r>
              </a:p>
            </p:txBody>
          </p:sp>
          <p:sp>
            <p:nvSpPr>
              <p:cNvPr id="34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Tata Blue 50%</a:t>
                </a:r>
                <a:endParaRPr lang="en-US" sz="1200" dirty="0"/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000"/>
                <a:ext cx="1016000" cy="1016000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203</a:t>
                </a:r>
              </a:p>
              <a:p>
                <a:r>
                  <a:rPr lang="en-US" sz="1200" smtClean="0"/>
                  <a:t>215</a:t>
                </a:r>
              </a:p>
              <a:p>
                <a:r>
                  <a:rPr lang="en-US" sz="1200" smtClean="0"/>
                  <a:t>238</a:t>
                </a:r>
              </a:p>
            </p:txBody>
          </p:sp>
          <p:sp>
            <p:nvSpPr>
              <p:cNvPr id="36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Tata Blue 25%</a:t>
                </a:r>
                <a:endParaRPr lang="en-US" sz="1200" dirty="0"/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000"/>
                <a:ext cx="1016000" cy="1016000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chemeClr val="dk2"/>
                    </a:solidFill>
                  </a:rPr>
                  <a:t>179</a:t>
                </a:r>
              </a:p>
              <a:p>
                <a:r>
                  <a:rPr lang="en-US" sz="1200" smtClean="0">
                    <a:solidFill>
                      <a:schemeClr val="dk2"/>
                    </a:solidFill>
                  </a:rPr>
                  <a:t>149</a:t>
                </a:r>
              </a:p>
              <a:p>
                <a:r>
                  <a:rPr lang="en-US" sz="1200" smtClean="0">
                    <a:solidFill>
                      <a:schemeClr val="dk2"/>
                    </a:solidFill>
                  </a:rPr>
                  <a:t>197</a:t>
                </a:r>
              </a:p>
            </p:txBody>
          </p:sp>
          <p:sp>
            <p:nvSpPr>
              <p:cNvPr id="38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Purple 50 %</a:t>
                </a:r>
                <a:endParaRPr lang="en-US" sz="1200" dirty="0"/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000"/>
                <a:ext cx="1016000" cy="1016000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212</a:t>
                </a:r>
              </a:p>
              <a:p>
                <a:r>
                  <a:rPr lang="en-US" sz="1200" smtClean="0"/>
                  <a:t>195</a:t>
                </a:r>
              </a:p>
              <a:p>
                <a:r>
                  <a:rPr lang="en-US" sz="1200" smtClean="0"/>
                  <a:t>223</a:t>
                </a:r>
              </a:p>
            </p:txBody>
          </p:sp>
          <p:sp>
            <p:nvSpPr>
              <p:cNvPr id="40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Purple 25 %</a:t>
                </a:r>
                <a:endParaRPr lang="en-US" sz="1200" dirty="0"/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000"/>
                <a:ext cx="1016000" cy="1016000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242</a:t>
                </a:r>
              </a:p>
              <a:p>
                <a:r>
                  <a:rPr lang="en-US" sz="1200" smtClean="0"/>
                  <a:t>171</a:t>
                </a:r>
              </a:p>
            </p:txBody>
          </p:sp>
          <p:sp>
            <p:nvSpPr>
              <p:cNvPr id="42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Yellow 50 %</a:t>
                </a:r>
                <a:endParaRPr lang="en-US" sz="1200" dirty="0"/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000"/>
                <a:ext cx="1016000" cy="1016000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249</a:t>
                </a:r>
              </a:p>
              <a:p>
                <a:r>
                  <a:rPr lang="en-US" sz="1200" smtClean="0"/>
                  <a:t>213</a:t>
                </a:r>
                <a:endParaRPr lang="en-US" sz="1200" dirty="0" smtClean="0"/>
              </a:p>
            </p:txBody>
          </p:sp>
          <p:sp>
            <p:nvSpPr>
              <p:cNvPr id="44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Yellow 25 %</a:t>
                </a:r>
                <a:endParaRPr lang="en-US" sz="1200" dirty="0"/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000"/>
                <a:ext cx="1016000" cy="1016000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229</a:t>
                </a:r>
              </a:p>
              <a:p>
                <a:r>
                  <a:rPr lang="en-US" sz="1200" smtClean="0"/>
                  <a:t>205</a:t>
                </a:r>
              </a:p>
              <a:p>
                <a:r>
                  <a:rPr lang="en-US" sz="1200" smtClean="0"/>
                  <a:t>186</a:t>
                </a:r>
                <a:endParaRPr lang="en-US" sz="1200" dirty="0" smtClean="0"/>
              </a:p>
            </p:txBody>
          </p:sp>
          <p:sp>
            <p:nvSpPr>
              <p:cNvPr id="46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Brown 50 %</a:t>
                </a:r>
                <a:endParaRPr lang="en-US" sz="1200" dirty="0"/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000"/>
                <a:ext cx="1016000" cy="1016000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248</a:t>
                </a:r>
              </a:p>
              <a:p>
                <a:r>
                  <a:rPr lang="en-US" sz="1200" smtClean="0"/>
                  <a:t>241</a:t>
                </a:r>
              </a:p>
              <a:p>
                <a:r>
                  <a:rPr lang="en-US" sz="1200" smtClean="0"/>
                  <a:t>235</a:t>
                </a:r>
              </a:p>
            </p:txBody>
          </p:sp>
          <p:sp>
            <p:nvSpPr>
              <p:cNvPr id="48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Brown 25 %</a:t>
                </a:r>
                <a:endParaRPr lang="en-US" sz="1200" dirty="0"/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000"/>
                <a:ext cx="1016000" cy="1016000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7FAFDD"/>
                    </a:solidFill>
                  </a:rPr>
                  <a:t>180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213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154</a:t>
                </a:r>
                <a:endParaRPr lang="en-US" sz="1200" dirty="0" smtClean="0">
                  <a:solidFill>
                    <a:srgbClr val="7FAFDD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Green 50 %</a:t>
                </a:r>
                <a:endParaRPr lang="en-US" sz="1200" dirty="0"/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000"/>
                <a:ext cx="1016000" cy="1016000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214</a:t>
                </a:r>
              </a:p>
              <a:p>
                <a:r>
                  <a:rPr lang="en-US" sz="1200" smtClean="0"/>
                  <a:t>231</a:t>
                </a:r>
              </a:p>
              <a:p>
                <a:r>
                  <a:rPr lang="en-US" sz="1200" smtClean="0"/>
                  <a:t>200</a:t>
                </a:r>
                <a:endParaRPr lang="en-US" sz="1200" dirty="0" smtClean="0"/>
              </a:p>
            </p:txBody>
          </p:sp>
          <p:sp>
            <p:nvSpPr>
              <p:cNvPr id="52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Green 25 %</a:t>
                </a:r>
                <a:endParaRPr lang="en-US" sz="1200" dirty="0"/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000"/>
                <a:ext cx="1016000" cy="1016000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241</a:t>
                </a:r>
              </a:p>
              <a:p>
                <a:r>
                  <a:rPr lang="en-US" sz="1200" smtClean="0"/>
                  <a:t>240</a:t>
                </a:r>
              </a:p>
              <a:p>
                <a:r>
                  <a:rPr lang="en-US" sz="1200" smtClean="0"/>
                  <a:t>202</a:t>
                </a:r>
                <a:endParaRPr lang="en-US" sz="1200" dirty="0" smtClean="0"/>
              </a:p>
            </p:txBody>
          </p:sp>
          <p:sp>
            <p:nvSpPr>
              <p:cNvPr id="54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Light Green 50%</a:t>
                </a:r>
                <a:endParaRPr lang="en-US" sz="1200" dirty="0"/>
              </a:p>
            </p:txBody>
          </p:sp>
          <p:sp>
            <p:nvSpPr>
              <p:cNvPr id="55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000"/>
                <a:ext cx="1016000" cy="1016000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251</a:t>
                </a:r>
              </a:p>
              <a:p>
                <a:r>
                  <a:rPr lang="en-US" sz="1200" smtClean="0"/>
                  <a:t>251</a:t>
                </a:r>
              </a:p>
              <a:p>
                <a:r>
                  <a:rPr lang="en-US" sz="1200" smtClean="0"/>
                  <a:t>241</a:t>
                </a:r>
                <a:endParaRPr lang="en-US" sz="1200" dirty="0" smtClean="0"/>
              </a:p>
            </p:txBody>
          </p:sp>
          <p:sp>
            <p:nvSpPr>
              <p:cNvPr id="56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Light Green 25%</a:t>
                </a:r>
                <a:endParaRPr lang="en-US" sz="12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7000" y="0"/>
              <a:ext cx="25400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dirty="0" smtClean="0">
                  <a:solidFill>
                    <a:schemeClr val="dk1"/>
                  </a:solidFill>
                </a:rPr>
                <a:t>Title and Content</a:t>
              </a:r>
              <a:endParaRPr lang="en-US" dirty="0">
                <a:solidFill>
                  <a:schemeClr val="dk1"/>
                </a:solidFill>
              </a:endParaRP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0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" y="3444241"/>
            <a:ext cx="84201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4133850"/>
            <a:ext cx="843915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DA6D-99E1-4B6C-9277-EA5E13B48645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664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7000" y="0"/>
            <a:ext cx="7937500" cy="6118999"/>
            <a:chOff x="127000" y="0"/>
            <a:chExt cx="7937500" cy="6118999"/>
          </a:xfrm>
        </p:grpSpPr>
        <p:grpSp>
          <p:nvGrpSpPr>
            <p:cNvPr id="7" name="Group 53"/>
            <p:cNvGrpSpPr/>
            <p:nvPr/>
          </p:nvGrpSpPr>
          <p:grpSpPr>
            <a:xfrm>
              <a:off x="952500" y="508000"/>
              <a:ext cx="7112000" cy="5610999"/>
              <a:chOff x="952500" y="508000"/>
              <a:chExt cx="7112000" cy="5610999"/>
            </a:xfrm>
          </p:grpSpPr>
          <p:sp>
            <p:nvSpPr>
              <p:cNvPr id="9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00"/>
                <a:ext cx="1016000" cy="1016000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109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246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  <a:endParaRPr lang="en-US" sz="1200">
                  <a:solidFill>
                    <a:srgbClr val="1F497D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00"/>
                <a:ext cx="1016000" cy="1016000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56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00"/>
                <a:ext cx="1016000" cy="1016000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99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00"/>
                <a:ext cx="1016000" cy="1016000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28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00"/>
                <a:ext cx="1016000" cy="1016000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42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000"/>
                <a:ext cx="1016000" cy="1016000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164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3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000"/>
                <a:ext cx="1016000" cy="1016000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4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000"/>
                <a:ext cx="1016000" cy="1016000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193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5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000"/>
                <a:ext cx="1016000" cy="1016000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62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6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000"/>
                <a:ext cx="1016000" cy="1016000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236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137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29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Followed 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000"/>
                <a:ext cx="1016000" cy="1016000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127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</p:txBody>
          </p:sp>
          <p:sp>
            <p:nvSpPr>
              <p:cNvPr id="34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000"/>
                <a:ext cx="1016000" cy="1016000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203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238</a:t>
                </a:r>
              </a:p>
            </p:txBody>
          </p:sp>
          <p:sp>
            <p:nvSpPr>
              <p:cNvPr id="36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000"/>
                <a:ext cx="1016000" cy="1016000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179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149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197</a:t>
                </a:r>
              </a:p>
            </p:txBody>
          </p:sp>
          <p:sp>
            <p:nvSpPr>
              <p:cNvPr id="38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000"/>
                <a:ext cx="1016000" cy="1016000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223</a:t>
                </a:r>
              </a:p>
            </p:txBody>
          </p:sp>
          <p:sp>
            <p:nvSpPr>
              <p:cNvPr id="40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000"/>
                <a:ext cx="1016000" cy="1016000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171</a:t>
                </a:r>
              </a:p>
            </p:txBody>
          </p:sp>
          <p:sp>
            <p:nvSpPr>
              <p:cNvPr id="42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000"/>
                <a:ext cx="1016000" cy="1016000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213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000"/>
                <a:ext cx="1016000" cy="1016000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229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186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000"/>
                <a:ext cx="1016000" cy="1016000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248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235</a:t>
                </a:r>
              </a:p>
            </p:txBody>
          </p:sp>
          <p:sp>
            <p:nvSpPr>
              <p:cNvPr id="48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000"/>
                <a:ext cx="1016000" cy="1016000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7FAFDD"/>
                    </a:solidFill>
                  </a:rPr>
                  <a:t>180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213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154</a:t>
                </a:r>
                <a:endParaRPr lang="en-US" sz="1200" dirty="0" smtClean="0">
                  <a:solidFill>
                    <a:srgbClr val="7FAFDD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000"/>
                <a:ext cx="1016000" cy="1016000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200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000"/>
                <a:ext cx="1016000" cy="1016000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202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000"/>
                <a:ext cx="1016000" cy="1016000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7000" y="0"/>
              <a:ext cx="25400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Title and Content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0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" y="3444241"/>
            <a:ext cx="84201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4133850"/>
            <a:ext cx="843915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4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282E-6A10-4712-84CB-12EAC664C56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09607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7000" y="0"/>
            <a:ext cx="7937500" cy="6118999"/>
            <a:chOff x="127000" y="0"/>
            <a:chExt cx="7937500" cy="6118999"/>
          </a:xfrm>
        </p:grpSpPr>
        <p:grpSp>
          <p:nvGrpSpPr>
            <p:cNvPr id="7" name="Group 53"/>
            <p:cNvGrpSpPr/>
            <p:nvPr/>
          </p:nvGrpSpPr>
          <p:grpSpPr>
            <a:xfrm>
              <a:off x="952500" y="508000"/>
              <a:ext cx="7112000" cy="5610999"/>
              <a:chOff x="952500" y="508000"/>
              <a:chExt cx="7112000" cy="5610999"/>
            </a:xfrm>
          </p:grpSpPr>
          <p:sp>
            <p:nvSpPr>
              <p:cNvPr id="9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00"/>
                <a:ext cx="1016000" cy="1016000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109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246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  <a:endParaRPr lang="en-US" sz="1200">
                  <a:solidFill>
                    <a:srgbClr val="1F497D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00"/>
                <a:ext cx="1016000" cy="1016000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56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00"/>
                <a:ext cx="1016000" cy="1016000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99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00"/>
                <a:ext cx="1016000" cy="1016000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28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00"/>
                <a:ext cx="1016000" cy="1016000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42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000"/>
                <a:ext cx="1016000" cy="1016000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164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3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000"/>
                <a:ext cx="1016000" cy="1016000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4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000"/>
                <a:ext cx="1016000" cy="1016000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193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5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000"/>
                <a:ext cx="1016000" cy="1016000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62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6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000"/>
                <a:ext cx="1016000" cy="1016000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236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137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29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Followed 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000"/>
                <a:ext cx="1016000" cy="1016000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127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</p:txBody>
          </p:sp>
          <p:sp>
            <p:nvSpPr>
              <p:cNvPr id="34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000"/>
                <a:ext cx="1016000" cy="1016000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203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238</a:t>
                </a:r>
              </a:p>
            </p:txBody>
          </p:sp>
          <p:sp>
            <p:nvSpPr>
              <p:cNvPr id="36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000"/>
                <a:ext cx="1016000" cy="1016000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179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149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197</a:t>
                </a:r>
              </a:p>
            </p:txBody>
          </p:sp>
          <p:sp>
            <p:nvSpPr>
              <p:cNvPr id="38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000"/>
                <a:ext cx="1016000" cy="1016000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223</a:t>
                </a:r>
              </a:p>
            </p:txBody>
          </p:sp>
          <p:sp>
            <p:nvSpPr>
              <p:cNvPr id="40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000"/>
                <a:ext cx="1016000" cy="1016000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171</a:t>
                </a:r>
              </a:p>
            </p:txBody>
          </p:sp>
          <p:sp>
            <p:nvSpPr>
              <p:cNvPr id="42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000"/>
                <a:ext cx="1016000" cy="1016000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213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000"/>
                <a:ext cx="1016000" cy="1016000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229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186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000"/>
                <a:ext cx="1016000" cy="1016000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248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235</a:t>
                </a:r>
              </a:p>
            </p:txBody>
          </p:sp>
          <p:sp>
            <p:nvSpPr>
              <p:cNvPr id="48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000"/>
                <a:ext cx="1016000" cy="1016000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7FAFDD"/>
                    </a:solidFill>
                  </a:rPr>
                  <a:t>180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213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154</a:t>
                </a:r>
                <a:endParaRPr lang="en-US" sz="1200" dirty="0" smtClean="0">
                  <a:solidFill>
                    <a:srgbClr val="7FAFDD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000"/>
                <a:ext cx="1016000" cy="1016000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200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000"/>
                <a:ext cx="1016000" cy="1016000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202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000"/>
                <a:ext cx="1016000" cy="1016000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7000" y="0"/>
              <a:ext cx="25400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Title and Content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0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" y="3444241"/>
            <a:ext cx="84201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4133850"/>
            <a:ext cx="843915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21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282E-6A10-4712-84CB-12EAC664C56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6509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5E52-04F6-4A9B-B66C-EA8CDB8C37FF}" type="slidenum">
              <a:rPr lang="es-CO" smtClean="0"/>
              <a:t>‹#›</a:t>
            </a:fld>
            <a:endParaRPr lang="es-C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36" y="2721864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0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36" y="2712339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36" y="2721864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36" y="2721864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5E52-04F6-4A9B-B66C-EA8CDB8C37FF}" type="slidenum">
              <a:rPr lang="es-CO" smtClean="0"/>
              <a:t>‹#›</a:t>
            </a:fld>
            <a:endParaRPr lang="es-C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719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95274" y="3248025"/>
            <a:ext cx="8239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b="0" kern="1200" dirty="0" smtClean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7000" y="0"/>
            <a:ext cx="7937500" cy="6118999"/>
            <a:chOff x="127000" y="0"/>
            <a:chExt cx="7937500" cy="6118999"/>
          </a:xfrm>
        </p:grpSpPr>
        <p:grpSp>
          <p:nvGrpSpPr>
            <p:cNvPr id="7" name="Group 53"/>
            <p:cNvGrpSpPr/>
            <p:nvPr/>
          </p:nvGrpSpPr>
          <p:grpSpPr>
            <a:xfrm>
              <a:off x="952500" y="508000"/>
              <a:ext cx="7112000" cy="5610999"/>
              <a:chOff x="952500" y="508000"/>
              <a:chExt cx="7112000" cy="5610999"/>
            </a:xfrm>
          </p:grpSpPr>
          <p:sp>
            <p:nvSpPr>
              <p:cNvPr id="9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00"/>
                <a:ext cx="1016000" cy="1016000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109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246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  <a:endParaRPr lang="en-US" sz="1200">
                  <a:solidFill>
                    <a:srgbClr val="1F497D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00"/>
                <a:ext cx="1016000" cy="1016000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56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00"/>
                <a:ext cx="1016000" cy="1016000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99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00"/>
                <a:ext cx="1016000" cy="1016000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28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00"/>
                <a:ext cx="1016000" cy="1016000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42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000"/>
                <a:ext cx="1016000" cy="1016000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164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3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000"/>
                <a:ext cx="1016000" cy="1016000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4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000"/>
                <a:ext cx="1016000" cy="1016000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193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5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000"/>
                <a:ext cx="1016000" cy="1016000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62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6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000"/>
                <a:ext cx="1016000" cy="1016000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236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137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29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Followed 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000"/>
                <a:ext cx="1016000" cy="1016000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127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</p:txBody>
          </p:sp>
          <p:sp>
            <p:nvSpPr>
              <p:cNvPr id="34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000"/>
                <a:ext cx="1016000" cy="1016000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203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238</a:t>
                </a:r>
              </a:p>
            </p:txBody>
          </p:sp>
          <p:sp>
            <p:nvSpPr>
              <p:cNvPr id="36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000"/>
                <a:ext cx="1016000" cy="1016000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179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149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197</a:t>
                </a:r>
              </a:p>
            </p:txBody>
          </p:sp>
          <p:sp>
            <p:nvSpPr>
              <p:cNvPr id="38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000"/>
                <a:ext cx="1016000" cy="1016000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223</a:t>
                </a:r>
              </a:p>
            </p:txBody>
          </p:sp>
          <p:sp>
            <p:nvSpPr>
              <p:cNvPr id="40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000"/>
                <a:ext cx="1016000" cy="1016000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171</a:t>
                </a:r>
              </a:p>
            </p:txBody>
          </p:sp>
          <p:sp>
            <p:nvSpPr>
              <p:cNvPr id="42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000"/>
                <a:ext cx="1016000" cy="1016000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213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000"/>
                <a:ext cx="1016000" cy="1016000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229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186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000"/>
                <a:ext cx="1016000" cy="1016000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248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235</a:t>
                </a:r>
              </a:p>
            </p:txBody>
          </p:sp>
          <p:sp>
            <p:nvSpPr>
              <p:cNvPr id="48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000"/>
                <a:ext cx="1016000" cy="1016000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7FAFDD"/>
                    </a:solidFill>
                  </a:rPr>
                  <a:t>180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213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154</a:t>
                </a:r>
                <a:endParaRPr lang="en-US" sz="1200" dirty="0" smtClean="0">
                  <a:solidFill>
                    <a:srgbClr val="7FAFDD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000"/>
                <a:ext cx="1016000" cy="1016000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200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000"/>
                <a:ext cx="1016000" cy="1016000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202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000"/>
                <a:ext cx="1016000" cy="1016000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7000" y="0"/>
              <a:ext cx="25400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Title and Content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0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" y="3444241"/>
            <a:ext cx="84201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4133850"/>
            <a:ext cx="843915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 l="19375" t="20410" r="5469" b="9375"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052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741363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5E52-04F6-4A9B-B66C-EA8CDB8C37FF}" type="slidenum">
              <a:rPr lang="es-CO" smtClean="0"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0" r:id="rId3"/>
  </p:sldLayoutIdLst>
  <p:timing>
    <p:tnLst>
      <p:par>
        <p:cTn id="1" dur="indefinite" restart="never" nodeType="tmRoot"/>
      </p:par>
    </p:tnLst>
  </p:timing>
  <p:txStyles>
    <p:titleStyle>
      <a:lvl1pPr eaLnBrk="1" hangingPunct="1">
        <a:defRPr lang="en-US" sz="28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tabLst/>
        <a:defRPr lang="en-US" sz="2200" b="0" kern="1200" noProof="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None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/>
          <a:srcRect l="19609" t="20410" r="5469" b="9277"/>
          <a:stretch>
            <a:fillRect/>
          </a:stretch>
        </p:blipFill>
        <p:spPr bwMode="auto">
          <a:xfrm>
            <a:off x="98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56" descr="tata-trans-n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50" y="429380"/>
            <a:ext cx="467290" cy="430251"/>
          </a:xfrm>
          <a:prstGeom prst="rect">
            <a:avLst/>
          </a:prstGeom>
          <a:noFill/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64236" y="2712339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 l="19609" t="20410" r="5391" b="8757"/>
          <a:stretch>
            <a:fillRect/>
          </a:stretch>
        </p:blipFill>
        <p:spPr bwMode="auto">
          <a:xfrm>
            <a:off x="0" y="0"/>
            <a:ext cx="9144000" cy="69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156" descr="tata-trans-n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50" y="429380"/>
            <a:ext cx="467290" cy="430251"/>
          </a:xfrm>
          <a:prstGeom prst="rect">
            <a:avLst/>
          </a:prstGeom>
          <a:noFill/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64236" y="2712339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/>
          <a:srcRect l="19531" t="20410" r="5391" b="9375"/>
          <a:stretch>
            <a:fillRect/>
          </a:stretch>
        </p:blipFill>
        <p:spPr bwMode="auto">
          <a:xfrm>
            <a:off x="-9427" y="98"/>
            <a:ext cx="915352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56" descr="tata-trans-ne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9650" y="429380"/>
            <a:ext cx="467290" cy="430251"/>
          </a:xfrm>
          <a:prstGeom prst="rect">
            <a:avLst/>
          </a:prstGeom>
          <a:noFill/>
        </p:spPr>
      </p:pic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64236" y="2712339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1" r:id="rId2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l="19609" t="20410" r="5391" b="92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95274" y="3248025"/>
            <a:ext cx="8239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b="0" kern="1200" dirty="0" smtClean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rPr>
              <a:t>Thank You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 l="19375" t="20410" r="5469" b="9375"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052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741363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DA6D-99E1-4B6C-9277-EA5E13B48645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8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iming>
    <p:tnLst>
      <p:par>
        <p:cTn id="1" dur="indefinite" restart="never" nodeType="tmRoot"/>
      </p:par>
    </p:tnLst>
  </p:timing>
  <p:txStyles>
    <p:titleStyle>
      <a:lvl1pPr eaLnBrk="1" hangingPunct="1">
        <a:defRPr lang="en-US" sz="28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tabLst/>
        <a:defRPr lang="en-US" sz="2200" b="0" kern="1200" noProof="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None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</p:bodyStyle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 l="19375" t="20410" r="5469" b="9375"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052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741363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282E-6A10-4712-84CB-12EAC664C56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eaLnBrk="1" hangingPunct="1">
        <a:defRPr lang="en-US" sz="28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tabLst/>
        <a:defRPr lang="en-US" sz="2200" b="0" kern="1200" noProof="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None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</p:bodyStyle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 l="19375" t="20410" r="5469" b="9375"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052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741363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282E-6A10-4712-84CB-12EAC664C56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9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iming>
    <p:tnLst>
      <p:par>
        <p:cTn id="1" dur="indefinite" restart="never" nodeType="tmRoot"/>
      </p:par>
    </p:tnLst>
  </p:timing>
  <p:txStyles>
    <p:titleStyle>
      <a:lvl1pPr eaLnBrk="1" hangingPunct="1">
        <a:defRPr lang="en-US" sz="28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tabLst/>
        <a:defRPr lang="en-US" sz="2200" b="0" kern="1200" noProof="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None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CO" sz="3200" b="1" dirty="0" smtClean="0"/>
              <a:t>Conceptos Generales Pruebas Unitarias, Pruebas Funcionales e integración</a:t>
            </a:r>
          </a:p>
        </p:txBody>
      </p:sp>
    </p:spTree>
    <p:extLst>
      <p:ext uri="{BB962C8B-B14F-4D97-AF65-F5344CB8AC3E}">
        <p14:creationId xmlns:p14="http://schemas.microsoft.com/office/powerpoint/2010/main" val="4914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/>
              <a:t>IV – Técnicas de diseño de pruebas</a:t>
            </a:r>
            <a:br>
              <a:rPr lang="es-CO" b="1" dirty="0"/>
            </a:br>
            <a:r>
              <a:rPr lang="es-CO" sz="2000" dirty="0"/>
              <a:t>05- Técnicas basadas en la experiencia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6616" y="930424"/>
            <a:ext cx="8439912" cy="914400"/>
          </a:xfrm>
        </p:spPr>
        <p:txBody>
          <a:bodyPr/>
          <a:lstStyle/>
          <a:p>
            <a:pPr marL="0" indent="0">
              <a:buNone/>
            </a:pPr>
            <a:r>
              <a:rPr lang="es-CO" b="1" dirty="0"/>
              <a:t>Pruebas exploratorias (“exploratory </a:t>
            </a:r>
            <a:r>
              <a:rPr lang="es-CO" b="1" dirty="0" err="1"/>
              <a:t>testing</a:t>
            </a:r>
            <a:r>
              <a:rPr lang="es-CO" b="1" dirty="0" smtClean="0"/>
              <a:t>”)</a:t>
            </a:r>
          </a:p>
          <a:p>
            <a:pPr marL="0" indent="0">
              <a:buNone/>
            </a:pPr>
            <a:endParaRPr lang="es-CO" b="1" dirty="0"/>
          </a:p>
          <a:p>
            <a:r>
              <a:rPr lang="es-CO" sz="2000" dirty="0" smtClean="0"/>
              <a:t>Es </a:t>
            </a:r>
            <a:r>
              <a:rPr lang="es-CO" sz="2000" dirty="0"/>
              <a:t>un procedimiento de diseño de casos de prueba especialmente </a:t>
            </a:r>
            <a:r>
              <a:rPr lang="es-CO" sz="2000" dirty="0" smtClean="0"/>
              <a:t>apropiado cuando </a:t>
            </a:r>
            <a:r>
              <a:rPr lang="es-CO" sz="2000" dirty="0"/>
              <a:t>la información base se encuentra poco estructurada</a:t>
            </a:r>
            <a:r>
              <a:rPr lang="es-CO" sz="2000" dirty="0" smtClean="0"/>
              <a:t>.</a:t>
            </a:r>
          </a:p>
          <a:p>
            <a:endParaRPr lang="es-CO" sz="2000" dirty="0"/>
          </a:p>
          <a:p>
            <a:r>
              <a:rPr lang="es-CO" sz="2000" dirty="0" smtClean="0"/>
              <a:t>También </a:t>
            </a:r>
            <a:r>
              <a:rPr lang="es-CO" sz="2000" dirty="0"/>
              <a:t>es útil cuando el tiempo disponible para pruebas es escaso.</a:t>
            </a:r>
          </a:p>
          <a:p>
            <a:endParaRPr lang="es-CO" sz="2000" dirty="0" smtClean="0"/>
          </a:p>
          <a:p>
            <a:r>
              <a:rPr lang="es-CO" sz="2000" dirty="0" smtClean="0"/>
              <a:t>Se </a:t>
            </a:r>
            <a:r>
              <a:rPr lang="es-CO" sz="2000" dirty="0"/>
              <a:t>basa en el aporte del aprendizaje continuo sobre el objeto de pruebas.</a:t>
            </a:r>
          </a:p>
          <a:p>
            <a:endParaRPr lang="es-CO" sz="2000" dirty="0" smtClean="0"/>
          </a:p>
          <a:p>
            <a:r>
              <a:rPr lang="es-CO" sz="2000" dirty="0" smtClean="0"/>
              <a:t>No </a:t>
            </a:r>
            <a:r>
              <a:rPr lang="es-CO" sz="2000" dirty="0"/>
              <a:t>se hace diseño previo, se registran los casos en tiempo de ejecución </a:t>
            </a:r>
            <a:r>
              <a:rPr lang="es-CO" sz="2000" dirty="0" smtClean="0"/>
              <a:t>de pruebas</a:t>
            </a:r>
            <a:r>
              <a:rPr lang="es-CO" sz="2000" dirty="0"/>
              <a:t>.</a:t>
            </a:r>
            <a:endParaRPr lang="es-CO" sz="1200" dirty="0" smtClean="0"/>
          </a:p>
        </p:txBody>
      </p:sp>
    </p:spTree>
    <p:extLst>
      <p:ext uri="{BB962C8B-B14F-4D97-AF65-F5344CB8AC3E}">
        <p14:creationId xmlns:p14="http://schemas.microsoft.com/office/powerpoint/2010/main" val="11106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Que se debe automatizar</a:t>
            </a:r>
            <a:endParaRPr lang="es-C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2301624"/>
          </a:xfrm>
        </p:spPr>
        <p:txBody>
          <a:bodyPr/>
          <a:lstStyle/>
          <a:p>
            <a:r>
              <a:rPr lang="es-CO" dirty="0"/>
              <a:t>Existe deuda técnica y se quiere trabajar para eliminarla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Las pruebas de regresión consumen mucho tiempo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Se dispone de un proyecto complejo y largo en el tiempo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endParaRPr lang="es-CO" dirty="0" smtClean="0"/>
          </a:p>
          <a:p>
            <a:pPr marL="0" indent="0" algn="just">
              <a:buNone/>
            </a:pPr>
            <a:r>
              <a:rPr lang="es-CO" dirty="0"/>
              <a:t>Al automatizar pruebas de software se persigue el objetivo de simplificar el trabajo dispendioso, repetitivo o complejo, haciéndolo efectivo y más productivo.</a:t>
            </a:r>
          </a:p>
          <a:p>
            <a:pPr marL="0" indent="0">
              <a:buNone/>
            </a:pP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617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2589656"/>
          </a:xfrm>
        </p:spPr>
        <p:txBody>
          <a:bodyPr/>
          <a:lstStyle/>
          <a:p>
            <a:endParaRPr lang="es-CO" dirty="0" smtClean="0"/>
          </a:p>
          <a:p>
            <a:endParaRPr lang="es-CO" dirty="0"/>
          </a:p>
          <a:p>
            <a:r>
              <a:rPr lang="es-CO" dirty="0" smtClean="0"/>
              <a:t>https</a:t>
            </a:r>
            <a:r>
              <a:rPr lang="es-CO" dirty="0"/>
              <a:t>://forms.office.com/Pages/ResponsePage.aspx?id=ZxlLQAdlq0WKbXN0o_R4vmJwwTuQTO9JjyAoTKUuOYVUNTRVVDNXUzE5VEpPWjZLWkVTNVpDSUoxMS4u</a:t>
            </a:r>
          </a:p>
        </p:txBody>
      </p:sp>
    </p:spTree>
    <p:extLst>
      <p:ext uri="{BB962C8B-B14F-4D97-AF65-F5344CB8AC3E}">
        <p14:creationId xmlns:p14="http://schemas.microsoft.com/office/powerpoint/2010/main" val="33940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9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dirty="0" smtClean="0"/>
              <a:t>Resumen día 3</a:t>
            </a:r>
            <a:endParaRPr lang="es-C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CO" b="1" dirty="0" smtClean="0"/>
          </a:p>
          <a:p>
            <a:endParaRPr lang="es-CO" b="1" dirty="0"/>
          </a:p>
          <a:p>
            <a:r>
              <a:rPr lang="es-CO" b="1" dirty="0" smtClean="0"/>
              <a:t>Atributos </a:t>
            </a:r>
            <a:r>
              <a:rPr lang="es-CO" b="1" dirty="0"/>
              <a:t>Funcionales en la calidad</a:t>
            </a:r>
            <a:endParaRPr lang="es-CO" dirty="0"/>
          </a:p>
          <a:p>
            <a:pPr marL="0" indent="0">
              <a:buNone/>
            </a:pPr>
            <a:r>
              <a:rPr lang="es-CO" b="1" dirty="0"/>
              <a:t> </a:t>
            </a:r>
            <a:endParaRPr lang="es-CO" dirty="0"/>
          </a:p>
          <a:p>
            <a:r>
              <a:rPr lang="es-CO" b="1" dirty="0"/>
              <a:t>Atributos No funcionales en la </a:t>
            </a:r>
            <a:r>
              <a:rPr lang="es-CO" b="1" dirty="0" smtClean="0"/>
              <a:t>calidad</a:t>
            </a:r>
          </a:p>
          <a:p>
            <a:endParaRPr lang="es-CO" dirty="0" smtClean="0"/>
          </a:p>
          <a:p>
            <a:r>
              <a:rPr lang="es-CO" b="1" dirty="0" smtClean="0"/>
              <a:t>Como se conforma </a:t>
            </a:r>
            <a:r>
              <a:rPr lang="es-CO" b="1" dirty="0"/>
              <a:t>un Caso de </a:t>
            </a:r>
            <a:r>
              <a:rPr lang="es-CO" b="1" dirty="0" smtClean="0"/>
              <a:t>prueba</a:t>
            </a:r>
          </a:p>
          <a:p>
            <a:endParaRPr lang="es-CO" dirty="0"/>
          </a:p>
          <a:p>
            <a:r>
              <a:rPr lang="es-CO" b="1" dirty="0"/>
              <a:t>Los 7 principios del proceso de </a:t>
            </a:r>
            <a:r>
              <a:rPr lang="es-CO" b="1" dirty="0" smtClean="0"/>
              <a:t>pruebas</a:t>
            </a:r>
          </a:p>
          <a:p>
            <a:endParaRPr lang="es-CO" dirty="0"/>
          </a:p>
          <a:p>
            <a:r>
              <a:rPr lang="es-CO" b="1" dirty="0"/>
              <a:t>Como se conforman las pruebas funcionales y no funcionales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84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2000" dirty="0" smtClean="0"/>
              <a:t> </a:t>
            </a:r>
            <a:r>
              <a:rPr lang="es-CO" sz="2000" b="1" dirty="0"/>
              <a:t>Niveles en el Proceso de Pruebas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48880"/>
            <a:ext cx="3791456" cy="338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7504" y="836712"/>
            <a:ext cx="5655544" cy="914400"/>
          </a:xfrm>
        </p:spPr>
        <p:txBody>
          <a:bodyPr/>
          <a:lstStyle/>
          <a:p>
            <a:pPr marL="0" indent="0">
              <a:buNone/>
            </a:pPr>
            <a:r>
              <a:rPr lang="es-CO" sz="2400" b="1" dirty="0"/>
              <a:t>Definición</a:t>
            </a:r>
          </a:p>
          <a:p>
            <a:pPr marL="0" indent="0">
              <a:buNone/>
            </a:pPr>
            <a:endParaRPr lang="es-CO" sz="2400" dirty="0" smtClean="0"/>
          </a:p>
          <a:p>
            <a:pPr marL="0" indent="0">
              <a:buNone/>
            </a:pPr>
            <a:r>
              <a:rPr lang="es-CO" sz="2400" dirty="0" smtClean="0"/>
              <a:t>Pruebas </a:t>
            </a:r>
            <a:r>
              <a:rPr lang="es-CO" sz="2400" dirty="0"/>
              <a:t>de </a:t>
            </a:r>
            <a:r>
              <a:rPr lang="es-CO" sz="2400" dirty="0" smtClean="0"/>
              <a:t>componente</a:t>
            </a:r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1800" dirty="0"/>
              <a:t>La prueba de componente también llamada prueba unitaria es por definición la prueba que se lleva a cabo luego de haber construido el componente</a:t>
            </a:r>
            <a:endParaRPr lang="es-CO" sz="20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6070520" y="4392400"/>
            <a:ext cx="1584176" cy="648072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849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II – Pruebas a lo largo del ciclo de vida software</a:t>
            </a:r>
            <a:br>
              <a:rPr lang="es-CO" dirty="0"/>
            </a:br>
            <a:r>
              <a:rPr lang="es-CO" sz="2000" dirty="0"/>
              <a:t>02 – Niveles en el Proceso de Pruebas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567711"/>
            <a:ext cx="3791456" cy="338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7504" y="836712"/>
            <a:ext cx="5655544" cy="914400"/>
          </a:xfrm>
        </p:spPr>
        <p:txBody>
          <a:bodyPr/>
          <a:lstStyle/>
          <a:p>
            <a:pPr marL="0" indent="0">
              <a:buNone/>
            </a:pPr>
            <a:r>
              <a:rPr lang="es-CO" sz="2400" b="1" dirty="0"/>
              <a:t>Definición</a:t>
            </a:r>
          </a:p>
          <a:p>
            <a:pPr marL="0" indent="0">
              <a:buNone/>
            </a:pPr>
            <a:endParaRPr lang="es-CO" sz="1600" dirty="0" smtClean="0"/>
          </a:p>
          <a:p>
            <a:pPr marL="0" indent="0">
              <a:buNone/>
            </a:pPr>
            <a:r>
              <a:rPr lang="es-CO" sz="2000" dirty="0" smtClean="0"/>
              <a:t>Pruebas </a:t>
            </a:r>
            <a:r>
              <a:rPr lang="es-CO" sz="2000" dirty="0"/>
              <a:t>de Integración (también: </a:t>
            </a:r>
            <a:r>
              <a:rPr lang="es-CO" sz="2000" dirty="0" smtClean="0"/>
              <a:t>Pruebas de </a:t>
            </a:r>
            <a:r>
              <a:rPr lang="es-CO" sz="2000" dirty="0"/>
              <a:t>Interfaz</a:t>
            </a:r>
            <a:r>
              <a:rPr lang="es-CO" sz="2000" dirty="0" smtClean="0"/>
              <a:t>)</a:t>
            </a:r>
          </a:p>
          <a:p>
            <a:pPr marL="0" indent="0">
              <a:buNone/>
            </a:pPr>
            <a:endParaRPr lang="es-CO" sz="2000" dirty="0"/>
          </a:p>
          <a:p>
            <a:r>
              <a:rPr lang="es-CO" sz="2000" dirty="0" smtClean="0"/>
              <a:t>La </a:t>
            </a:r>
            <a:r>
              <a:rPr lang="es-CO" sz="2000" dirty="0"/>
              <a:t>integración es la actividad en la cual </a:t>
            </a:r>
            <a:r>
              <a:rPr lang="es-CO" sz="2000" dirty="0" smtClean="0"/>
              <a:t>se combinan </a:t>
            </a:r>
            <a:r>
              <a:rPr lang="es-CO" sz="2000" dirty="0"/>
              <a:t>componentes de </a:t>
            </a:r>
            <a:r>
              <a:rPr lang="es-CO" sz="2000" dirty="0" smtClean="0"/>
              <a:t>software individuales </a:t>
            </a:r>
            <a:r>
              <a:rPr lang="es-CO" sz="2000" dirty="0"/>
              <a:t>en subsistemas más amplios.</a:t>
            </a:r>
          </a:p>
          <a:p>
            <a:r>
              <a:rPr lang="es-CO" sz="2000" dirty="0" smtClean="0"/>
              <a:t>Comprueban </a:t>
            </a:r>
            <a:r>
              <a:rPr lang="es-CO" sz="2000" dirty="0"/>
              <a:t>la interacción mutua entre </a:t>
            </a:r>
            <a:r>
              <a:rPr lang="es-CO" sz="2000" dirty="0" smtClean="0"/>
              <a:t>componentes.</a:t>
            </a:r>
            <a:endParaRPr lang="es-CO" sz="900" dirty="0"/>
          </a:p>
        </p:txBody>
      </p:sp>
      <p:sp>
        <p:nvSpPr>
          <p:cNvPr id="3" name="Rounded Rectangle 2"/>
          <p:cNvSpPr/>
          <p:nvPr/>
        </p:nvSpPr>
        <p:spPr>
          <a:xfrm>
            <a:off x="6488920" y="3846439"/>
            <a:ext cx="1584176" cy="648072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295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II – Pruebas a lo largo del ciclo de vida software</a:t>
            </a:r>
            <a:br>
              <a:rPr lang="es-CO" dirty="0"/>
            </a:br>
            <a:r>
              <a:rPr lang="es-CO" sz="2000" dirty="0"/>
              <a:t>02 – Niveles en el Proceso de Pruebas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567711"/>
            <a:ext cx="3791456" cy="338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7504" y="836712"/>
            <a:ext cx="6048672" cy="914400"/>
          </a:xfrm>
        </p:spPr>
        <p:txBody>
          <a:bodyPr/>
          <a:lstStyle/>
          <a:p>
            <a:pPr marL="0" indent="0">
              <a:buNone/>
            </a:pPr>
            <a:r>
              <a:rPr lang="es-CO" sz="2400" b="1" dirty="0"/>
              <a:t>Definición</a:t>
            </a:r>
          </a:p>
          <a:p>
            <a:pPr marL="0" indent="0">
              <a:buNone/>
            </a:pPr>
            <a:endParaRPr lang="es-CO" sz="1600" dirty="0" smtClean="0"/>
          </a:p>
          <a:p>
            <a:pPr marL="0" indent="0">
              <a:buNone/>
            </a:pPr>
            <a:r>
              <a:rPr lang="es-CO" sz="2000" dirty="0"/>
              <a:t>Pruebas de </a:t>
            </a:r>
            <a:r>
              <a:rPr lang="es-CO" sz="2000" dirty="0" smtClean="0"/>
              <a:t>Sistema:</a:t>
            </a:r>
          </a:p>
          <a:p>
            <a:pPr marL="0" indent="0">
              <a:buNone/>
            </a:pPr>
            <a:r>
              <a:rPr lang="es-CO" sz="2000" dirty="0"/>
              <a:t>Una vez que se han probado los componentes individuales y se han integrado, se prueba el sistema de forma global. </a:t>
            </a:r>
          </a:p>
          <a:p>
            <a:pPr marL="0" indent="0">
              <a:buNone/>
            </a:pPr>
            <a:endParaRPr lang="es-CO" sz="2000" dirty="0" smtClean="0"/>
          </a:p>
          <a:p>
            <a:pPr marL="0" indent="0">
              <a:buNone/>
            </a:pPr>
            <a:endParaRPr lang="es-CO" sz="2000" dirty="0" smtClean="0"/>
          </a:p>
          <a:p>
            <a:pPr marL="0" indent="0">
              <a:buNone/>
            </a:pPr>
            <a:r>
              <a:rPr lang="es-CO" sz="2000" dirty="0" smtClean="0"/>
              <a:t>Las </a:t>
            </a:r>
            <a:r>
              <a:rPr lang="es-CO" sz="2000" dirty="0"/>
              <a:t>pruebas de sistema se refieren a </a:t>
            </a:r>
            <a:endParaRPr lang="es-CO" sz="2000" dirty="0" smtClean="0"/>
          </a:p>
          <a:p>
            <a:r>
              <a:rPr lang="es-CO" sz="2000" i="1" dirty="0" smtClean="0"/>
              <a:t>Requisitos </a:t>
            </a:r>
            <a:r>
              <a:rPr lang="es-CO" sz="2000" i="1" dirty="0"/>
              <a:t>Funcionales.</a:t>
            </a:r>
          </a:p>
          <a:p>
            <a:r>
              <a:rPr lang="es-CO" sz="2000" i="1" dirty="0" smtClean="0"/>
              <a:t>Requisitos </a:t>
            </a:r>
            <a:r>
              <a:rPr lang="es-CO" sz="2000" i="1" dirty="0"/>
              <a:t>no </a:t>
            </a:r>
            <a:r>
              <a:rPr lang="es-CO" sz="2000" i="1" dirty="0" smtClean="0"/>
              <a:t>funcionales</a:t>
            </a:r>
            <a:endParaRPr lang="es-CO" sz="2000" i="1" dirty="0"/>
          </a:p>
        </p:txBody>
      </p:sp>
      <p:sp>
        <p:nvSpPr>
          <p:cNvPr id="3" name="Rounded Rectangle 2"/>
          <p:cNvSpPr/>
          <p:nvPr/>
        </p:nvSpPr>
        <p:spPr>
          <a:xfrm>
            <a:off x="6876256" y="3198367"/>
            <a:ext cx="1584176" cy="648072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097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II – Pruebas a lo largo del ciclo de vida software</a:t>
            </a:r>
            <a:br>
              <a:rPr lang="es-CO" dirty="0"/>
            </a:br>
            <a:r>
              <a:rPr lang="es-CO" sz="2000" dirty="0"/>
              <a:t>02 – Niveles en el Proceso de Pruebas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6616" y="858416"/>
            <a:ext cx="8439912" cy="914400"/>
          </a:xfrm>
        </p:spPr>
        <p:txBody>
          <a:bodyPr/>
          <a:lstStyle/>
          <a:p>
            <a:pPr marL="0" indent="0">
              <a:buNone/>
            </a:pPr>
            <a:r>
              <a:rPr lang="es-CO" sz="2800" b="1" dirty="0"/>
              <a:t>Pruebas de Sistema: Requisitos </a:t>
            </a:r>
            <a:r>
              <a:rPr lang="es-CO" sz="2800" b="1" dirty="0" smtClean="0"/>
              <a:t>Funcionales</a:t>
            </a:r>
          </a:p>
          <a:p>
            <a:pPr marL="0" indent="0">
              <a:buNone/>
            </a:pPr>
            <a:endParaRPr lang="es-CO" sz="2800" b="1" dirty="0" smtClean="0"/>
          </a:p>
          <a:p>
            <a:pPr marL="0" indent="0">
              <a:buNone/>
            </a:pPr>
            <a:r>
              <a:rPr lang="es-CO" sz="1800" dirty="0" smtClean="0"/>
              <a:t>Tres enfoques para probar requisitos funcionales:</a:t>
            </a:r>
          </a:p>
          <a:p>
            <a:endParaRPr lang="es-CO" sz="1800" dirty="0" smtClean="0"/>
          </a:p>
          <a:p>
            <a:endParaRPr lang="es-CO" sz="1800" dirty="0"/>
          </a:p>
          <a:p>
            <a:endParaRPr lang="es-CO" sz="1800" dirty="0"/>
          </a:p>
          <a:p>
            <a:r>
              <a:rPr lang="es-CO" sz="1600" dirty="0" smtClean="0"/>
              <a:t>Pruebas </a:t>
            </a:r>
            <a:r>
              <a:rPr lang="es-CO" sz="1600" dirty="0"/>
              <a:t>basadas en requisitos.</a:t>
            </a:r>
          </a:p>
          <a:p>
            <a:pPr marL="0" indent="0">
              <a:buNone/>
            </a:pPr>
            <a:endParaRPr lang="es-CO" sz="1600" dirty="0"/>
          </a:p>
          <a:p>
            <a:r>
              <a:rPr lang="es-CO" sz="1600" dirty="0" smtClean="0"/>
              <a:t>Pruebas </a:t>
            </a:r>
            <a:r>
              <a:rPr lang="es-CO" sz="1600" dirty="0"/>
              <a:t>basadas en procesos de negocio</a:t>
            </a:r>
          </a:p>
          <a:p>
            <a:pPr marL="0" indent="0">
              <a:buNone/>
            </a:pPr>
            <a:endParaRPr lang="es-CO" sz="1600" dirty="0"/>
          </a:p>
          <a:p>
            <a:r>
              <a:rPr lang="es-CO" sz="1600" dirty="0" smtClean="0"/>
              <a:t>Pruebas </a:t>
            </a:r>
            <a:r>
              <a:rPr lang="es-CO" sz="1600" dirty="0"/>
              <a:t>basadas en casos de </a:t>
            </a:r>
            <a:r>
              <a:rPr lang="es-CO" sz="1600" dirty="0" smtClean="0"/>
              <a:t>uso</a:t>
            </a:r>
            <a:endParaRPr lang="es-CO" sz="1600" dirty="0"/>
          </a:p>
          <a:p>
            <a:pPr>
              <a:buFontTx/>
              <a:buChar char="-"/>
            </a:pPr>
            <a:endParaRPr lang="es-CO" sz="100" dirty="0"/>
          </a:p>
        </p:txBody>
      </p:sp>
    </p:spTree>
    <p:extLst>
      <p:ext uri="{BB962C8B-B14F-4D97-AF65-F5344CB8AC3E}">
        <p14:creationId xmlns:p14="http://schemas.microsoft.com/office/powerpoint/2010/main" val="19969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II – Pruebas a lo largo del ciclo de vida software</a:t>
            </a:r>
            <a:br>
              <a:rPr lang="es-CO" dirty="0"/>
            </a:br>
            <a:r>
              <a:rPr lang="es-CO" sz="2000" dirty="0"/>
              <a:t>02 – Niveles en el Proceso de Pruebas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07671"/>
            <a:ext cx="3791456" cy="338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7504" y="836712"/>
            <a:ext cx="5112568" cy="914400"/>
          </a:xfrm>
        </p:spPr>
        <p:txBody>
          <a:bodyPr/>
          <a:lstStyle/>
          <a:p>
            <a:pPr marL="0" indent="0">
              <a:buNone/>
            </a:pPr>
            <a:r>
              <a:rPr lang="es-CO" sz="2400" b="1" dirty="0"/>
              <a:t>Definición</a:t>
            </a:r>
          </a:p>
          <a:p>
            <a:pPr marL="0" indent="0">
              <a:buNone/>
            </a:pPr>
            <a:endParaRPr lang="es-CO" sz="1600" dirty="0" smtClean="0"/>
          </a:p>
          <a:p>
            <a:pPr marL="0" indent="0">
              <a:buNone/>
            </a:pPr>
            <a:r>
              <a:rPr lang="es-CO" sz="2000" dirty="0"/>
              <a:t>Pruebas de </a:t>
            </a:r>
            <a:r>
              <a:rPr lang="es-CO" sz="2000" dirty="0" smtClean="0"/>
              <a:t>Aceptación</a:t>
            </a:r>
          </a:p>
          <a:p>
            <a:pPr marL="0" indent="0">
              <a:buNone/>
            </a:pPr>
            <a:endParaRPr lang="es-CO" sz="2000" dirty="0" smtClean="0"/>
          </a:p>
          <a:p>
            <a:pPr marL="0" indent="0">
              <a:buNone/>
            </a:pPr>
            <a:endParaRPr lang="es-CO" sz="2000" dirty="0"/>
          </a:p>
          <a:p>
            <a:r>
              <a:rPr lang="es-CO" sz="1800" dirty="0" smtClean="0"/>
              <a:t>Las </a:t>
            </a:r>
            <a:r>
              <a:rPr lang="es-CO" sz="1800" dirty="0"/>
              <a:t>pruebas de aceptación son pruebas </a:t>
            </a:r>
            <a:r>
              <a:rPr lang="es-CO" sz="1800" dirty="0" smtClean="0"/>
              <a:t>formales llevadas </a:t>
            </a:r>
            <a:r>
              <a:rPr lang="es-CO" sz="1800" dirty="0"/>
              <a:t>a cabo con el objeto de verificar </a:t>
            </a:r>
            <a:r>
              <a:rPr lang="es-CO" sz="1800" dirty="0" smtClean="0"/>
              <a:t>la conformidad </a:t>
            </a:r>
            <a:r>
              <a:rPr lang="es-CO" sz="1800" dirty="0"/>
              <a:t>del sistema con los requisitos. </a:t>
            </a:r>
            <a:endParaRPr lang="es-CO" sz="1800" dirty="0"/>
          </a:p>
          <a:p>
            <a:r>
              <a:rPr lang="es-CO" sz="1800" dirty="0" smtClean="0"/>
              <a:t>El </a:t>
            </a:r>
            <a:r>
              <a:rPr lang="es-CO" sz="1800" dirty="0" smtClean="0"/>
              <a:t>objetivo </a:t>
            </a:r>
            <a:r>
              <a:rPr lang="es-CO" sz="1800" dirty="0"/>
              <a:t>es aportar justificación a la confianza </a:t>
            </a:r>
            <a:r>
              <a:rPr lang="es-CO" sz="1800" dirty="0" smtClean="0"/>
              <a:t>en el </a:t>
            </a:r>
            <a:r>
              <a:rPr lang="es-CO" sz="1800" dirty="0"/>
              <a:t>sistema para que pueda ser aceptado por </a:t>
            </a:r>
            <a:r>
              <a:rPr lang="es-CO" sz="1800" dirty="0" smtClean="0"/>
              <a:t>el </a:t>
            </a:r>
            <a:r>
              <a:rPr lang="es-CO" sz="1800" dirty="0" smtClean="0"/>
              <a:t>cliente</a:t>
            </a:r>
            <a:endParaRPr lang="es-CO" sz="1800" dirty="0"/>
          </a:p>
        </p:txBody>
      </p:sp>
      <p:sp>
        <p:nvSpPr>
          <p:cNvPr id="3" name="Rounded Rectangle 2"/>
          <p:cNvSpPr/>
          <p:nvPr/>
        </p:nvSpPr>
        <p:spPr>
          <a:xfrm>
            <a:off x="7466599" y="2170032"/>
            <a:ext cx="1584176" cy="648072"/>
          </a:xfrm>
          <a:prstGeom prst="round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142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II – Pruebas a lo largo del ciclo de vida software</a:t>
            </a:r>
            <a:br>
              <a:rPr lang="es-CO" dirty="0"/>
            </a:br>
            <a:r>
              <a:rPr lang="es-CO" sz="2000" dirty="0"/>
              <a:t>03 – Tipos de Pruebas: Objetivos del Proceso de Pruebas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6616" y="858416"/>
            <a:ext cx="8439912" cy="914400"/>
          </a:xfrm>
        </p:spPr>
        <p:txBody>
          <a:bodyPr/>
          <a:lstStyle/>
          <a:p>
            <a:pPr marL="0" indent="0">
              <a:buNone/>
            </a:pPr>
            <a:r>
              <a:rPr lang="es-CO" sz="2800" b="1" dirty="0"/>
              <a:t>Tipos de pruebas y niveles de pruebas</a:t>
            </a:r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r>
              <a:rPr lang="es-CO" sz="1800" dirty="0" smtClean="0"/>
              <a:t>Niveles </a:t>
            </a:r>
            <a:r>
              <a:rPr lang="es-CO" sz="1800" dirty="0"/>
              <a:t>en el proceso de pruebas.</a:t>
            </a:r>
          </a:p>
          <a:p>
            <a:r>
              <a:rPr lang="es-CO" sz="1800" dirty="0" smtClean="0"/>
              <a:t>¡</a:t>
            </a:r>
            <a:r>
              <a:rPr lang="es-CO" sz="1800" dirty="0"/>
              <a:t>En cada nivel de prueba los objetivos de las pruebas tienen un </a:t>
            </a:r>
            <a:r>
              <a:rPr lang="es-CO" sz="1800" dirty="0" smtClean="0"/>
              <a:t>foco diferente</a:t>
            </a:r>
            <a:r>
              <a:rPr lang="es-CO" sz="1800" dirty="0"/>
              <a:t>!</a:t>
            </a:r>
          </a:p>
          <a:p>
            <a:r>
              <a:rPr lang="es-CO" sz="1800" dirty="0" smtClean="0"/>
              <a:t>Por </a:t>
            </a:r>
            <a:r>
              <a:rPr lang="es-CO" sz="1800" dirty="0"/>
              <a:t>lo tanto, se aplican distintos tipos de pruebas durante los </a:t>
            </a:r>
            <a:r>
              <a:rPr lang="es-CO" sz="1800" dirty="0" smtClean="0"/>
              <a:t>distintos niveles </a:t>
            </a:r>
            <a:r>
              <a:rPr lang="es-CO" sz="1800" dirty="0"/>
              <a:t>de pruebas.</a:t>
            </a:r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r>
              <a:rPr lang="es-CO" sz="1800" dirty="0" smtClean="0"/>
              <a:t>Tipos </a:t>
            </a:r>
            <a:r>
              <a:rPr lang="es-CO" sz="1800" dirty="0"/>
              <a:t>de pruebas</a:t>
            </a:r>
          </a:p>
          <a:p>
            <a:r>
              <a:rPr lang="es-CO" sz="1800" dirty="0" smtClean="0"/>
              <a:t>Pruebas </a:t>
            </a:r>
            <a:r>
              <a:rPr lang="es-CO" sz="1800" dirty="0"/>
              <a:t>funcionales (Objetivo: probar </a:t>
            </a:r>
            <a:r>
              <a:rPr lang="es-CO" sz="1800" dirty="0" smtClean="0"/>
              <a:t>la función</a:t>
            </a:r>
            <a:r>
              <a:rPr lang="es-CO" sz="1800" dirty="0"/>
              <a:t>).</a:t>
            </a:r>
          </a:p>
          <a:p>
            <a:r>
              <a:rPr lang="es-CO" sz="1800" dirty="0" smtClean="0"/>
              <a:t>Pruebas </a:t>
            </a:r>
            <a:r>
              <a:rPr lang="es-CO" sz="1800" dirty="0"/>
              <a:t>no funcionales (Objetivo: probar las características </a:t>
            </a:r>
            <a:r>
              <a:rPr lang="es-CO" sz="1800" dirty="0" smtClean="0"/>
              <a:t>del producto)</a:t>
            </a:r>
            <a:endParaRPr lang="es-CO" sz="1800" dirty="0"/>
          </a:p>
          <a:p>
            <a:r>
              <a:rPr lang="es-CO" sz="1800" dirty="0" smtClean="0"/>
              <a:t>Pruebas </a:t>
            </a:r>
            <a:r>
              <a:rPr lang="es-CO" sz="1800" dirty="0"/>
              <a:t>estructurales (Objetivo: probar la </a:t>
            </a:r>
            <a:r>
              <a:rPr lang="es-CO" sz="1800" dirty="0" smtClean="0"/>
              <a:t>estructura/arquitectura software)</a:t>
            </a:r>
            <a:endParaRPr lang="es-CO" sz="1800" dirty="0"/>
          </a:p>
          <a:p>
            <a:r>
              <a:rPr lang="es-CO" sz="1800" dirty="0" smtClean="0"/>
              <a:t>Pruebas </a:t>
            </a:r>
            <a:r>
              <a:rPr lang="es-CO" sz="1800" dirty="0"/>
              <a:t>de </a:t>
            </a:r>
            <a:r>
              <a:rPr lang="es-CO" sz="1800" dirty="0" smtClean="0"/>
              <a:t>confirmación/regresión </a:t>
            </a:r>
            <a:r>
              <a:rPr lang="es-CO" sz="1800" dirty="0"/>
              <a:t>(Objetivo: probar después </a:t>
            </a:r>
            <a:r>
              <a:rPr lang="es-CO" sz="1800" dirty="0" smtClean="0"/>
              <a:t>de cambios)</a:t>
            </a:r>
            <a:endParaRPr lang="es-CO" sz="100" dirty="0"/>
          </a:p>
        </p:txBody>
      </p:sp>
    </p:spTree>
    <p:extLst>
      <p:ext uri="{BB962C8B-B14F-4D97-AF65-F5344CB8AC3E}">
        <p14:creationId xmlns:p14="http://schemas.microsoft.com/office/powerpoint/2010/main" val="3903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II – Pruebas a lo largo del ciclo de vida software</a:t>
            </a:r>
            <a:br>
              <a:rPr lang="es-CO" dirty="0"/>
            </a:br>
            <a:r>
              <a:rPr lang="es-CO" sz="2000" dirty="0"/>
              <a:t>03 – Tipos de Pruebas: Objetivos del Proceso de Pruebas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6616" y="858416"/>
            <a:ext cx="8439912" cy="914400"/>
          </a:xfrm>
        </p:spPr>
        <p:txBody>
          <a:bodyPr/>
          <a:lstStyle/>
          <a:p>
            <a:pPr marL="0" indent="0">
              <a:buNone/>
            </a:pPr>
            <a:r>
              <a:rPr lang="es-CO" sz="2400" b="1" dirty="0"/>
              <a:t>Pruebas Estructurales</a:t>
            </a:r>
          </a:p>
          <a:p>
            <a:pPr marL="0" indent="0">
              <a:buNone/>
            </a:pPr>
            <a:endParaRPr lang="es-CO" sz="2000" dirty="0" smtClean="0"/>
          </a:p>
          <a:p>
            <a:pPr marL="0" indent="0">
              <a:buNone/>
            </a:pPr>
            <a:r>
              <a:rPr lang="es-CO" sz="1600" dirty="0" smtClean="0"/>
              <a:t>Objetivo</a:t>
            </a:r>
            <a:r>
              <a:rPr lang="es-CO" sz="1600" dirty="0"/>
              <a:t>: cobertura</a:t>
            </a:r>
          </a:p>
          <a:p>
            <a:r>
              <a:rPr lang="es-CO" sz="1600" dirty="0"/>
              <a:t> Análisis de la estructura de un objeto de </a:t>
            </a:r>
            <a:r>
              <a:rPr lang="es-CO" sz="1600" dirty="0" smtClean="0"/>
              <a:t>prueba</a:t>
            </a:r>
            <a:endParaRPr lang="es-CO" sz="1600" dirty="0" smtClean="0"/>
          </a:p>
          <a:p>
            <a:r>
              <a:rPr lang="es-CO" sz="1600" dirty="0" smtClean="0"/>
              <a:t>La </a:t>
            </a:r>
            <a:r>
              <a:rPr lang="es-CO" sz="1600" dirty="0"/>
              <a:t>finalidad de las pruebas es medir el grado en el cual la estructura del </a:t>
            </a:r>
            <a:r>
              <a:rPr lang="es-CO" sz="1600" dirty="0" smtClean="0"/>
              <a:t>objeto de </a:t>
            </a:r>
            <a:r>
              <a:rPr lang="es-CO" sz="1600" dirty="0"/>
              <a:t>prueba ha sido cubierto por los casos de prueba</a:t>
            </a:r>
            <a:r>
              <a:rPr lang="es-CO" sz="1600" dirty="0" smtClean="0"/>
              <a:t>.</a:t>
            </a:r>
          </a:p>
          <a:p>
            <a:endParaRPr lang="es-CO" sz="1600" dirty="0"/>
          </a:p>
          <a:p>
            <a:endParaRPr lang="es-CO" sz="1600" dirty="0" smtClean="0"/>
          </a:p>
          <a:p>
            <a:pPr marL="0" indent="0">
              <a:buNone/>
            </a:pPr>
            <a:r>
              <a:rPr lang="es-CO" sz="2400" b="1" dirty="0"/>
              <a:t>Pruebas de </a:t>
            </a:r>
            <a:r>
              <a:rPr lang="es-CO" sz="2400" b="1" dirty="0" smtClean="0"/>
              <a:t>confirmación/Regresión</a:t>
            </a:r>
            <a:endParaRPr lang="es-CO" sz="2400" b="1" dirty="0"/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1600" dirty="0"/>
              <a:t>Objetivo: </a:t>
            </a:r>
            <a:r>
              <a:rPr lang="es-CO" sz="1600" dirty="0" smtClean="0"/>
              <a:t>realizar pruebas </a:t>
            </a:r>
            <a:r>
              <a:rPr lang="es-CO" sz="1600" dirty="0"/>
              <a:t>después de cambios.</a:t>
            </a:r>
          </a:p>
          <a:p>
            <a:r>
              <a:rPr lang="es-CO" sz="1600" dirty="0" smtClean="0"/>
              <a:t>Repetir </a:t>
            </a:r>
            <a:r>
              <a:rPr lang="es-CO" sz="1600" dirty="0"/>
              <a:t>una prueba de funcionalidad que ha sido verificada previamente se denomina </a:t>
            </a:r>
            <a:r>
              <a:rPr lang="es-CO" sz="1600" b="1" dirty="0" err="1"/>
              <a:t>retest</a:t>
            </a:r>
            <a:r>
              <a:rPr lang="es-CO" sz="1600" b="1" dirty="0"/>
              <a:t>.</a:t>
            </a:r>
          </a:p>
          <a:p>
            <a:r>
              <a:rPr lang="es-CO" sz="1600" dirty="0"/>
              <a:t>Es necesario volver a probar zonas adyacentes debido a efectos colaterales no deseados de una funcionalidad extendida o nueva. Se conoce como </a:t>
            </a:r>
            <a:r>
              <a:rPr lang="es-CO" sz="1600" b="1" dirty="0"/>
              <a:t>Regresión.</a:t>
            </a:r>
          </a:p>
          <a:p>
            <a:endParaRPr lang="es-CO" sz="1600" dirty="0"/>
          </a:p>
          <a:p>
            <a:pPr marL="0" indent="0">
              <a:buNone/>
            </a:pPr>
            <a:endParaRPr lang="es-CO" sz="1600" dirty="0" smtClean="0"/>
          </a:p>
          <a:p>
            <a:pPr marL="0" indent="0">
              <a:buNone/>
            </a:pPr>
            <a:endParaRPr lang="es-CO" sz="1600" dirty="0" smtClean="0"/>
          </a:p>
        </p:txBody>
      </p:sp>
    </p:spTree>
    <p:extLst>
      <p:ext uri="{BB962C8B-B14F-4D97-AF65-F5344CB8AC3E}">
        <p14:creationId xmlns:p14="http://schemas.microsoft.com/office/powerpoint/2010/main" val="116437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heme/theme1.xml><?xml version="1.0" encoding="utf-8"?>
<a:theme xmlns:a="http://schemas.openxmlformats.org/drawingml/2006/main" name="TCS_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2.xml><?xml version="1.0" encoding="utf-8"?>
<a:theme xmlns:a="http://schemas.openxmlformats.org/drawingml/2006/main" name="Divider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3.xml><?xml version="1.0" encoding="utf-8"?>
<a:theme xmlns:a="http://schemas.openxmlformats.org/drawingml/2006/main" name="Divider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4.xml><?xml version="1.0" encoding="utf-8"?>
<a:theme xmlns:a="http://schemas.openxmlformats.org/drawingml/2006/main" name="Divider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5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6.xml><?xml version="1.0" encoding="utf-8"?>
<a:theme xmlns:a="http://schemas.openxmlformats.org/drawingml/2006/main" name="1_TCS_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7.xml><?xml version="1.0" encoding="utf-8"?>
<a:theme xmlns:a="http://schemas.openxmlformats.org/drawingml/2006/main" name="2_TCS_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8.xml><?xml version="1.0" encoding="utf-8"?>
<a:theme xmlns:a="http://schemas.openxmlformats.org/drawingml/2006/main" name="3_TCS_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 Presentación TCS</Template>
  <TotalTime>63768</TotalTime>
  <Words>690</Words>
  <Application>Microsoft Office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Calibri</vt:lpstr>
      <vt:lpstr>Myriad Pro</vt:lpstr>
      <vt:lpstr>Myriad Pro Light</vt:lpstr>
      <vt:lpstr>Wingdings</vt:lpstr>
      <vt:lpstr>TCS_Presentation Template</vt:lpstr>
      <vt:lpstr>Divider 1</vt:lpstr>
      <vt:lpstr>Divider 2</vt:lpstr>
      <vt:lpstr>Divider 3</vt:lpstr>
      <vt:lpstr>Thank You</vt:lpstr>
      <vt:lpstr>1_TCS_Presentation Template</vt:lpstr>
      <vt:lpstr>2_TCS_Presentation Template</vt:lpstr>
      <vt:lpstr>3_TCS_Presentation Template</vt:lpstr>
      <vt:lpstr>PowerPoint Presentation</vt:lpstr>
      <vt:lpstr>Resumen día 3</vt:lpstr>
      <vt:lpstr> Niveles en el Proceso de Pruebas</vt:lpstr>
      <vt:lpstr>II – Pruebas a lo largo del ciclo de vida software 02 – Niveles en el Proceso de Pruebas</vt:lpstr>
      <vt:lpstr>II – Pruebas a lo largo del ciclo de vida software 02 – Niveles en el Proceso de Pruebas</vt:lpstr>
      <vt:lpstr>II – Pruebas a lo largo del ciclo de vida software 02 – Niveles en el Proceso de Pruebas</vt:lpstr>
      <vt:lpstr>II – Pruebas a lo largo del ciclo de vida software 02 – Niveles en el Proceso de Pruebas</vt:lpstr>
      <vt:lpstr>II – Pruebas a lo largo del ciclo de vida software 03 – Tipos de Pruebas: Objetivos del Proceso de Pruebas</vt:lpstr>
      <vt:lpstr>II – Pruebas a lo largo del ciclo de vida software 03 – Tipos de Pruebas: Objetivos del Proceso de Pruebas</vt:lpstr>
      <vt:lpstr>IV – Técnicas de diseño de pruebas 05- Técnicas basadas en la experiencia</vt:lpstr>
      <vt:lpstr>Que se debe automatizar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Zuluaga Giraldo</dc:creator>
  <cp:lastModifiedBy>Julian Moreno Querubin</cp:lastModifiedBy>
  <cp:revision>320</cp:revision>
  <dcterms:created xsi:type="dcterms:W3CDTF">2013-08-28T15:51:12Z</dcterms:created>
  <dcterms:modified xsi:type="dcterms:W3CDTF">2021-01-28T12:55:50Z</dcterms:modified>
</cp:coreProperties>
</file>