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91" r:id="rId9"/>
    <p:sldId id="298" r:id="rId10"/>
    <p:sldId id="263" r:id="rId11"/>
    <p:sldId id="281" r:id="rId12"/>
    <p:sldId id="299" r:id="rId13"/>
    <p:sldId id="264" r:id="rId14"/>
    <p:sldId id="300" r:id="rId15"/>
    <p:sldId id="265" r:id="rId16"/>
    <p:sldId id="266" r:id="rId17"/>
    <p:sldId id="282" r:id="rId18"/>
    <p:sldId id="267" r:id="rId19"/>
    <p:sldId id="268" r:id="rId20"/>
    <p:sldId id="269" r:id="rId21"/>
    <p:sldId id="284" r:id="rId22"/>
    <p:sldId id="289" r:id="rId23"/>
    <p:sldId id="270" r:id="rId24"/>
    <p:sldId id="271" r:id="rId25"/>
    <p:sldId id="272" r:id="rId26"/>
    <p:sldId id="295" r:id="rId27"/>
    <p:sldId id="273" r:id="rId28"/>
    <p:sldId id="283" r:id="rId29"/>
    <p:sldId id="292" r:id="rId30"/>
    <p:sldId id="285" r:id="rId31"/>
    <p:sldId id="296" r:id="rId32"/>
    <p:sldId id="293" r:id="rId33"/>
    <p:sldId id="286" r:id="rId34"/>
    <p:sldId id="294" r:id="rId35"/>
    <p:sldId id="287" r:id="rId36"/>
    <p:sldId id="288" r:id="rId37"/>
    <p:sldId id="290" r:id="rId38"/>
    <p:sldId id="276" r:id="rId39"/>
    <p:sldId id="278" r:id="rId40"/>
    <p:sldId id="277" r:id="rId41"/>
    <p:sldId id="279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D8873-E23F-4178-AFC1-D3782050EF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F5D67-1ED9-44FC-B58D-4D6AC56CCDE7}">
      <dgm:prSet phldrT="[Texto]"/>
      <dgm:spPr/>
      <dgm:t>
        <a:bodyPr/>
        <a:lstStyle/>
        <a:p>
          <a:r>
            <a:rPr lang="es-MX" dirty="0"/>
            <a:t>Visión General de Automatización</a:t>
          </a:r>
          <a:endParaRPr lang="en-US" dirty="0"/>
        </a:p>
      </dgm:t>
    </dgm:pt>
    <dgm:pt modelId="{FB995D0E-FACB-4E11-BE8B-49D5613263E5}" type="parTrans" cxnId="{3057A5C9-A0DD-40E9-9DE0-E7EF084EC807}">
      <dgm:prSet/>
      <dgm:spPr/>
      <dgm:t>
        <a:bodyPr/>
        <a:lstStyle/>
        <a:p>
          <a:endParaRPr lang="en-US"/>
        </a:p>
      </dgm:t>
    </dgm:pt>
    <dgm:pt modelId="{B62ECE2B-EE8A-42B2-A807-55E88AA84E2E}" type="sibTrans" cxnId="{3057A5C9-A0DD-40E9-9DE0-E7EF084EC807}">
      <dgm:prSet/>
      <dgm:spPr/>
      <dgm:t>
        <a:bodyPr/>
        <a:lstStyle/>
        <a:p>
          <a:endParaRPr lang="en-US"/>
        </a:p>
      </dgm:t>
    </dgm:pt>
    <dgm:pt modelId="{C0CA1CF9-DF6B-4744-975B-B414F45BAADA}">
      <dgm:prSet phldrT="[Texto]"/>
      <dgm:spPr/>
      <dgm:t>
        <a:bodyPr/>
        <a:lstStyle/>
        <a:p>
          <a:r>
            <a:rPr lang="es-MX" dirty="0"/>
            <a:t>Definición</a:t>
          </a:r>
          <a:endParaRPr lang="en-US" dirty="0"/>
        </a:p>
      </dgm:t>
    </dgm:pt>
    <dgm:pt modelId="{803F2905-A4A5-49DE-A250-F009932F6F3F}" type="parTrans" cxnId="{30DB6B33-A0C3-400D-AA0B-B8CC4077AA8C}">
      <dgm:prSet/>
      <dgm:spPr/>
      <dgm:t>
        <a:bodyPr/>
        <a:lstStyle/>
        <a:p>
          <a:endParaRPr lang="en-US"/>
        </a:p>
      </dgm:t>
    </dgm:pt>
    <dgm:pt modelId="{82D09551-C9FD-4EA9-A6A0-175538B08051}" type="sibTrans" cxnId="{30DB6B33-A0C3-400D-AA0B-B8CC4077AA8C}">
      <dgm:prSet/>
      <dgm:spPr/>
      <dgm:t>
        <a:bodyPr/>
        <a:lstStyle/>
        <a:p>
          <a:endParaRPr lang="en-US"/>
        </a:p>
      </dgm:t>
    </dgm:pt>
    <dgm:pt modelId="{4FBFA2C5-94B2-4B30-B057-808E5CA0899A}">
      <dgm:prSet phldrT="[Texto]"/>
      <dgm:spPr/>
      <dgm:t>
        <a:bodyPr/>
        <a:lstStyle/>
        <a:p>
          <a:r>
            <a:rPr lang="es-MX" dirty="0"/>
            <a:t>Proceso de Automatización</a:t>
          </a:r>
          <a:endParaRPr lang="en-US" dirty="0"/>
        </a:p>
      </dgm:t>
    </dgm:pt>
    <dgm:pt modelId="{49A9DE10-8DC2-4F0E-9FAF-F9D55EEA08B5}" type="parTrans" cxnId="{666C388A-B876-4B0B-921E-A0462F863329}">
      <dgm:prSet/>
      <dgm:spPr/>
      <dgm:t>
        <a:bodyPr/>
        <a:lstStyle/>
        <a:p>
          <a:endParaRPr lang="en-US"/>
        </a:p>
      </dgm:t>
    </dgm:pt>
    <dgm:pt modelId="{8CD3DB7B-F4EF-419B-9666-7F64E071E683}" type="sibTrans" cxnId="{666C388A-B876-4B0B-921E-A0462F863329}">
      <dgm:prSet/>
      <dgm:spPr/>
      <dgm:t>
        <a:bodyPr/>
        <a:lstStyle/>
        <a:p>
          <a:endParaRPr lang="en-US"/>
        </a:p>
      </dgm:t>
    </dgm:pt>
    <dgm:pt modelId="{A34FD2C3-595F-49F7-B8FB-98B5D5B2D7F5}">
      <dgm:prSet phldrT="[Texto]"/>
      <dgm:spPr/>
      <dgm:t>
        <a:bodyPr/>
        <a:lstStyle/>
        <a:p>
          <a:r>
            <a:rPr lang="es-MX" dirty="0"/>
            <a:t>Análisis</a:t>
          </a:r>
          <a:endParaRPr lang="en-US" dirty="0"/>
        </a:p>
      </dgm:t>
    </dgm:pt>
    <dgm:pt modelId="{10739066-239B-4113-A8BB-F3C31DB37E81}" type="parTrans" cxnId="{5AA7121F-97E1-4BA3-898E-A68155EFEF5C}">
      <dgm:prSet/>
      <dgm:spPr/>
      <dgm:t>
        <a:bodyPr/>
        <a:lstStyle/>
        <a:p>
          <a:endParaRPr lang="en-US"/>
        </a:p>
      </dgm:t>
    </dgm:pt>
    <dgm:pt modelId="{74707DD6-38E1-43B5-96A0-7BF83B7A9EC9}" type="sibTrans" cxnId="{5AA7121F-97E1-4BA3-898E-A68155EFEF5C}">
      <dgm:prSet/>
      <dgm:spPr/>
      <dgm:t>
        <a:bodyPr/>
        <a:lstStyle/>
        <a:p>
          <a:endParaRPr lang="en-US"/>
        </a:p>
      </dgm:t>
    </dgm:pt>
    <dgm:pt modelId="{85ACF5EB-177C-442F-AAC4-ECAF972159EE}">
      <dgm:prSet phldrT="[Texto]"/>
      <dgm:spPr/>
      <dgm:t>
        <a:bodyPr/>
        <a:lstStyle/>
        <a:p>
          <a:r>
            <a:rPr lang="es-MX" dirty="0"/>
            <a:t>Automatización sin Código</a:t>
          </a:r>
          <a:endParaRPr lang="en-US" dirty="0"/>
        </a:p>
      </dgm:t>
    </dgm:pt>
    <dgm:pt modelId="{80884602-5320-4918-AEE7-200D604BEE8F}" type="parTrans" cxnId="{121A4CB5-4DD4-4FBE-8B96-AF9D32BD60BA}">
      <dgm:prSet/>
      <dgm:spPr/>
      <dgm:t>
        <a:bodyPr/>
        <a:lstStyle/>
        <a:p>
          <a:endParaRPr lang="en-US"/>
        </a:p>
      </dgm:t>
    </dgm:pt>
    <dgm:pt modelId="{C98BDE1A-AFD8-4A54-82E3-92DAC89FFBA3}" type="sibTrans" cxnId="{121A4CB5-4DD4-4FBE-8B96-AF9D32BD60BA}">
      <dgm:prSet/>
      <dgm:spPr/>
      <dgm:t>
        <a:bodyPr/>
        <a:lstStyle/>
        <a:p>
          <a:endParaRPr lang="en-US"/>
        </a:p>
      </dgm:t>
    </dgm:pt>
    <dgm:pt modelId="{800D460A-3AA6-4273-A020-E36EBEEDC7C9}">
      <dgm:prSet phldrT="[Texto]"/>
      <dgm:spPr/>
      <dgm:t>
        <a:bodyPr/>
        <a:lstStyle/>
        <a:p>
          <a:r>
            <a:rPr lang="es-MX" dirty="0"/>
            <a:t>HTML Express</a:t>
          </a:r>
          <a:endParaRPr lang="en-US" dirty="0"/>
        </a:p>
      </dgm:t>
    </dgm:pt>
    <dgm:pt modelId="{7CFB1E57-BBD1-45C1-8FFE-F0BE7AA623CE}" type="parTrans" cxnId="{55A22747-1713-448B-AE13-A8C5574D7693}">
      <dgm:prSet/>
      <dgm:spPr/>
      <dgm:t>
        <a:bodyPr/>
        <a:lstStyle/>
        <a:p>
          <a:endParaRPr lang="en-US"/>
        </a:p>
      </dgm:t>
    </dgm:pt>
    <dgm:pt modelId="{FFA4B0DE-5F37-4763-9C58-A17F4F253AE7}" type="sibTrans" cxnId="{55A22747-1713-448B-AE13-A8C5574D7693}">
      <dgm:prSet/>
      <dgm:spPr/>
      <dgm:t>
        <a:bodyPr/>
        <a:lstStyle/>
        <a:p>
          <a:endParaRPr lang="en-US"/>
        </a:p>
      </dgm:t>
    </dgm:pt>
    <dgm:pt modelId="{1E1B3664-BCCF-40FC-A848-466DE11A4453}">
      <dgm:prSet phldrT="[Texto]"/>
      <dgm:spPr/>
      <dgm:t>
        <a:bodyPr/>
        <a:lstStyle/>
        <a:p>
          <a:r>
            <a:rPr lang="es-MX" dirty="0"/>
            <a:t>Beneficios</a:t>
          </a:r>
          <a:endParaRPr lang="en-US" dirty="0"/>
        </a:p>
      </dgm:t>
    </dgm:pt>
    <dgm:pt modelId="{FF5EFA38-EB44-4ACC-9F33-FE00330F81A3}" type="parTrans" cxnId="{FE621945-4F41-4969-BE3D-50D36A54E446}">
      <dgm:prSet/>
      <dgm:spPr/>
      <dgm:t>
        <a:bodyPr/>
        <a:lstStyle/>
        <a:p>
          <a:endParaRPr lang="en-US"/>
        </a:p>
      </dgm:t>
    </dgm:pt>
    <dgm:pt modelId="{76196EFF-9C2B-45E8-A7D3-647BD63B635A}" type="sibTrans" cxnId="{FE621945-4F41-4969-BE3D-50D36A54E446}">
      <dgm:prSet/>
      <dgm:spPr/>
      <dgm:t>
        <a:bodyPr/>
        <a:lstStyle/>
        <a:p>
          <a:endParaRPr lang="en-US"/>
        </a:p>
      </dgm:t>
    </dgm:pt>
    <dgm:pt modelId="{3DB36F2D-D6AA-4DA2-B37E-AE776A19DE47}">
      <dgm:prSet phldrT="[Texto]"/>
      <dgm:spPr/>
      <dgm:t>
        <a:bodyPr/>
        <a:lstStyle/>
        <a:p>
          <a:r>
            <a:rPr lang="es-MX" dirty="0"/>
            <a:t>Cuando y Por qué</a:t>
          </a:r>
          <a:endParaRPr lang="en-US" dirty="0"/>
        </a:p>
      </dgm:t>
    </dgm:pt>
    <dgm:pt modelId="{5316B3C4-1760-41EC-9409-3FE58F29778F}" type="parTrans" cxnId="{D3026E5C-A531-4F3B-B79A-9C5C162033C6}">
      <dgm:prSet/>
      <dgm:spPr/>
      <dgm:t>
        <a:bodyPr/>
        <a:lstStyle/>
        <a:p>
          <a:endParaRPr lang="en-US"/>
        </a:p>
      </dgm:t>
    </dgm:pt>
    <dgm:pt modelId="{5F1284E9-4C10-43B2-A160-BEE0E701CF3C}" type="sibTrans" cxnId="{D3026E5C-A531-4F3B-B79A-9C5C162033C6}">
      <dgm:prSet/>
      <dgm:spPr/>
      <dgm:t>
        <a:bodyPr/>
        <a:lstStyle/>
        <a:p>
          <a:endParaRPr lang="en-US"/>
        </a:p>
      </dgm:t>
    </dgm:pt>
    <dgm:pt modelId="{543C3A8F-ECF6-4003-94F0-856A3B068E11}">
      <dgm:prSet phldrT="[Texto]"/>
      <dgm:spPr/>
      <dgm:t>
        <a:bodyPr/>
        <a:lstStyle/>
        <a:p>
          <a:r>
            <a:rPr lang="es-MX" dirty="0"/>
            <a:t>Infraestructura</a:t>
          </a:r>
          <a:endParaRPr lang="en-US" dirty="0"/>
        </a:p>
      </dgm:t>
    </dgm:pt>
    <dgm:pt modelId="{33EC6A1F-C117-42C1-9687-589BA853B9E6}" type="parTrans" cxnId="{087356C4-28BF-4E56-A3A3-BA82002ED7F9}">
      <dgm:prSet/>
      <dgm:spPr/>
      <dgm:t>
        <a:bodyPr/>
        <a:lstStyle/>
        <a:p>
          <a:endParaRPr lang="en-US"/>
        </a:p>
      </dgm:t>
    </dgm:pt>
    <dgm:pt modelId="{17B7B036-800C-4981-8346-21F80B7F7BAD}" type="sibTrans" cxnId="{087356C4-28BF-4E56-A3A3-BA82002ED7F9}">
      <dgm:prSet/>
      <dgm:spPr/>
      <dgm:t>
        <a:bodyPr/>
        <a:lstStyle/>
        <a:p>
          <a:endParaRPr lang="en-US"/>
        </a:p>
      </dgm:t>
    </dgm:pt>
    <dgm:pt modelId="{867A915B-67C8-43B3-A0B6-0704653B11A1}">
      <dgm:prSet phldrT="[Texto]"/>
      <dgm:spPr/>
      <dgm:t>
        <a:bodyPr/>
        <a:lstStyle/>
        <a:p>
          <a:r>
            <a:rPr lang="es-MX" dirty="0"/>
            <a:t>Pasos de Prueba</a:t>
          </a:r>
          <a:endParaRPr lang="en-US" dirty="0"/>
        </a:p>
      </dgm:t>
    </dgm:pt>
    <dgm:pt modelId="{E20F0EF0-C0EE-43CF-BC40-F5C5F306C1EB}" type="parTrans" cxnId="{26D77160-5ED3-4FA6-B12D-0DC022DF9A46}">
      <dgm:prSet/>
      <dgm:spPr/>
      <dgm:t>
        <a:bodyPr/>
        <a:lstStyle/>
        <a:p>
          <a:endParaRPr lang="en-US"/>
        </a:p>
      </dgm:t>
    </dgm:pt>
    <dgm:pt modelId="{1415726C-6789-484A-AAEA-D213B2284956}" type="sibTrans" cxnId="{26D77160-5ED3-4FA6-B12D-0DC022DF9A46}">
      <dgm:prSet/>
      <dgm:spPr/>
      <dgm:t>
        <a:bodyPr/>
        <a:lstStyle/>
        <a:p>
          <a:endParaRPr lang="en-US"/>
        </a:p>
      </dgm:t>
    </dgm:pt>
    <dgm:pt modelId="{025F14BC-98B9-4B24-957E-CB8B6042663B}">
      <dgm:prSet phldrT="[Texto]"/>
      <dgm:spPr/>
      <dgm:t>
        <a:bodyPr/>
        <a:lstStyle/>
        <a:p>
          <a:r>
            <a:rPr lang="es-MX" dirty="0"/>
            <a:t>Validaciones</a:t>
          </a:r>
          <a:endParaRPr lang="en-US" dirty="0"/>
        </a:p>
      </dgm:t>
    </dgm:pt>
    <dgm:pt modelId="{44056EC5-C279-44E4-9D99-64B11DA707F9}" type="parTrans" cxnId="{9D9E75CF-2AEA-41B7-BEB6-CA4473BDE911}">
      <dgm:prSet/>
      <dgm:spPr/>
      <dgm:t>
        <a:bodyPr/>
        <a:lstStyle/>
        <a:p>
          <a:endParaRPr lang="en-US"/>
        </a:p>
      </dgm:t>
    </dgm:pt>
    <dgm:pt modelId="{82504918-DD13-4EF6-A5F8-1429CE3D57DF}" type="sibTrans" cxnId="{9D9E75CF-2AEA-41B7-BEB6-CA4473BDE911}">
      <dgm:prSet/>
      <dgm:spPr/>
      <dgm:t>
        <a:bodyPr/>
        <a:lstStyle/>
        <a:p>
          <a:endParaRPr lang="en-US"/>
        </a:p>
      </dgm:t>
    </dgm:pt>
    <dgm:pt modelId="{34177C52-DB29-467D-A880-A2CFB9F34588}">
      <dgm:prSet phldrT="[Texto]"/>
      <dgm:spPr/>
      <dgm:t>
        <a:bodyPr/>
        <a:lstStyle/>
        <a:p>
          <a:r>
            <a:rPr lang="es-MX" dirty="0"/>
            <a:t>Ejecución/Depuración</a:t>
          </a:r>
          <a:endParaRPr lang="en-US" dirty="0"/>
        </a:p>
      </dgm:t>
    </dgm:pt>
    <dgm:pt modelId="{A2AAEFAD-41C9-4D11-8784-DD3E4BC4DF63}" type="parTrans" cxnId="{E5D2416A-BB64-4A7C-9D67-98155DE8A737}">
      <dgm:prSet/>
      <dgm:spPr/>
      <dgm:t>
        <a:bodyPr/>
        <a:lstStyle/>
        <a:p>
          <a:endParaRPr lang="en-US"/>
        </a:p>
      </dgm:t>
    </dgm:pt>
    <dgm:pt modelId="{AD07B1F0-C697-4DF4-A453-F7028191A83C}" type="sibTrans" cxnId="{E5D2416A-BB64-4A7C-9D67-98155DE8A737}">
      <dgm:prSet/>
      <dgm:spPr/>
      <dgm:t>
        <a:bodyPr/>
        <a:lstStyle/>
        <a:p>
          <a:endParaRPr lang="en-US"/>
        </a:p>
      </dgm:t>
    </dgm:pt>
    <dgm:pt modelId="{A6C5537A-E485-4A8D-AB80-1068435120F1}">
      <dgm:prSet phldrT="[Texto]"/>
      <dgm:spPr/>
      <dgm:t>
        <a:bodyPr/>
        <a:lstStyle/>
        <a:p>
          <a:r>
            <a:rPr lang="es-MX" dirty="0"/>
            <a:t>Revisión</a:t>
          </a:r>
          <a:endParaRPr lang="en-US" dirty="0"/>
        </a:p>
      </dgm:t>
    </dgm:pt>
    <dgm:pt modelId="{FD9FF1CB-8CBA-44B3-8673-56789970EDA2}" type="parTrans" cxnId="{63A1B33F-2DA3-46AE-9B6E-26747B73A57F}">
      <dgm:prSet/>
      <dgm:spPr/>
      <dgm:t>
        <a:bodyPr/>
        <a:lstStyle/>
        <a:p>
          <a:endParaRPr lang="en-US"/>
        </a:p>
      </dgm:t>
    </dgm:pt>
    <dgm:pt modelId="{DDC9CA0A-9047-4881-A3E7-3D23D1C89A4F}" type="sibTrans" cxnId="{63A1B33F-2DA3-46AE-9B6E-26747B73A57F}">
      <dgm:prSet/>
      <dgm:spPr/>
      <dgm:t>
        <a:bodyPr/>
        <a:lstStyle/>
        <a:p>
          <a:endParaRPr lang="en-US"/>
        </a:p>
      </dgm:t>
    </dgm:pt>
    <dgm:pt modelId="{2B43219C-5A5B-45B9-906C-6ABDE1D53C57}">
      <dgm:prSet phldrT="[Texto]"/>
      <dgm:spPr/>
      <dgm:t>
        <a:bodyPr/>
        <a:lstStyle/>
        <a:p>
          <a:r>
            <a:rPr lang="es-MX" dirty="0"/>
            <a:t>Localizadores Básicos</a:t>
          </a:r>
          <a:endParaRPr lang="en-US" dirty="0"/>
        </a:p>
      </dgm:t>
    </dgm:pt>
    <dgm:pt modelId="{3210E834-1C61-4243-B6D4-FEE1CF87F96F}" type="parTrans" cxnId="{F9E8EB81-C5F9-4202-B0F2-B66E62042DE1}">
      <dgm:prSet/>
      <dgm:spPr/>
      <dgm:t>
        <a:bodyPr/>
        <a:lstStyle/>
        <a:p>
          <a:endParaRPr lang="en-US"/>
        </a:p>
      </dgm:t>
    </dgm:pt>
    <dgm:pt modelId="{7B192A4F-F63A-4FEF-89F6-1CB1B4F98F09}" type="sibTrans" cxnId="{F9E8EB81-C5F9-4202-B0F2-B66E62042DE1}">
      <dgm:prSet/>
      <dgm:spPr/>
      <dgm:t>
        <a:bodyPr/>
        <a:lstStyle/>
        <a:p>
          <a:endParaRPr lang="en-US"/>
        </a:p>
      </dgm:t>
    </dgm:pt>
    <dgm:pt modelId="{F0D847A8-1CB1-4543-8085-A4AF15C74394}">
      <dgm:prSet phldrT="[Texto]"/>
      <dgm:spPr/>
      <dgm:t>
        <a:bodyPr/>
        <a:lstStyle/>
        <a:p>
          <a:r>
            <a:rPr lang="es-MX" dirty="0"/>
            <a:t>Selenium IDE</a:t>
          </a:r>
          <a:endParaRPr lang="en-US" dirty="0"/>
        </a:p>
      </dgm:t>
    </dgm:pt>
    <dgm:pt modelId="{FC86D45E-18B8-4B6C-A3A8-F386174109AC}" type="parTrans" cxnId="{245FBB08-8CC7-4AF4-8290-14BC86E20C39}">
      <dgm:prSet/>
      <dgm:spPr/>
      <dgm:t>
        <a:bodyPr/>
        <a:lstStyle/>
        <a:p>
          <a:endParaRPr lang="en-US"/>
        </a:p>
      </dgm:t>
    </dgm:pt>
    <dgm:pt modelId="{FFF8356B-F988-4FF6-B189-B386B22B07B6}" type="sibTrans" cxnId="{245FBB08-8CC7-4AF4-8290-14BC86E20C39}">
      <dgm:prSet/>
      <dgm:spPr/>
      <dgm:t>
        <a:bodyPr/>
        <a:lstStyle/>
        <a:p>
          <a:endParaRPr lang="en-US"/>
        </a:p>
      </dgm:t>
    </dgm:pt>
    <dgm:pt modelId="{89595CCB-D635-48B4-954F-E943F5D7ED30}">
      <dgm:prSet phldrT="[Texto]"/>
      <dgm:spPr/>
      <dgm:t>
        <a:bodyPr/>
        <a:lstStyle/>
        <a:p>
          <a:r>
            <a:rPr lang="es-MX" dirty="0" err="1"/>
            <a:t>Versionamiento</a:t>
          </a:r>
          <a:r>
            <a:rPr lang="es-MX" dirty="0"/>
            <a:t> de Código</a:t>
          </a:r>
          <a:endParaRPr lang="en-US" dirty="0"/>
        </a:p>
      </dgm:t>
    </dgm:pt>
    <dgm:pt modelId="{8F872155-34E1-49D9-AA3B-3ECDC30CDCB9}" type="parTrans" cxnId="{607836F5-5EBC-40DE-BFFD-71C2690DFACD}">
      <dgm:prSet/>
      <dgm:spPr/>
      <dgm:t>
        <a:bodyPr/>
        <a:lstStyle/>
        <a:p>
          <a:endParaRPr lang="en-US"/>
        </a:p>
      </dgm:t>
    </dgm:pt>
    <dgm:pt modelId="{CCD28286-5A56-4240-B204-93C19F57807E}" type="sibTrans" cxnId="{607836F5-5EBC-40DE-BFFD-71C2690DFACD}">
      <dgm:prSet/>
      <dgm:spPr/>
      <dgm:t>
        <a:bodyPr/>
        <a:lstStyle/>
        <a:p>
          <a:endParaRPr lang="en-US"/>
        </a:p>
      </dgm:t>
    </dgm:pt>
    <dgm:pt modelId="{9D8B3FBE-1A2A-4D7C-83B9-053C3A54CFC3}">
      <dgm:prSet phldrT="[Texto]"/>
      <dgm:spPr/>
      <dgm:t>
        <a:bodyPr/>
        <a:lstStyle/>
        <a:p>
          <a:r>
            <a:rPr lang="es-MX" dirty="0"/>
            <a:t>Git</a:t>
          </a:r>
          <a:endParaRPr lang="en-US" dirty="0"/>
        </a:p>
      </dgm:t>
    </dgm:pt>
    <dgm:pt modelId="{54D5A811-C667-45BF-8276-FD8B82418555}" type="parTrans" cxnId="{6FC1DC75-AA8D-432E-8199-D0261F88077B}">
      <dgm:prSet/>
      <dgm:spPr/>
      <dgm:t>
        <a:bodyPr/>
        <a:lstStyle/>
        <a:p>
          <a:endParaRPr lang="en-US"/>
        </a:p>
      </dgm:t>
    </dgm:pt>
    <dgm:pt modelId="{79946879-B39D-4F96-B8A0-749A81BCAC71}" type="sibTrans" cxnId="{6FC1DC75-AA8D-432E-8199-D0261F88077B}">
      <dgm:prSet/>
      <dgm:spPr/>
      <dgm:t>
        <a:bodyPr/>
        <a:lstStyle/>
        <a:p>
          <a:endParaRPr lang="en-US"/>
        </a:p>
      </dgm:t>
    </dgm:pt>
    <dgm:pt modelId="{12081910-8BEE-498E-8CE0-D959E09E94DA}">
      <dgm:prSet phldrT="[Texto]"/>
      <dgm:spPr/>
      <dgm:t>
        <a:bodyPr/>
        <a:lstStyle/>
        <a:p>
          <a:r>
            <a:rPr lang="es-MX" dirty="0" err="1"/>
            <a:t>Github</a:t>
          </a:r>
          <a:endParaRPr lang="en-US" dirty="0"/>
        </a:p>
      </dgm:t>
    </dgm:pt>
    <dgm:pt modelId="{F24E4697-B009-4C50-8AF0-D570D2B43433}" type="parTrans" cxnId="{0E789E12-51CE-4A3C-97C4-A8385375F7B0}">
      <dgm:prSet/>
      <dgm:spPr/>
      <dgm:t>
        <a:bodyPr/>
        <a:lstStyle/>
        <a:p>
          <a:endParaRPr lang="en-US"/>
        </a:p>
      </dgm:t>
    </dgm:pt>
    <dgm:pt modelId="{4F6E3CB6-7E09-412B-BF87-6B9DA7C7AC56}" type="sibTrans" cxnId="{0E789E12-51CE-4A3C-97C4-A8385375F7B0}">
      <dgm:prSet/>
      <dgm:spPr/>
      <dgm:t>
        <a:bodyPr/>
        <a:lstStyle/>
        <a:p>
          <a:endParaRPr lang="en-US"/>
        </a:p>
      </dgm:t>
    </dgm:pt>
    <dgm:pt modelId="{7F003C39-C29E-4C84-99B5-AD51646C98D0}" type="pres">
      <dgm:prSet presAssocID="{34FD8873-E23F-4178-AFC1-D3782050EF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F5A1626-DEE0-41D4-BE9F-35119B7E7109}" type="pres">
      <dgm:prSet presAssocID="{06CF5D67-1ED9-44FC-B58D-4D6AC56CCDE7}" presName="composite" presStyleCnt="0"/>
      <dgm:spPr/>
    </dgm:pt>
    <dgm:pt modelId="{89DAC3E9-9109-4886-8FAB-EE77321D4507}" type="pres">
      <dgm:prSet presAssocID="{06CF5D67-1ED9-44FC-B58D-4D6AC56CCDE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55451D2-0C9C-44E9-B45C-8F29959A74D4}" type="pres">
      <dgm:prSet presAssocID="{06CF5D67-1ED9-44FC-B58D-4D6AC56CCDE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C984C7-A141-4963-A0B0-09E393168E11}" type="pres">
      <dgm:prSet presAssocID="{B62ECE2B-EE8A-42B2-A807-55E88AA84E2E}" presName="space" presStyleCnt="0"/>
      <dgm:spPr/>
    </dgm:pt>
    <dgm:pt modelId="{A992B6A9-B13E-46FB-9347-AD3BDA2A9251}" type="pres">
      <dgm:prSet presAssocID="{4FBFA2C5-94B2-4B30-B057-808E5CA0899A}" presName="composite" presStyleCnt="0"/>
      <dgm:spPr/>
    </dgm:pt>
    <dgm:pt modelId="{003DA0DF-E912-4DB5-AFF0-96ED1C3C6D31}" type="pres">
      <dgm:prSet presAssocID="{4FBFA2C5-94B2-4B30-B057-808E5CA0899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E6BB75D-33CC-4989-9820-C212FD105EE8}" type="pres">
      <dgm:prSet presAssocID="{4FBFA2C5-94B2-4B30-B057-808E5CA0899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34F97C-6530-4048-AD60-E69CB7E5C4A7}" type="pres">
      <dgm:prSet presAssocID="{8CD3DB7B-F4EF-419B-9666-7F64E071E683}" presName="space" presStyleCnt="0"/>
      <dgm:spPr/>
    </dgm:pt>
    <dgm:pt modelId="{BF552AEF-46A8-4832-866C-4D86184189C6}" type="pres">
      <dgm:prSet presAssocID="{85ACF5EB-177C-442F-AAC4-ECAF972159EE}" presName="composite" presStyleCnt="0"/>
      <dgm:spPr/>
    </dgm:pt>
    <dgm:pt modelId="{21F46D81-8696-484C-850B-CF8EF5B4F51C}" type="pres">
      <dgm:prSet presAssocID="{85ACF5EB-177C-442F-AAC4-ECAF972159E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5314D2-AAA1-40D4-9007-540D067F9BF0}" type="pres">
      <dgm:prSet presAssocID="{85ACF5EB-177C-442F-AAC4-ECAF972159E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5D21C01-483A-4691-A191-E53B9B6ECB04}" type="pres">
      <dgm:prSet presAssocID="{C98BDE1A-AFD8-4A54-82E3-92DAC89FFBA3}" presName="space" presStyleCnt="0"/>
      <dgm:spPr/>
    </dgm:pt>
    <dgm:pt modelId="{6DDA974E-56ED-4D9A-917A-CF872EDA2C7E}" type="pres">
      <dgm:prSet presAssocID="{89595CCB-D635-48B4-954F-E943F5D7ED30}" presName="composite" presStyleCnt="0"/>
      <dgm:spPr/>
    </dgm:pt>
    <dgm:pt modelId="{6335DDDC-BD62-43BD-974E-3E62C465C7C0}" type="pres">
      <dgm:prSet presAssocID="{89595CCB-D635-48B4-954F-E943F5D7ED3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D60733-4162-49AB-B24A-CB2D5A8E0D64}" type="pres">
      <dgm:prSet presAssocID="{89595CCB-D635-48B4-954F-E943F5D7ED3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7CCC022-863A-41E5-A299-E595ED7FF974}" type="presOf" srcId="{12081910-8BEE-498E-8CE0-D959E09E94DA}" destId="{DAD60733-4162-49AB-B24A-CB2D5A8E0D64}" srcOrd="0" destOrd="1" presId="urn:microsoft.com/office/officeart/2005/8/layout/hList1"/>
    <dgm:cxn modelId="{0167B79A-C3C5-4E77-8EE4-6F7AB078522F}" type="presOf" srcId="{867A915B-67C8-43B3-A0B6-0704653B11A1}" destId="{BE6BB75D-33CC-4989-9820-C212FD105EE8}" srcOrd="0" destOrd="2" presId="urn:microsoft.com/office/officeart/2005/8/layout/hList1"/>
    <dgm:cxn modelId="{E21057E6-6898-48A6-9AE1-DCEB6F5906CC}" type="presOf" srcId="{F0D847A8-1CB1-4543-8085-A4AF15C74394}" destId="{1F5314D2-AAA1-40D4-9007-540D067F9BF0}" srcOrd="0" destOrd="2" presId="urn:microsoft.com/office/officeart/2005/8/layout/hList1"/>
    <dgm:cxn modelId="{087356C4-28BF-4E56-A3A3-BA82002ED7F9}" srcId="{4FBFA2C5-94B2-4B30-B057-808E5CA0899A}" destId="{543C3A8F-ECF6-4003-94F0-856A3B068E11}" srcOrd="1" destOrd="0" parTransId="{33EC6A1F-C117-42C1-9687-589BA853B9E6}" sibTransId="{17B7B036-800C-4981-8346-21F80B7F7BAD}"/>
    <dgm:cxn modelId="{A849AD0A-C7AC-4E14-8421-D36BBA461EF8}" type="presOf" srcId="{025F14BC-98B9-4B24-957E-CB8B6042663B}" destId="{BE6BB75D-33CC-4989-9820-C212FD105EE8}" srcOrd="0" destOrd="3" presId="urn:microsoft.com/office/officeart/2005/8/layout/hList1"/>
    <dgm:cxn modelId="{F9E8EB81-C5F9-4202-B0F2-B66E62042DE1}" srcId="{85ACF5EB-177C-442F-AAC4-ECAF972159EE}" destId="{2B43219C-5A5B-45B9-906C-6ABDE1D53C57}" srcOrd="1" destOrd="0" parTransId="{3210E834-1C61-4243-B6D4-FEE1CF87F96F}" sibTransId="{7B192A4F-F63A-4FEF-89F6-1CB1B4F98F09}"/>
    <dgm:cxn modelId="{CD8E2DBC-534C-4F84-8393-69D5B6140F79}" type="presOf" srcId="{C0CA1CF9-DF6B-4744-975B-B414F45BAADA}" destId="{D55451D2-0C9C-44E9-B45C-8F29959A74D4}" srcOrd="0" destOrd="0" presId="urn:microsoft.com/office/officeart/2005/8/layout/hList1"/>
    <dgm:cxn modelId="{D3026E5C-A531-4F3B-B79A-9C5C162033C6}" srcId="{06CF5D67-1ED9-44FC-B58D-4D6AC56CCDE7}" destId="{3DB36F2D-D6AA-4DA2-B37E-AE776A19DE47}" srcOrd="2" destOrd="0" parTransId="{5316B3C4-1760-41EC-9409-3FE58F29778F}" sibTransId="{5F1284E9-4C10-43B2-A160-BEE0E701CF3C}"/>
    <dgm:cxn modelId="{121A4CB5-4DD4-4FBE-8B96-AF9D32BD60BA}" srcId="{34FD8873-E23F-4178-AFC1-D3782050EF17}" destId="{85ACF5EB-177C-442F-AAC4-ECAF972159EE}" srcOrd="2" destOrd="0" parTransId="{80884602-5320-4918-AEE7-200D604BEE8F}" sibTransId="{C98BDE1A-AFD8-4A54-82E3-92DAC89FFBA3}"/>
    <dgm:cxn modelId="{E64551FE-60A2-4DB6-ADD2-3E9C13DBC89A}" type="presOf" srcId="{A6C5537A-E485-4A8D-AB80-1068435120F1}" destId="{BE6BB75D-33CC-4989-9820-C212FD105EE8}" srcOrd="0" destOrd="5" presId="urn:microsoft.com/office/officeart/2005/8/layout/hList1"/>
    <dgm:cxn modelId="{0E789E12-51CE-4A3C-97C4-A8385375F7B0}" srcId="{89595CCB-D635-48B4-954F-E943F5D7ED30}" destId="{12081910-8BEE-498E-8CE0-D959E09E94DA}" srcOrd="1" destOrd="0" parTransId="{F24E4697-B009-4C50-8AF0-D570D2B43433}" sibTransId="{4F6E3CB6-7E09-412B-BF87-6B9DA7C7AC56}"/>
    <dgm:cxn modelId="{FE9B2310-FE36-4DA1-A26E-61507FD13633}" type="presOf" srcId="{800D460A-3AA6-4273-A020-E36EBEEDC7C9}" destId="{1F5314D2-AAA1-40D4-9007-540D067F9BF0}" srcOrd="0" destOrd="0" presId="urn:microsoft.com/office/officeart/2005/8/layout/hList1"/>
    <dgm:cxn modelId="{2C6C09FF-173B-4076-BF43-73A8887BAFFA}" type="presOf" srcId="{89595CCB-D635-48B4-954F-E943F5D7ED30}" destId="{6335DDDC-BD62-43BD-974E-3E62C465C7C0}" srcOrd="0" destOrd="0" presId="urn:microsoft.com/office/officeart/2005/8/layout/hList1"/>
    <dgm:cxn modelId="{3057A5C9-A0DD-40E9-9DE0-E7EF084EC807}" srcId="{34FD8873-E23F-4178-AFC1-D3782050EF17}" destId="{06CF5D67-1ED9-44FC-B58D-4D6AC56CCDE7}" srcOrd="0" destOrd="0" parTransId="{FB995D0E-FACB-4E11-BE8B-49D5613263E5}" sibTransId="{B62ECE2B-EE8A-42B2-A807-55E88AA84E2E}"/>
    <dgm:cxn modelId="{607836F5-5EBC-40DE-BFFD-71C2690DFACD}" srcId="{34FD8873-E23F-4178-AFC1-D3782050EF17}" destId="{89595CCB-D635-48B4-954F-E943F5D7ED30}" srcOrd="3" destOrd="0" parTransId="{8F872155-34E1-49D9-AA3B-3ECDC30CDCB9}" sibTransId="{CCD28286-5A56-4240-B204-93C19F57807E}"/>
    <dgm:cxn modelId="{4D4E47F6-E01F-4775-B69C-7F1BCCDB8EA7}" type="presOf" srcId="{4FBFA2C5-94B2-4B30-B057-808E5CA0899A}" destId="{003DA0DF-E912-4DB5-AFF0-96ED1C3C6D31}" srcOrd="0" destOrd="0" presId="urn:microsoft.com/office/officeart/2005/8/layout/hList1"/>
    <dgm:cxn modelId="{1075D2F6-360C-40D5-B51F-1FD3FBD3A77E}" type="presOf" srcId="{A34FD2C3-595F-49F7-B8FB-98B5D5B2D7F5}" destId="{BE6BB75D-33CC-4989-9820-C212FD105EE8}" srcOrd="0" destOrd="0" presId="urn:microsoft.com/office/officeart/2005/8/layout/hList1"/>
    <dgm:cxn modelId="{9D9E75CF-2AEA-41B7-BEB6-CA4473BDE911}" srcId="{4FBFA2C5-94B2-4B30-B057-808E5CA0899A}" destId="{025F14BC-98B9-4B24-957E-CB8B6042663B}" srcOrd="3" destOrd="0" parTransId="{44056EC5-C279-44E4-9D99-64B11DA707F9}" sibTransId="{82504918-DD13-4EF6-A5F8-1429CE3D57DF}"/>
    <dgm:cxn modelId="{7FBDB063-8777-4234-98F0-4186A05F5505}" type="presOf" srcId="{2B43219C-5A5B-45B9-906C-6ABDE1D53C57}" destId="{1F5314D2-AAA1-40D4-9007-540D067F9BF0}" srcOrd="0" destOrd="1" presId="urn:microsoft.com/office/officeart/2005/8/layout/hList1"/>
    <dgm:cxn modelId="{6FC1DC75-AA8D-432E-8199-D0261F88077B}" srcId="{89595CCB-D635-48B4-954F-E943F5D7ED30}" destId="{9D8B3FBE-1A2A-4D7C-83B9-053C3A54CFC3}" srcOrd="0" destOrd="0" parTransId="{54D5A811-C667-45BF-8276-FD8B82418555}" sibTransId="{79946879-B39D-4F96-B8A0-749A81BCAC71}"/>
    <dgm:cxn modelId="{0BFCC155-1D38-4897-8BE7-F04896B40805}" type="presOf" srcId="{3DB36F2D-D6AA-4DA2-B37E-AE776A19DE47}" destId="{D55451D2-0C9C-44E9-B45C-8F29959A74D4}" srcOrd="0" destOrd="2" presId="urn:microsoft.com/office/officeart/2005/8/layout/hList1"/>
    <dgm:cxn modelId="{A66C88E3-C30A-4AC6-934A-346719AB602B}" type="presOf" srcId="{9D8B3FBE-1A2A-4D7C-83B9-053C3A54CFC3}" destId="{DAD60733-4162-49AB-B24A-CB2D5A8E0D64}" srcOrd="0" destOrd="0" presId="urn:microsoft.com/office/officeart/2005/8/layout/hList1"/>
    <dgm:cxn modelId="{0B379BB6-3C54-48A6-B11C-A10F70F52855}" type="presOf" srcId="{34FD8873-E23F-4178-AFC1-D3782050EF17}" destId="{7F003C39-C29E-4C84-99B5-AD51646C98D0}" srcOrd="0" destOrd="0" presId="urn:microsoft.com/office/officeart/2005/8/layout/hList1"/>
    <dgm:cxn modelId="{666C388A-B876-4B0B-921E-A0462F863329}" srcId="{34FD8873-E23F-4178-AFC1-D3782050EF17}" destId="{4FBFA2C5-94B2-4B30-B057-808E5CA0899A}" srcOrd="1" destOrd="0" parTransId="{49A9DE10-8DC2-4F0E-9FAF-F9D55EEA08B5}" sibTransId="{8CD3DB7B-F4EF-419B-9666-7F64E071E683}"/>
    <dgm:cxn modelId="{FE621945-4F41-4969-BE3D-50D36A54E446}" srcId="{06CF5D67-1ED9-44FC-B58D-4D6AC56CCDE7}" destId="{1E1B3664-BCCF-40FC-A848-466DE11A4453}" srcOrd="1" destOrd="0" parTransId="{FF5EFA38-EB44-4ACC-9F33-FE00330F81A3}" sibTransId="{76196EFF-9C2B-45E8-A7D3-647BD63B635A}"/>
    <dgm:cxn modelId="{5C66475B-D790-4FA6-A0C7-ED7E569D5A98}" type="presOf" srcId="{543C3A8F-ECF6-4003-94F0-856A3B068E11}" destId="{BE6BB75D-33CC-4989-9820-C212FD105EE8}" srcOrd="0" destOrd="1" presId="urn:microsoft.com/office/officeart/2005/8/layout/hList1"/>
    <dgm:cxn modelId="{245FBB08-8CC7-4AF4-8290-14BC86E20C39}" srcId="{85ACF5EB-177C-442F-AAC4-ECAF972159EE}" destId="{F0D847A8-1CB1-4543-8085-A4AF15C74394}" srcOrd="2" destOrd="0" parTransId="{FC86D45E-18B8-4B6C-A3A8-F386174109AC}" sibTransId="{FFF8356B-F988-4FF6-B189-B386B22B07B6}"/>
    <dgm:cxn modelId="{E5D2416A-BB64-4A7C-9D67-98155DE8A737}" srcId="{4FBFA2C5-94B2-4B30-B057-808E5CA0899A}" destId="{34177C52-DB29-467D-A880-A2CFB9F34588}" srcOrd="4" destOrd="0" parTransId="{A2AAEFAD-41C9-4D11-8784-DD3E4BC4DF63}" sibTransId="{AD07B1F0-C697-4DF4-A453-F7028191A83C}"/>
    <dgm:cxn modelId="{1C9392A4-0605-40CD-9AB6-BA1DE4ABD491}" type="presOf" srcId="{06CF5D67-1ED9-44FC-B58D-4D6AC56CCDE7}" destId="{89DAC3E9-9109-4886-8FAB-EE77321D4507}" srcOrd="0" destOrd="0" presId="urn:microsoft.com/office/officeart/2005/8/layout/hList1"/>
    <dgm:cxn modelId="{5381D52A-44BF-4171-B897-0BB9100EA2DF}" type="presOf" srcId="{1E1B3664-BCCF-40FC-A848-466DE11A4453}" destId="{D55451D2-0C9C-44E9-B45C-8F29959A74D4}" srcOrd="0" destOrd="1" presId="urn:microsoft.com/office/officeart/2005/8/layout/hList1"/>
    <dgm:cxn modelId="{45E5708E-01A1-4746-9699-8163A172312A}" type="presOf" srcId="{85ACF5EB-177C-442F-AAC4-ECAF972159EE}" destId="{21F46D81-8696-484C-850B-CF8EF5B4F51C}" srcOrd="0" destOrd="0" presId="urn:microsoft.com/office/officeart/2005/8/layout/hList1"/>
    <dgm:cxn modelId="{8D7D4D7E-4D5D-47C4-97B5-D63C49DA10DB}" type="presOf" srcId="{34177C52-DB29-467D-A880-A2CFB9F34588}" destId="{BE6BB75D-33CC-4989-9820-C212FD105EE8}" srcOrd="0" destOrd="4" presId="urn:microsoft.com/office/officeart/2005/8/layout/hList1"/>
    <dgm:cxn modelId="{55A22747-1713-448B-AE13-A8C5574D7693}" srcId="{85ACF5EB-177C-442F-AAC4-ECAF972159EE}" destId="{800D460A-3AA6-4273-A020-E36EBEEDC7C9}" srcOrd="0" destOrd="0" parTransId="{7CFB1E57-BBD1-45C1-8FFE-F0BE7AA623CE}" sibTransId="{FFA4B0DE-5F37-4763-9C58-A17F4F253AE7}"/>
    <dgm:cxn modelId="{5AA7121F-97E1-4BA3-898E-A68155EFEF5C}" srcId="{4FBFA2C5-94B2-4B30-B057-808E5CA0899A}" destId="{A34FD2C3-595F-49F7-B8FB-98B5D5B2D7F5}" srcOrd="0" destOrd="0" parTransId="{10739066-239B-4113-A8BB-F3C31DB37E81}" sibTransId="{74707DD6-38E1-43B5-96A0-7BF83B7A9EC9}"/>
    <dgm:cxn modelId="{26D77160-5ED3-4FA6-B12D-0DC022DF9A46}" srcId="{4FBFA2C5-94B2-4B30-B057-808E5CA0899A}" destId="{867A915B-67C8-43B3-A0B6-0704653B11A1}" srcOrd="2" destOrd="0" parTransId="{E20F0EF0-C0EE-43CF-BC40-F5C5F306C1EB}" sibTransId="{1415726C-6789-484A-AAEA-D213B2284956}"/>
    <dgm:cxn modelId="{63A1B33F-2DA3-46AE-9B6E-26747B73A57F}" srcId="{4FBFA2C5-94B2-4B30-B057-808E5CA0899A}" destId="{A6C5537A-E485-4A8D-AB80-1068435120F1}" srcOrd="5" destOrd="0" parTransId="{FD9FF1CB-8CBA-44B3-8673-56789970EDA2}" sibTransId="{DDC9CA0A-9047-4881-A3E7-3D23D1C89A4F}"/>
    <dgm:cxn modelId="{30DB6B33-A0C3-400D-AA0B-B8CC4077AA8C}" srcId="{06CF5D67-1ED9-44FC-B58D-4D6AC56CCDE7}" destId="{C0CA1CF9-DF6B-4744-975B-B414F45BAADA}" srcOrd="0" destOrd="0" parTransId="{803F2905-A4A5-49DE-A250-F009932F6F3F}" sibTransId="{82D09551-C9FD-4EA9-A6A0-175538B08051}"/>
    <dgm:cxn modelId="{066DEC39-44E0-4177-92A4-8AFB0AE848E0}" type="presParOf" srcId="{7F003C39-C29E-4C84-99B5-AD51646C98D0}" destId="{8F5A1626-DEE0-41D4-BE9F-35119B7E7109}" srcOrd="0" destOrd="0" presId="urn:microsoft.com/office/officeart/2005/8/layout/hList1"/>
    <dgm:cxn modelId="{11E37928-A653-4F80-A72D-9BACACC99142}" type="presParOf" srcId="{8F5A1626-DEE0-41D4-BE9F-35119B7E7109}" destId="{89DAC3E9-9109-4886-8FAB-EE77321D4507}" srcOrd="0" destOrd="0" presId="urn:microsoft.com/office/officeart/2005/8/layout/hList1"/>
    <dgm:cxn modelId="{B39E1BE7-BB77-4581-A8FE-3540FEA4331F}" type="presParOf" srcId="{8F5A1626-DEE0-41D4-BE9F-35119B7E7109}" destId="{D55451D2-0C9C-44E9-B45C-8F29959A74D4}" srcOrd="1" destOrd="0" presId="urn:microsoft.com/office/officeart/2005/8/layout/hList1"/>
    <dgm:cxn modelId="{0F61CC0D-4FC1-4B8E-8E86-AAD17EEEA807}" type="presParOf" srcId="{7F003C39-C29E-4C84-99B5-AD51646C98D0}" destId="{B9C984C7-A141-4963-A0B0-09E393168E11}" srcOrd="1" destOrd="0" presId="urn:microsoft.com/office/officeart/2005/8/layout/hList1"/>
    <dgm:cxn modelId="{E98D81EE-45E6-40A5-BDA9-4CAE9E5B2832}" type="presParOf" srcId="{7F003C39-C29E-4C84-99B5-AD51646C98D0}" destId="{A992B6A9-B13E-46FB-9347-AD3BDA2A9251}" srcOrd="2" destOrd="0" presId="urn:microsoft.com/office/officeart/2005/8/layout/hList1"/>
    <dgm:cxn modelId="{D37D039A-B447-43FB-B952-7CAC1CD9EF90}" type="presParOf" srcId="{A992B6A9-B13E-46FB-9347-AD3BDA2A9251}" destId="{003DA0DF-E912-4DB5-AFF0-96ED1C3C6D31}" srcOrd="0" destOrd="0" presId="urn:microsoft.com/office/officeart/2005/8/layout/hList1"/>
    <dgm:cxn modelId="{3B67A732-0BB3-4FE5-A177-457DECEA5235}" type="presParOf" srcId="{A992B6A9-B13E-46FB-9347-AD3BDA2A9251}" destId="{BE6BB75D-33CC-4989-9820-C212FD105EE8}" srcOrd="1" destOrd="0" presId="urn:microsoft.com/office/officeart/2005/8/layout/hList1"/>
    <dgm:cxn modelId="{E2C36257-8EDC-4F3B-8C52-405B14E1C649}" type="presParOf" srcId="{7F003C39-C29E-4C84-99B5-AD51646C98D0}" destId="{DA34F97C-6530-4048-AD60-E69CB7E5C4A7}" srcOrd="3" destOrd="0" presId="urn:microsoft.com/office/officeart/2005/8/layout/hList1"/>
    <dgm:cxn modelId="{EA973FA1-7E46-4DD2-B057-7F9C20B93333}" type="presParOf" srcId="{7F003C39-C29E-4C84-99B5-AD51646C98D0}" destId="{BF552AEF-46A8-4832-866C-4D86184189C6}" srcOrd="4" destOrd="0" presId="urn:microsoft.com/office/officeart/2005/8/layout/hList1"/>
    <dgm:cxn modelId="{8C679273-2237-45ED-A84A-32B5917C4D7C}" type="presParOf" srcId="{BF552AEF-46A8-4832-866C-4D86184189C6}" destId="{21F46D81-8696-484C-850B-CF8EF5B4F51C}" srcOrd="0" destOrd="0" presId="urn:microsoft.com/office/officeart/2005/8/layout/hList1"/>
    <dgm:cxn modelId="{3AF310C0-824B-49D9-BD70-7F61A4FB7958}" type="presParOf" srcId="{BF552AEF-46A8-4832-866C-4D86184189C6}" destId="{1F5314D2-AAA1-40D4-9007-540D067F9BF0}" srcOrd="1" destOrd="0" presId="urn:microsoft.com/office/officeart/2005/8/layout/hList1"/>
    <dgm:cxn modelId="{5DB2B473-50D1-454B-BA8C-DE1142981259}" type="presParOf" srcId="{7F003C39-C29E-4C84-99B5-AD51646C98D0}" destId="{75D21C01-483A-4691-A191-E53B9B6ECB04}" srcOrd="5" destOrd="0" presId="urn:microsoft.com/office/officeart/2005/8/layout/hList1"/>
    <dgm:cxn modelId="{E7A73BF1-AAD4-487E-838B-81DD1C8E30A1}" type="presParOf" srcId="{7F003C39-C29E-4C84-99B5-AD51646C98D0}" destId="{6DDA974E-56ED-4D9A-917A-CF872EDA2C7E}" srcOrd="6" destOrd="0" presId="urn:microsoft.com/office/officeart/2005/8/layout/hList1"/>
    <dgm:cxn modelId="{22C41103-550E-46D7-93EF-F0B2219EC1AB}" type="presParOf" srcId="{6DDA974E-56ED-4D9A-917A-CF872EDA2C7E}" destId="{6335DDDC-BD62-43BD-974E-3E62C465C7C0}" srcOrd="0" destOrd="0" presId="urn:microsoft.com/office/officeart/2005/8/layout/hList1"/>
    <dgm:cxn modelId="{5AF9D5B2-AB59-4F4E-A542-A79138BE0488}" type="presParOf" srcId="{6DDA974E-56ED-4D9A-917A-CF872EDA2C7E}" destId="{DAD60733-4162-49AB-B24A-CB2D5A8E0D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657E1-515C-4630-9149-16A4F0BC9DA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F58F6-CFE6-4FB1-B836-8A4D3CC1F73A}">
      <dgm:prSet phldrT="[Texto]"/>
      <dgm:spPr/>
      <dgm:t>
        <a:bodyPr/>
        <a:lstStyle/>
        <a:p>
          <a:r>
            <a:rPr lang="es-MX" dirty="0"/>
            <a:t>Listar Procesos de Negocio</a:t>
          </a:r>
          <a:endParaRPr lang="en-US" dirty="0"/>
        </a:p>
      </dgm:t>
    </dgm:pt>
    <dgm:pt modelId="{B016384E-058C-43AB-BAF0-E09E93E501A3}" type="parTrans" cxnId="{66370605-487D-4042-8F73-E0A88BD96169}">
      <dgm:prSet/>
      <dgm:spPr/>
      <dgm:t>
        <a:bodyPr/>
        <a:lstStyle/>
        <a:p>
          <a:endParaRPr lang="en-US"/>
        </a:p>
      </dgm:t>
    </dgm:pt>
    <dgm:pt modelId="{D1AA7CD0-7069-439F-A459-E7C24A06D77E}" type="sibTrans" cxnId="{66370605-487D-4042-8F73-E0A88BD96169}">
      <dgm:prSet/>
      <dgm:spPr/>
      <dgm:t>
        <a:bodyPr/>
        <a:lstStyle/>
        <a:p>
          <a:endParaRPr lang="en-US"/>
        </a:p>
      </dgm:t>
    </dgm:pt>
    <dgm:pt modelId="{0261DFE3-A0BF-4436-B7D0-5F28EF097933}">
      <dgm:prSet phldrT="[Texto]"/>
      <dgm:spPr/>
      <dgm:t>
        <a:bodyPr/>
        <a:lstStyle/>
        <a:p>
          <a:r>
            <a:rPr lang="es-MX" dirty="0"/>
            <a:t>Priorizar Suites de Prueba</a:t>
          </a:r>
          <a:endParaRPr lang="en-US" dirty="0"/>
        </a:p>
      </dgm:t>
    </dgm:pt>
    <dgm:pt modelId="{A947436C-8E22-4EED-B6FE-2A2BC0C1FE21}" type="parTrans" cxnId="{D4B1C026-DFD0-4F57-A05A-E97C542AC619}">
      <dgm:prSet/>
      <dgm:spPr/>
      <dgm:t>
        <a:bodyPr/>
        <a:lstStyle/>
        <a:p>
          <a:endParaRPr lang="en-US"/>
        </a:p>
      </dgm:t>
    </dgm:pt>
    <dgm:pt modelId="{C81E2E24-8CFF-46BB-A301-E06E2065195D}" type="sibTrans" cxnId="{D4B1C026-DFD0-4F57-A05A-E97C542AC619}">
      <dgm:prSet/>
      <dgm:spPr/>
      <dgm:t>
        <a:bodyPr/>
        <a:lstStyle/>
        <a:p>
          <a:endParaRPr lang="en-US"/>
        </a:p>
      </dgm:t>
    </dgm:pt>
    <dgm:pt modelId="{5B57DE6D-FA69-44B9-9079-E1C03A083E04}">
      <dgm:prSet phldrT="[Texto]"/>
      <dgm:spPr/>
      <dgm:t>
        <a:bodyPr/>
        <a:lstStyle/>
        <a:p>
          <a:r>
            <a:rPr lang="es-MX" dirty="0"/>
            <a:t>Elección de Herramienta</a:t>
          </a:r>
          <a:endParaRPr lang="en-US" dirty="0"/>
        </a:p>
      </dgm:t>
    </dgm:pt>
    <dgm:pt modelId="{75F18487-6778-491B-A0E8-34E77804A315}" type="parTrans" cxnId="{BAB88644-3DEC-4A86-A27E-062448E5496C}">
      <dgm:prSet/>
      <dgm:spPr/>
      <dgm:t>
        <a:bodyPr/>
        <a:lstStyle/>
        <a:p>
          <a:endParaRPr lang="en-US"/>
        </a:p>
      </dgm:t>
    </dgm:pt>
    <dgm:pt modelId="{B7F80550-324A-42A6-BC01-D58BD21A0EE2}" type="sibTrans" cxnId="{BAB88644-3DEC-4A86-A27E-062448E5496C}">
      <dgm:prSet/>
      <dgm:spPr/>
      <dgm:t>
        <a:bodyPr/>
        <a:lstStyle/>
        <a:p>
          <a:endParaRPr lang="en-US"/>
        </a:p>
      </dgm:t>
    </dgm:pt>
    <dgm:pt modelId="{62DF6417-10CF-4206-81BA-DB314CCB2559}">
      <dgm:prSet phldrT="[Texto]"/>
      <dgm:spPr/>
      <dgm:t>
        <a:bodyPr/>
        <a:lstStyle/>
        <a:p>
          <a:r>
            <a:rPr lang="es-MX" dirty="0"/>
            <a:t>Preparación de Casos de Prueba</a:t>
          </a:r>
          <a:endParaRPr lang="en-US" dirty="0"/>
        </a:p>
      </dgm:t>
    </dgm:pt>
    <dgm:pt modelId="{5408439C-6EC5-4BF6-9083-357DBA45E003}" type="parTrans" cxnId="{97BB3E92-A182-4840-B4C6-3DB846C029A9}">
      <dgm:prSet/>
      <dgm:spPr/>
      <dgm:t>
        <a:bodyPr/>
        <a:lstStyle/>
        <a:p>
          <a:endParaRPr lang="en-US"/>
        </a:p>
      </dgm:t>
    </dgm:pt>
    <dgm:pt modelId="{053C62F4-45DB-46CF-B0CA-03637668CEA1}" type="sibTrans" cxnId="{97BB3E92-A182-4840-B4C6-3DB846C029A9}">
      <dgm:prSet/>
      <dgm:spPr/>
      <dgm:t>
        <a:bodyPr/>
        <a:lstStyle/>
        <a:p>
          <a:endParaRPr lang="en-US"/>
        </a:p>
      </dgm:t>
    </dgm:pt>
    <dgm:pt modelId="{BACF6A70-A4A7-4015-AD74-C85892F8A0F5}" type="pres">
      <dgm:prSet presAssocID="{868657E1-515C-4630-9149-16A4F0BC9D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E3535E4-FAD4-4B37-843F-E4F9D1EC4C72}" type="pres">
      <dgm:prSet presAssocID="{626F58F6-CFE6-4FB1-B836-8A4D3CC1F73A}" presName="composite" presStyleCnt="0"/>
      <dgm:spPr/>
    </dgm:pt>
    <dgm:pt modelId="{E01BF9BF-43C6-41E9-BBF9-6885861BC9AE}" type="pres">
      <dgm:prSet presAssocID="{626F58F6-CFE6-4FB1-B836-8A4D3CC1F73A}" presName="bentUpArrow1" presStyleLbl="alignImgPlace1" presStyleIdx="0" presStyleCnt="3"/>
      <dgm:spPr/>
    </dgm:pt>
    <dgm:pt modelId="{A1E9C02E-E87F-4E8B-A4AB-6D4F1B5EE49A}" type="pres">
      <dgm:prSet presAssocID="{626F58F6-CFE6-4FB1-B836-8A4D3CC1F73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A67286-0204-4546-A55A-4D05E8FD85EF}" type="pres">
      <dgm:prSet presAssocID="{626F58F6-CFE6-4FB1-B836-8A4D3CC1F73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EF7805F-1466-485D-B36C-429A14791CD2}" type="pres">
      <dgm:prSet presAssocID="{D1AA7CD0-7069-439F-A459-E7C24A06D77E}" presName="sibTrans" presStyleCnt="0"/>
      <dgm:spPr/>
    </dgm:pt>
    <dgm:pt modelId="{669E16DE-5C7F-4B2E-B116-C7B366128DB4}" type="pres">
      <dgm:prSet presAssocID="{0261DFE3-A0BF-4436-B7D0-5F28EF097933}" presName="composite" presStyleCnt="0"/>
      <dgm:spPr/>
    </dgm:pt>
    <dgm:pt modelId="{688B9B30-F3E9-45B8-8C59-E31B481EC76B}" type="pres">
      <dgm:prSet presAssocID="{0261DFE3-A0BF-4436-B7D0-5F28EF097933}" presName="bentUpArrow1" presStyleLbl="alignImgPlace1" presStyleIdx="1" presStyleCnt="3"/>
      <dgm:spPr/>
    </dgm:pt>
    <dgm:pt modelId="{3C18E070-7C41-4169-88C1-B836B923D2AD}" type="pres">
      <dgm:prSet presAssocID="{0261DFE3-A0BF-4436-B7D0-5F28EF09793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9ADFA-6BC9-47F1-A51E-AF8DD6B72B37}" type="pres">
      <dgm:prSet presAssocID="{0261DFE3-A0BF-4436-B7D0-5F28EF09793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AA8E5C3-70B7-4C9C-A10F-D093AF008557}" type="pres">
      <dgm:prSet presAssocID="{C81E2E24-8CFF-46BB-A301-E06E2065195D}" presName="sibTrans" presStyleCnt="0"/>
      <dgm:spPr/>
    </dgm:pt>
    <dgm:pt modelId="{A0A64339-1B7E-4630-8355-11E87DCA5446}" type="pres">
      <dgm:prSet presAssocID="{5B57DE6D-FA69-44B9-9079-E1C03A083E04}" presName="composite" presStyleCnt="0"/>
      <dgm:spPr/>
    </dgm:pt>
    <dgm:pt modelId="{E9E5B387-6BD8-411C-B0C2-B77C51277D80}" type="pres">
      <dgm:prSet presAssocID="{5B57DE6D-FA69-44B9-9079-E1C03A083E04}" presName="bentUpArrow1" presStyleLbl="alignImgPlace1" presStyleIdx="2" presStyleCnt="3"/>
      <dgm:spPr/>
    </dgm:pt>
    <dgm:pt modelId="{76159576-D870-4EA7-83C1-6C65E8DF2EAD}" type="pres">
      <dgm:prSet presAssocID="{5B57DE6D-FA69-44B9-9079-E1C03A083E0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5509E6-4CE9-4506-9323-2AEBC05C6133}" type="pres">
      <dgm:prSet presAssocID="{5B57DE6D-FA69-44B9-9079-E1C03A083E0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FE4DCBA-5EF8-431D-BBD6-66FD80E020BF}" type="pres">
      <dgm:prSet presAssocID="{B7F80550-324A-42A6-BC01-D58BD21A0EE2}" presName="sibTrans" presStyleCnt="0"/>
      <dgm:spPr/>
    </dgm:pt>
    <dgm:pt modelId="{3138375C-38DA-4888-BEFB-98E54BE7CA92}" type="pres">
      <dgm:prSet presAssocID="{62DF6417-10CF-4206-81BA-DB314CCB2559}" presName="composite" presStyleCnt="0"/>
      <dgm:spPr/>
    </dgm:pt>
    <dgm:pt modelId="{A496BDFC-66CF-4088-A788-F9BD537D58AF}" type="pres">
      <dgm:prSet presAssocID="{62DF6417-10CF-4206-81BA-DB314CCB255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F297F8A-3105-4F48-B2CF-4E6CBF4A1772}" type="presOf" srcId="{0261DFE3-A0BF-4436-B7D0-5F28EF097933}" destId="{3C18E070-7C41-4169-88C1-B836B923D2AD}" srcOrd="0" destOrd="0" presId="urn:microsoft.com/office/officeart/2005/8/layout/StepDownProcess"/>
    <dgm:cxn modelId="{0AEC96E8-2F77-455E-A059-E302DE7A8D93}" type="presOf" srcId="{626F58F6-CFE6-4FB1-B836-8A4D3CC1F73A}" destId="{A1E9C02E-E87F-4E8B-A4AB-6D4F1B5EE49A}" srcOrd="0" destOrd="0" presId="urn:microsoft.com/office/officeart/2005/8/layout/StepDownProcess"/>
    <dgm:cxn modelId="{85867ED1-0A0D-4F17-BCD0-8F47FACC78BE}" type="presOf" srcId="{5B57DE6D-FA69-44B9-9079-E1C03A083E04}" destId="{76159576-D870-4EA7-83C1-6C65E8DF2EAD}" srcOrd="0" destOrd="0" presId="urn:microsoft.com/office/officeart/2005/8/layout/StepDownProcess"/>
    <dgm:cxn modelId="{97BB3E92-A182-4840-B4C6-3DB846C029A9}" srcId="{868657E1-515C-4630-9149-16A4F0BC9DAE}" destId="{62DF6417-10CF-4206-81BA-DB314CCB2559}" srcOrd="3" destOrd="0" parTransId="{5408439C-6EC5-4BF6-9083-357DBA45E003}" sibTransId="{053C62F4-45DB-46CF-B0CA-03637668CEA1}"/>
    <dgm:cxn modelId="{BAB88644-3DEC-4A86-A27E-062448E5496C}" srcId="{868657E1-515C-4630-9149-16A4F0BC9DAE}" destId="{5B57DE6D-FA69-44B9-9079-E1C03A083E04}" srcOrd="2" destOrd="0" parTransId="{75F18487-6778-491B-A0E8-34E77804A315}" sibTransId="{B7F80550-324A-42A6-BC01-D58BD21A0EE2}"/>
    <dgm:cxn modelId="{835494E8-70BA-48F7-B703-6C92A7AD558A}" type="presOf" srcId="{62DF6417-10CF-4206-81BA-DB314CCB2559}" destId="{A496BDFC-66CF-4088-A788-F9BD537D58AF}" srcOrd="0" destOrd="0" presId="urn:microsoft.com/office/officeart/2005/8/layout/StepDownProcess"/>
    <dgm:cxn modelId="{D4B1C026-DFD0-4F57-A05A-E97C542AC619}" srcId="{868657E1-515C-4630-9149-16A4F0BC9DAE}" destId="{0261DFE3-A0BF-4436-B7D0-5F28EF097933}" srcOrd="1" destOrd="0" parTransId="{A947436C-8E22-4EED-B6FE-2A2BC0C1FE21}" sibTransId="{C81E2E24-8CFF-46BB-A301-E06E2065195D}"/>
    <dgm:cxn modelId="{66370605-487D-4042-8F73-E0A88BD96169}" srcId="{868657E1-515C-4630-9149-16A4F0BC9DAE}" destId="{626F58F6-CFE6-4FB1-B836-8A4D3CC1F73A}" srcOrd="0" destOrd="0" parTransId="{B016384E-058C-43AB-BAF0-E09E93E501A3}" sibTransId="{D1AA7CD0-7069-439F-A459-E7C24A06D77E}"/>
    <dgm:cxn modelId="{B6C5DE7A-A879-407D-9896-1E477C5CAE85}" type="presOf" srcId="{868657E1-515C-4630-9149-16A4F0BC9DAE}" destId="{BACF6A70-A4A7-4015-AD74-C85892F8A0F5}" srcOrd="0" destOrd="0" presId="urn:microsoft.com/office/officeart/2005/8/layout/StepDownProcess"/>
    <dgm:cxn modelId="{DE2994D3-A04A-473D-928A-B3CC4D3F4A6D}" type="presParOf" srcId="{BACF6A70-A4A7-4015-AD74-C85892F8A0F5}" destId="{DE3535E4-FAD4-4B37-843F-E4F9D1EC4C72}" srcOrd="0" destOrd="0" presId="urn:microsoft.com/office/officeart/2005/8/layout/StepDownProcess"/>
    <dgm:cxn modelId="{002A4EC5-99B1-4917-96FE-2490139D7968}" type="presParOf" srcId="{DE3535E4-FAD4-4B37-843F-E4F9D1EC4C72}" destId="{E01BF9BF-43C6-41E9-BBF9-6885861BC9AE}" srcOrd="0" destOrd="0" presId="urn:microsoft.com/office/officeart/2005/8/layout/StepDownProcess"/>
    <dgm:cxn modelId="{22EB6B9F-06D1-4947-A8E4-966231496E79}" type="presParOf" srcId="{DE3535E4-FAD4-4B37-843F-E4F9D1EC4C72}" destId="{A1E9C02E-E87F-4E8B-A4AB-6D4F1B5EE49A}" srcOrd="1" destOrd="0" presId="urn:microsoft.com/office/officeart/2005/8/layout/StepDownProcess"/>
    <dgm:cxn modelId="{91B2DE77-FE0B-4444-BB26-9796F8FB250F}" type="presParOf" srcId="{DE3535E4-FAD4-4B37-843F-E4F9D1EC4C72}" destId="{56A67286-0204-4546-A55A-4D05E8FD85EF}" srcOrd="2" destOrd="0" presId="urn:microsoft.com/office/officeart/2005/8/layout/StepDownProcess"/>
    <dgm:cxn modelId="{1C005569-AA28-47AA-9E28-3B7E6F9B3778}" type="presParOf" srcId="{BACF6A70-A4A7-4015-AD74-C85892F8A0F5}" destId="{CEF7805F-1466-485D-B36C-429A14791CD2}" srcOrd="1" destOrd="0" presId="urn:microsoft.com/office/officeart/2005/8/layout/StepDownProcess"/>
    <dgm:cxn modelId="{81158387-04A9-4BF6-8BB9-DC6E7DEE63B6}" type="presParOf" srcId="{BACF6A70-A4A7-4015-AD74-C85892F8A0F5}" destId="{669E16DE-5C7F-4B2E-B116-C7B366128DB4}" srcOrd="2" destOrd="0" presId="urn:microsoft.com/office/officeart/2005/8/layout/StepDownProcess"/>
    <dgm:cxn modelId="{000D89D6-33F4-4435-B507-F45843D2C1B0}" type="presParOf" srcId="{669E16DE-5C7F-4B2E-B116-C7B366128DB4}" destId="{688B9B30-F3E9-45B8-8C59-E31B481EC76B}" srcOrd="0" destOrd="0" presId="urn:microsoft.com/office/officeart/2005/8/layout/StepDownProcess"/>
    <dgm:cxn modelId="{F25C1868-D4AD-4722-AC06-CF7580DFFC98}" type="presParOf" srcId="{669E16DE-5C7F-4B2E-B116-C7B366128DB4}" destId="{3C18E070-7C41-4169-88C1-B836B923D2AD}" srcOrd="1" destOrd="0" presId="urn:microsoft.com/office/officeart/2005/8/layout/StepDownProcess"/>
    <dgm:cxn modelId="{F32D1252-CAA7-4001-99BE-C5759C400BF7}" type="presParOf" srcId="{669E16DE-5C7F-4B2E-B116-C7B366128DB4}" destId="{9359ADFA-6BC9-47F1-A51E-AF8DD6B72B37}" srcOrd="2" destOrd="0" presId="urn:microsoft.com/office/officeart/2005/8/layout/StepDownProcess"/>
    <dgm:cxn modelId="{99BEBD7F-3F50-41AD-BB9B-213E10AD8BD8}" type="presParOf" srcId="{BACF6A70-A4A7-4015-AD74-C85892F8A0F5}" destId="{8AA8E5C3-70B7-4C9C-A10F-D093AF008557}" srcOrd="3" destOrd="0" presId="urn:microsoft.com/office/officeart/2005/8/layout/StepDownProcess"/>
    <dgm:cxn modelId="{8C70C716-690A-4E35-81B3-E0B22DE04ACF}" type="presParOf" srcId="{BACF6A70-A4A7-4015-AD74-C85892F8A0F5}" destId="{A0A64339-1B7E-4630-8355-11E87DCA5446}" srcOrd="4" destOrd="0" presId="urn:microsoft.com/office/officeart/2005/8/layout/StepDownProcess"/>
    <dgm:cxn modelId="{68D88562-CDCE-4FEB-B8E1-816F1928BBB9}" type="presParOf" srcId="{A0A64339-1B7E-4630-8355-11E87DCA5446}" destId="{E9E5B387-6BD8-411C-B0C2-B77C51277D80}" srcOrd="0" destOrd="0" presId="urn:microsoft.com/office/officeart/2005/8/layout/StepDownProcess"/>
    <dgm:cxn modelId="{DBCE592D-3E74-4BC3-B91B-C79A7F24800A}" type="presParOf" srcId="{A0A64339-1B7E-4630-8355-11E87DCA5446}" destId="{76159576-D870-4EA7-83C1-6C65E8DF2EAD}" srcOrd="1" destOrd="0" presId="urn:microsoft.com/office/officeart/2005/8/layout/StepDownProcess"/>
    <dgm:cxn modelId="{CC3CFAB4-119E-4490-BDF9-42CBC7B64DAC}" type="presParOf" srcId="{A0A64339-1B7E-4630-8355-11E87DCA5446}" destId="{4E5509E6-4CE9-4506-9323-2AEBC05C6133}" srcOrd="2" destOrd="0" presId="urn:microsoft.com/office/officeart/2005/8/layout/StepDownProcess"/>
    <dgm:cxn modelId="{BD9F8086-87B6-4EA0-9B75-752A23DEBA5E}" type="presParOf" srcId="{BACF6A70-A4A7-4015-AD74-C85892F8A0F5}" destId="{FFE4DCBA-5EF8-431D-BBD6-66FD80E020BF}" srcOrd="5" destOrd="0" presId="urn:microsoft.com/office/officeart/2005/8/layout/StepDownProcess"/>
    <dgm:cxn modelId="{249478ED-7184-4B2D-8BF6-411C2E7C7414}" type="presParOf" srcId="{BACF6A70-A4A7-4015-AD74-C85892F8A0F5}" destId="{3138375C-38DA-4888-BEFB-98E54BE7CA92}" srcOrd="6" destOrd="0" presId="urn:microsoft.com/office/officeart/2005/8/layout/StepDownProcess"/>
    <dgm:cxn modelId="{1285CD83-9655-4C1A-9F98-DFF660D7EFC1}" type="presParOf" srcId="{3138375C-38DA-4888-BEFB-98E54BE7CA92}" destId="{A496BDFC-66CF-4088-A788-F9BD537D58A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7BF10B-CD8C-41C6-8516-68770C29B7C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BFDF0A4-5C5A-4019-A715-EA412A9D143E}">
      <dgm:prSet phldrT="[Texto]"/>
      <dgm:spPr/>
      <dgm:t>
        <a:bodyPr/>
        <a:lstStyle/>
        <a:p>
          <a:r>
            <a:rPr lang="es-MX" dirty="0" err="1"/>
            <a:t>Regression</a:t>
          </a:r>
          <a:endParaRPr lang="en-US" dirty="0"/>
        </a:p>
      </dgm:t>
    </dgm:pt>
    <dgm:pt modelId="{B049D399-09AE-4C93-8F20-683194277088}" type="parTrans" cxnId="{0407C091-79BA-444C-9528-CBC35A9F3B2C}">
      <dgm:prSet/>
      <dgm:spPr/>
      <dgm:t>
        <a:bodyPr/>
        <a:lstStyle/>
        <a:p>
          <a:endParaRPr lang="en-US"/>
        </a:p>
      </dgm:t>
    </dgm:pt>
    <dgm:pt modelId="{B3C0886A-CF2F-4AC0-9E13-2001D64655AC}" type="sibTrans" cxnId="{0407C091-79BA-444C-9528-CBC35A9F3B2C}">
      <dgm:prSet/>
      <dgm:spPr/>
      <dgm:t>
        <a:bodyPr/>
        <a:lstStyle/>
        <a:p>
          <a:endParaRPr lang="en-US"/>
        </a:p>
      </dgm:t>
    </dgm:pt>
    <dgm:pt modelId="{67D3DFBB-4128-46B1-AC91-1E6814DA1B2A}">
      <dgm:prSet phldrT="[Texto]"/>
      <dgm:spPr/>
      <dgm:t>
        <a:bodyPr/>
        <a:lstStyle/>
        <a:p>
          <a:r>
            <a:rPr lang="es-MX" dirty="0" err="1"/>
            <a:t>Smoke</a:t>
          </a:r>
          <a:endParaRPr lang="en-US" dirty="0"/>
        </a:p>
      </dgm:t>
    </dgm:pt>
    <dgm:pt modelId="{4CC59A2D-9145-48F6-8FA3-87C5177A423F}" type="parTrans" cxnId="{30C6160F-E860-42AC-8BCF-2F3F00E7E313}">
      <dgm:prSet/>
      <dgm:spPr/>
      <dgm:t>
        <a:bodyPr/>
        <a:lstStyle/>
        <a:p>
          <a:endParaRPr lang="en-US"/>
        </a:p>
      </dgm:t>
    </dgm:pt>
    <dgm:pt modelId="{A26E7168-4A3B-4200-B4F8-09DF832BA4F6}" type="sibTrans" cxnId="{30C6160F-E860-42AC-8BCF-2F3F00E7E313}">
      <dgm:prSet/>
      <dgm:spPr/>
      <dgm:t>
        <a:bodyPr/>
        <a:lstStyle/>
        <a:p>
          <a:endParaRPr lang="en-US"/>
        </a:p>
      </dgm:t>
    </dgm:pt>
    <dgm:pt modelId="{EBA15EF7-4731-4195-B52C-08B4A43F142D}">
      <dgm:prSet phldrT="[Texto]"/>
      <dgm:spPr/>
      <dgm:t>
        <a:bodyPr/>
        <a:lstStyle/>
        <a:p>
          <a:r>
            <a:rPr lang="es-MX" dirty="0"/>
            <a:t>Integración</a:t>
          </a:r>
          <a:endParaRPr lang="en-US" dirty="0"/>
        </a:p>
      </dgm:t>
    </dgm:pt>
    <dgm:pt modelId="{347713FF-33B9-43C5-8A94-D7AA906AF9C1}" type="parTrans" cxnId="{1B9A5770-42E5-4D2C-85F8-9A1EBFC12192}">
      <dgm:prSet/>
      <dgm:spPr/>
      <dgm:t>
        <a:bodyPr/>
        <a:lstStyle/>
        <a:p>
          <a:endParaRPr lang="en-US"/>
        </a:p>
      </dgm:t>
    </dgm:pt>
    <dgm:pt modelId="{91C0B4BE-9E07-4779-9CE2-544FFC58517C}" type="sibTrans" cxnId="{1B9A5770-42E5-4D2C-85F8-9A1EBFC12192}">
      <dgm:prSet/>
      <dgm:spPr/>
      <dgm:t>
        <a:bodyPr/>
        <a:lstStyle/>
        <a:p>
          <a:endParaRPr lang="en-US"/>
        </a:p>
      </dgm:t>
    </dgm:pt>
    <dgm:pt modelId="{1CCDFB44-AC41-45BB-8694-2B5999A80879}">
      <dgm:prSet phldrT="[Texto]"/>
      <dgm:spPr/>
      <dgm:t>
        <a:bodyPr/>
        <a:lstStyle/>
        <a:p>
          <a:r>
            <a:rPr lang="es-MX" dirty="0" err="1"/>
            <a:t>End</a:t>
          </a:r>
          <a:r>
            <a:rPr lang="es-MX" dirty="0"/>
            <a:t>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End</a:t>
          </a:r>
          <a:endParaRPr lang="en-US" dirty="0"/>
        </a:p>
      </dgm:t>
    </dgm:pt>
    <dgm:pt modelId="{D835115B-D670-4239-906D-CA349CF0CE6C}" type="parTrans" cxnId="{3CCAE8D5-D1B6-4E62-923D-C938ACC61FAA}">
      <dgm:prSet/>
      <dgm:spPr/>
      <dgm:t>
        <a:bodyPr/>
        <a:lstStyle/>
        <a:p>
          <a:endParaRPr lang="en-US"/>
        </a:p>
      </dgm:t>
    </dgm:pt>
    <dgm:pt modelId="{9003245D-1C1C-40E0-B40F-EE1D33A0229D}" type="sibTrans" cxnId="{3CCAE8D5-D1B6-4E62-923D-C938ACC61FAA}">
      <dgm:prSet/>
      <dgm:spPr/>
      <dgm:t>
        <a:bodyPr/>
        <a:lstStyle/>
        <a:p>
          <a:endParaRPr lang="en-US"/>
        </a:p>
      </dgm:t>
    </dgm:pt>
    <dgm:pt modelId="{7F084322-F918-4B96-85BE-BE5FE2755AD7}" type="pres">
      <dgm:prSet presAssocID="{057BF10B-CD8C-41C6-8516-68770C29B7CA}" presName="Name0" presStyleCnt="0">
        <dgm:presLayoutVars>
          <dgm:dir/>
          <dgm:animLvl val="lvl"/>
          <dgm:resizeHandles val="exact"/>
        </dgm:presLayoutVars>
      </dgm:prSet>
      <dgm:spPr/>
    </dgm:pt>
    <dgm:pt modelId="{07601F99-5D31-4725-9F0E-E29066CB9E89}" type="pres">
      <dgm:prSet presAssocID="{1CCDFB44-AC41-45BB-8694-2B5999A80879}" presName="Name8" presStyleCnt="0"/>
      <dgm:spPr/>
    </dgm:pt>
    <dgm:pt modelId="{8052E6E6-D8B5-483C-844C-5DC2A6E5B9DA}" type="pres">
      <dgm:prSet presAssocID="{1CCDFB44-AC41-45BB-8694-2B5999A80879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D4C03D-C151-48D7-B81D-5153ADCFBB45}" type="pres">
      <dgm:prSet presAssocID="{1CCDFB44-AC41-45BB-8694-2B5999A808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46A0D20-7388-46E3-8725-5CCB75AF8F04}" type="pres">
      <dgm:prSet presAssocID="{EBA15EF7-4731-4195-B52C-08B4A43F142D}" presName="Name8" presStyleCnt="0"/>
      <dgm:spPr/>
    </dgm:pt>
    <dgm:pt modelId="{F16EFA2C-B742-4D6D-8A4F-CE70CA3F2265}" type="pres">
      <dgm:prSet presAssocID="{EBA15EF7-4731-4195-B52C-08B4A43F142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B7F45EB-63D3-444C-B091-5F81AFCBE51C}" type="pres">
      <dgm:prSet presAssocID="{EBA15EF7-4731-4195-B52C-08B4A43F142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1162679-5E12-4957-9824-C66CC607B8E7}" type="pres">
      <dgm:prSet presAssocID="{FBFDF0A4-5C5A-4019-A715-EA412A9D143E}" presName="Name8" presStyleCnt="0"/>
      <dgm:spPr/>
    </dgm:pt>
    <dgm:pt modelId="{B8C1DCF7-49A6-4C53-8816-723AE1010096}" type="pres">
      <dgm:prSet presAssocID="{FBFDF0A4-5C5A-4019-A715-EA412A9D143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E9F8CE-A30F-49F9-BFE4-82B831E3591E}" type="pres">
      <dgm:prSet presAssocID="{FBFDF0A4-5C5A-4019-A715-EA412A9D14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44983A2-D7EB-4D01-83B4-15A4104E38A2}" type="pres">
      <dgm:prSet presAssocID="{67D3DFBB-4128-46B1-AC91-1E6814DA1B2A}" presName="Name8" presStyleCnt="0"/>
      <dgm:spPr/>
    </dgm:pt>
    <dgm:pt modelId="{7712987C-C346-4F5D-8A30-02511F6D4E1A}" type="pres">
      <dgm:prSet presAssocID="{67D3DFBB-4128-46B1-AC91-1E6814DA1B2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3AF437E-D0A7-4318-A8F6-951050B69E88}" type="pres">
      <dgm:prSet presAssocID="{67D3DFBB-4128-46B1-AC91-1E6814DA1B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E4A934-AF11-4B50-85F9-29101BEFCBDC}" type="presOf" srcId="{EBA15EF7-4731-4195-B52C-08B4A43F142D}" destId="{F16EFA2C-B742-4D6D-8A4F-CE70CA3F2265}" srcOrd="0" destOrd="0" presId="urn:microsoft.com/office/officeart/2005/8/layout/pyramid3"/>
    <dgm:cxn modelId="{1ED44003-8815-4881-BA69-6B4617963B09}" type="presOf" srcId="{1CCDFB44-AC41-45BB-8694-2B5999A80879}" destId="{8052E6E6-D8B5-483C-844C-5DC2A6E5B9DA}" srcOrd="0" destOrd="0" presId="urn:microsoft.com/office/officeart/2005/8/layout/pyramid3"/>
    <dgm:cxn modelId="{0407C091-79BA-444C-9528-CBC35A9F3B2C}" srcId="{057BF10B-CD8C-41C6-8516-68770C29B7CA}" destId="{FBFDF0A4-5C5A-4019-A715-EA412A9D143E}" srcOrd="2" destOrd="0" parTransId="{B049D399-09AE-4C93-8F20-683194277088}" sibTransId="{B3C0886A-CF2F-4AC0-9E13-2001D64655AC}"/>
    <dgm:cxn modelId="{852EAE80-C2BC-4CBB-B007-10568B10E2D8}" type="presOf" srcId="{FBFDF0A4-5C5A-4019-A715-EA412A9D143E}" destId="{B8C1DCF7-49A6-4C53-8816-723AE1010096}" srcOrd="0" destOrd="0" presId="urn:microsoft.com/office/officeart/2005/8/layout/pyramid3"/>
    <dgm:cxn modelId="{62BCABE4-286A-4D32-8A53-201225B6F01A}" type="presOf" srcId="{67D3DFBB-4128-46B1-AC91-1E6814DA1B2A}" destId="{7712987C-C346-4F5D-8A30-02511F6D4E1A}" srcOrd="0" destOrd="0" presId="urn:microsoft.com/office/officeart/2005/8/layout/pyramid3"/>
    <dgm:cxn modelId="{6EE68BE1-C800-4A24-870B-88691F56CBFD}" type="presOf" srcId="{67D3DFBB-4128-46B1-AC91-1E6814DA1B2A}" destId="{73AF437E-D0A7-4318-A8F6-951050B69E88}" srcOrd="1" destOrd="0" presId="urn:microsoft.com/office/officeart/2005/8/layout/pyramid3"/>
    <dgm:cxn modelId="{C0C98E91-780A-494B-88D1-E750F747FA37}" type="presOf" srcId="{057BF10B-CD8C-41C6-8516-68770C29B7CA}" destId="{7F084322-F918-4B96-85BE-BE5FE2755AD7}" srcOrd="0" destOrd="0" presId="urn:microsoft.com/office/officeart/2005/8/layout/pyramid3"/>
    <dgm:cxn modelId="{3CCAE8D5-D1B6-4E62-923D-C938ACC61FAA}" srcId="{057BF10B-CD8C-41C6-8516-68770C29B7CA}" destId="{1CCDFB44-AC41-45BB-8694-2B5999A80879}" srcOrd="0" destOrd="0" parTransId="{D835115B-D670-4239-906D-CA349CF0CE6C}" sibTransId="{9003245D-1C1C-40E0-B40F-EE1D33A0229D}"/>
    <dgm:cxn modelId="{30C6160F-E860-42AC-8BCF-2F3F00E7E313}" srcId="{057BF10B-CD8C-41C6-8516-68770C29B7CA}" destId="{67D3DFBB-4128-46B1-AC91-1E6814DA1B2A}" srcOrd="3" destOrd="0" parTransId="{4CC59A2D-9145-48F6-8FA3-87C5177A423F}" sibTransId="{A26E7168-4A3B-4200-B4F8-09DF832BA4F6}"/>
    <dgm:cxn modelId="{8468F65D-3EB4-42CC-87B5-F051BE4A2E48}" type="presOf" srcId="{EBA15EF7-4731-4195-B52C-08B4A43F142D}" destId="{0B7F45EB-63D3-444C-B091-5F81AFCBE51C}" srcOrd="1" destOrd="0" presId="urn:microsoft.com/office/officeart/2005/8/layout/pyramid3"/>
    <dgm:cxn modelId="{1B9A5770-42E5-4D2C-85F8-9A1EBFC12192}" srcId="{057BF10B-CD8C-41C6-8516-68770C29B7CA}" destId="{EBA15EF7-4731-4195-B52C-08B4A43F142D}" srcOrd="1" destOrd="0" parTransId="{347713FF-33B9-43C5-8A94-D7AA906AF9C1}" sibTransId="{91C0B4BE-9E07-4779-9CE2-544FFC58517C}"/>
    <dgm:cxn modelId="{55F8C6FF-D919-460B-8D3E-0291F6AE6C0F}" type="presOf" srcId="{FBFDF0A4-5C5A-4019-A715-EA412A9D143E}" destId="{E7E9F8CE-A30F-49F9-BFE4-82B831E3591E}" srcOrd="1" destOrd="0" presId="urn:microsoft.com/office/officeart/2005/8/layout/pyramid3"/>
    <dgm:cxn modelId="{98CEB037-F89B-410E-AE69-63BEA56B7248}" type="presOf" srcId="{1CCDFB44-AC41-45BB-8694-2B5999A80879}" destId="{4CD4C03D-C151-48D7-B81D-5153ADCFBB45}" srcOrd="1" destOrd="0" presId="urn:microsoft.com/office/officeart/2005/8/layout/pyramid3"/>
    <dgm:cxn modelId="{C4FA9940-AD22-492C-A659-7C5075433FF6}" type="presParOf" srcId="{7F084322-F918-4B96-85BE-BE5FE2755AD7}" destId="{07601F99-5D31-4725-9F0E-E29066CB9E89}" srcOrd="0" destOrd="0" presId="urn:microsoft.com/office/officeart/2005/8/layout/pyramid3"/>
    <dgm:cxn modelId="{7896685D-CF4E-40CB-8227-9C564F74BA9B}" type="presParOf" srcId="{07601F99-5D31-4725-9F0E-E29066CB9E89}" destId="{8052E6E6-D8B5-483C-844C-5DC2A6E5B9DA}" srcOrd="0" destOrd="0" presId="urn:microsoft.com/office/officeart/2005/8/layout/pyramid3"/>
    <dgm:cxn modelId="{57825F9A-FA4A-4321-8014-A40CE8F14A07}" type="presParOf" srcId="{07601F99-5D31-4725-9F0E-E29066CB9E89}" destId="{4CD4C03D-C151-48D7-B81D-5153ADCFBB45}" srcOrd="1" destOrd="0" presId="urn:microsoft.com/office/officeart/2005/8/layout/pyramid3"/>
    <dgm:cxn modelId="{E8870DCD-2379-4FF5-BBF0-A170D70A541D}" type="presParOf" srcId="{7F084322-F918-4B96-85BE-BE5FE2755AD7}" destId="{B46A0D20-7388-46E3-8725-5CCB75AF8F04}" srcOrd="1" destOrd="0" presId="urn:microsoft.com/office/officeart/2005/8/layout/pyramid3"/>
    <dgm:cxn modelId="{C1C1EE1F-4045-4F99-A909-C2E087A5CA1E}" type="presParOf" srcId="{B46A0D20-7388-46E3-8725-5CCB75AF8F04}" destId="{F16EFA2C-B742-4D6D-8A4F-CE70CA3F2265}" srcOrd="0" destOrd="0" presId="urn:microsoft.com/office/officeart/2005/8/layout/pyramid3"/>
    <dgm:cxn modelId="{83796774-39E1-4411-83C5-C4965F945941}" type="presParOf" srcId="{B46A0D20-7388-46E3-8725-5CCB75AF8F04}" destId="{0B7F45EB-63D3-444C-B091-5F81AFCBE51C}" srcOrd="1" destOrd="0" presId="urn:microsoft.com/office/officeart/2005/8/layout/pyramid3"/>
    <dgm:cxn modelId="{4A4C6A4F-9356-458E-8EBE-85257CE43623}" type="presParOf" srcId="{7F084322-F918-4B96-85BE-BE5FE2755AD7}" destId="{E1162679-5E12-4957-9824-C66CC607B8E7}" srcOrd="2" destOrd="0" presId="urn:microsoft.com/office/officeart/2005/8/layout/pyramid3"/>
    <dgm:cxn modelId="{C1A2B8AD-56E0-4EAE-9DAE-09E14AAB5142}" type="presParOf" srcId="{E1162679-5E12-4957-9824-C66CC607B8E7}" destId="{B8C1DCF7-49A6-4C53-8816-723AE1010096}" srcOrd="0" destOrd="0" presId="urn:microsoft.com/office/officeart/2005/8/layout/pyramid3"/>
    <dgm:cxn modelId="{F0E8D850-67D4-4848-B352-B2D7F32B4B26}" type="presParOf" srcId="{E1162679-5E12-4957-9824-C66CC607B8E7}" destId="{E7E9F8CE-A30F-49F9-BFE4-82B831E3591E}" srcOrd="1" destOrd="0" presId="urn:microsoft.com/office/officeart/2005/8/layout/pyramid3"/>
    <dgm:cxn modelId="{D1E0E30C-5EBB-4E24-ABAC-5AE040593D24}" type="presParOf" srcId="{7F084322-F918-4B96-85BE-BE5FE2755AD7}" destId="{144983A2-D7EB-4D01-83B4-15A4104E38A2}" srcOrd="3" destOrd="0" presId="urn:microsoft.com/office/officeart/2005/8/layout/pyramid3"/>
    <dgm:cxn modelId="{6E8D8B28-89F1-4599-A96B-671F928BF204}" type="presParOf" srcId="{144983A2-D7EB-4D01-83B4-15A4104E38A2}" destId="{7712987C-C346-4F5D-8A30-02511F6D4E1A}" srcOrd="0" destOrd="0" presId="urn:microsoft.com/office/officeart/2005/8/layout/pyramid3"/>
    <dgm:cxn modelId="{B61EE916-399A-47BA-B95F-E88617014E41}" type="presParOf" srcId="{144983A2-D7EB-4D01-83B4-15A4104E38A2}" destId="{73AF437E-D0A7-4318-A8F6-951050B69E8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C3BF9E-E2A3-4FF1-A615-ED3B1AE1038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89543-21BD-4C7C-AE16-B4568D6C5EEB}">
      <dgm:prSet phldrT="[Texto]"/>
      <dgm:spPr/>
      <dgm:t>
        <a:bodyPr/>
        <a:lstStyle/>
        <a:p>
          <a:r>
            <a:rPr lang="es-MX" dirty="0"/>
            <a:t>Listar flujos de negocio</a:t>
          </a:r>
          <a:endParaRPr lang="en-US" dirty="0"/>
        </a:p>
      </dgm:t>
    </dgm:pt>
    <dgm:pt modelId="{B730C831-BF06-403B-AEEA-E25AEBBD73A7}" type="parTrans" cxnId="{A426335E-72ED-4264-8B2F-C7200CA6DB6B}">
      <dgm:prSet/>
      <dgm:spPr/>
      <dgm:t>
        <a:bodyPr/>
        <a:lstStyle/>
        <a:p>
          <a:endParaRPr lang="en-US"/>
        </a:p>
      </dgm:t>
    </dgm:pt>
    <dgm:pt modelId="{D4510119-C832-431A-A10F-2446B912145B}" type="sibTrans" cxnId="{A426335E-72ED-4264-8B2F-C7200CA6DB6B}">
      <dgm:prSet/>
      <dgm:spPr/>
      <dgm:t>
        <a:bodyPr/>
        <a:lstStyle/>
        <a:p>
          <a:endParaRPr lang="en-US"/>
        </a:p>
      </dgm:t>
    </dgm:pt>
    <dgm:pt modelId="{FD1E1C6C-429B-4D04-9717-08A5E54965FB}">
      <dgm:prSet phldrT="[Texto]"/>
      <dgm:spPr/>
      <dgm:t>
        <a:bodyPr/>
        <a:lstStyle/>
        <a:p>
          <a:r>
            <a:rPr lang="es-MX" dirty="0"/>
            <a:t>Ejecutar manual</a:t>
          </a:r>
          <a:endParaRPr lang="en-US" dirty="0"/>
        </a:p>
      </dgm:t>
    </dgm:pt>
    <dgm:pt modelId="{9944B7C0-88E0-4580-A500-D6937C366C82}" type="parTrans" cxnId="{23761CF4-CB86-410A-9A05-9BCF3553D415}">
      <dgm:prSet/>
      <dgm:spPr/>
      <dgm:t>
        <a:bodyPr/>
        <a:lstStyle/>
        <a:p>
          <a:endParaRPr lang="en-US"/>
        </a:p>
      </dgm:t>
    </dgm:pt>
    <dgm:pt modelId="{EDB751E0-4E7E-4889-87D2-AA778F1304AA}" type="sibTrans" cxnId="{23761CF4-CB86-410A-9A05-9BCF3553D415}">
      <dgm:prSet/>
      <dgm:spPr/>
      <dgm:t>
        <a:bodyPr/>
        <a:lstStyle/>
        <a:p>
          <a:endParaRPr lang="en-US"/>
        </a:p>
      </dgm:t>
    </dgm:pt>
    <dgm:pt modelId="{CFAEBD1C-076B-4522-B45E-A2BF421223F5}">
      <dgm:prSet phldrT="[Texto]"/>
      <dgm:spPr/>
      <dgm:t>
        <a:bodyPr/>
        <a:lstStyle/>
        <a:p>
          <a:r>
            <a:rPr lang="es-MX" dirty="0"/>
            <a:t>Escribir casos de prueba</a:t>
          </a:r>
          <a:endParaRPr lang="en-US" dirty="0"/>
        </a:p>
      </dgm:t>
    </dgm:pt>
    <dgm:pt modelId="{95C74DC9-4751-4B8E-AC03-26925329C31F}" type="parTrans" cxnId="{E774D9D2-74CD-46E8-8E60-B816A6994733}">
      <dgm:prSet/>
      <dgm:spPr/>
      <dgm:t>
        <a:bodyPr/>
        <a:lstStyle/>
        <a:p>
          <a:endParaRPr lang="en-US"/>
        </a:p>
      </dgm:t>
    </dgm:pt>
    <dgm:pt modelId="{20CF75D6-53A6-44AC-A0EA-7A22094D6554}" type="sibTrans" cxnId="{E774D9D2-74CD-46E8-8E60-B816A6994733}">
      <dgm:prSet/>
      <dgm:spPr/>
      <dgm:t>
        <a:bodyPr/>
        <a:lstStyle/>
        <a:p>
          <a:endParaRPr lang="en-US"/>
        </a:p>
      </dgm:t>
    </dgm:pt>
    <dgm:pt modelId="{10DA6E80-3DE3-434A-B6EE-B8B27C4F4902}">
      <dgm:prSet phldrT="[Texto]"/>
      <dgm:spPr/>
      <dgm:t>
        <a:bodyPr/>
        <a:lstStyle/>
        <a:p>
          <a:r>
            <a:rPr lang="es-MX" dirty="0"/>
            <a:t>Hallar localizadores</a:t>
          </a:r>
          <a:endParaRPr lang="en-US" dirty="0"/>
        </a:p>
      </dgm:t>
    </dgm:pt>
    <dgm:pt modelId="{BC0DB689-A4F8-4D5F-A0C7-A00A6E68DC19}" type="parTrans" cxnId="{9A670F9B-9266-47C0-AB32-A80999B00A7A}">
      <dgm:prSet/>
      <dgm:spPr/>
      <dgm:t>
        <a:bodyPr/>
        <a:lstStyle/>
        <a:p>
          <a:endParaRPr lang="en-US"/>
        </a:p>
      </dgm:t>
    </dgm:pt>
    <dgm:pt modelId="{B3FAC8C7-E3C9-4ABD-89A0-EF6674E0ACD8}" type="sibTrans" cxnId="{9A670F9B-9266-47C0-AB32-A80999B00A7A}">
      <dgm:prSet/>
      <dgm:spPr/>
      <dgm:t>
        <a:bodyPr/>
        <a:lstStyle/>
        <a:p>
          <a:endParaRPr lang="en-US"/>
        </a:p>
      </dgm:t>
    </dgm:pt>
    <dgm:pt modelId="{5DF8E3A9-4AFA-412F-89AB-E574BFE00517}">
      <dgm:prSet phldrT="[Texto]"/>
      <dgm:spPr/>
      <dgm:t>
        <a:bodyPr/>
        <a:lstStyle/>
        <a:p>
          <a:r>
            <a:rPr lang="es-MX" dirty="0"/>
            <a:t>Filtrar casos priorizados</a:t>
          </a:r>
          <a:endParaRPr lang="en-US" dirty="0"/>
        </a:p>
      </dgm:t>
    </dgm:pt>
    <dgm:pt modelId="{25D29E86-A246-449D-B728-98CB3018A425}" type="parTrans" cxnId="{16F5A82C-8890-4B6B-ACC8-401CD91B6866}">
      <dgm:prSet/>
      <dgm:spPr/>
    </dgm:pt>
    <dgm:pt modelId="{E6A256FF-6E1E-4600-BBD5-C20AB72824EB}" type="sibTrans" cxnId="{16F5A82C-8890-4B6B-ACC8-401CD91B6866}">
      <dgm:prSet/>
      <dgm:spPr/>
      <dgm:t>
        <a:bodyPr/>
        <a:lstStyle/>
        <a:p>
          <a:endParaRPr lang="en-US"/>
        </a:p>
      </dgm:t>
    </dgm:pt>
    <dgm:pt modelId="{4807BE89-F61E-4F65-ADDD-468B6CBC5A57}" type="pres">
      <dgm:prSet presAssocID="{28C3BF9E-E2A3-4FF1-A615-ED3B1AE103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1F5F50F-87F1-48DC-8B44-027D7237270E}" type="pres">
      <dgm:prSet presAssocID="{C2C89543-21BD-4C7C-AE16-B4568D6C5E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985731-E91E-400C-9C7C-C10B583834F8}" type="pres">
      <dgm:prSet presAssocID="{D4510119-C832-431A-A10F-2446B912145B}" presName="sibTrans" presStyleLbl="sibTrans2D1" presStyleIdx="0" presStyleCnt="4"/>
      <dgm:spPr/>
      <dgm:t>
        <a:bodyPr/>
        <a:lstStyle/>
        <a:p>
          <a:endParaRPr lang="es-CO"/>
        </a:p>
      </dgm:t>
    </dgm:pt>
    <dgm:pt modelId="{88E3ED8F-8646-48DA-B729-9AF5D9C59593}" type="pres">
      <dgm:prSet presAssocID="{D4510119-C832-431A-A10F-2446B912145B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B0968351-73CC-4ED0-B702-40152662B67B}" type="pres">
      <dgm:prSet presAssocID="{5DF8E3A9-4AFA-412F-89AB-E574BFE005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C0A8FB-3A84-45AF-BDF4-A765587E6B8A}" type="pres">
      <dgm:prSet presAssocID="{E6A256FF-6E1E-4600-BBD5-C20AB72824EB}" presName="sibTrans" presStyleLbl="sibTrans2D1" presStyleIdx="1" presStyleCnt="4"/>
      <dgm:spPr/>
      <dgm:t>
        <a:bodyPr/>
        <a:lstStyle/>
        <a:p>
          <a:endParaRPr lang="es-CO"/>
        </a:p>
      </dgm:t>
    </dgm:pt>
    <dgm:pt modelId="{192A48C0-F1AB-4887-A712-05AC40EF3C62}" type="pres">
      <dgm:prSet presAssocID="{E6A256FF-6E1E-4600-BBD5-C20AB72824EB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C3A8D571-7645-474D-B16F-5E58ED1F67B7}" type="pres">
      <dgm:prSet presAssocID="{FD1E1C6C-429B-4D04-9717-08A5E54965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4B4CF7-7E80-47F9-9D98-2E70B5894A93}" type="pres">
      <dgm:prSet presAssocID="{EDB751E0-4E7E-4889-87D2-AA778F1304AA}" presName="sibTrans" presStyleLbl="sibTrans2D1" presStyleIdx="2" presStyleCnt="4"/>
      <dgm:spPr/>
      <dgm:t>
        <a:bodyPr/>
        <a:lstStyle/>
        <a:p>
          <a:endParaRPr lang="es-CO"/>
        </a:p>
      </dgm:t>
    </dgm:pt>
    <dgm:pt modelId="{39356F86-41C4-4239-811A-AC5F92625557}" type="pres">
      <dgm:prSet presAssocID="{EDB751E0-4E7E-4889-87D2-AA778F1304AA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3ECE4E3E-9F76-4847-95B9-117B9F599EA7}" type="pres">
      <dgm:prSet presAssocID="{CFAEBD1C-076B-4522-B45E-A2BF421223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66C85E-79A2-41C4-A352-93EC9389228C}" type="pres">
      <dgm:prSet presAssocID="{20CF75D6-53A6-44AC-A0EA-7A22094D6554}" presName="sibTrans" presStyleLbl="sibTrans2D1" presStyleIdx="3" presStyleCnt="4"/>
      <dgm:spPr/>
      <dgm:t>
        <a:bodyPr/>
        <a:lstStyle/>
        <a:p>
          <a:endParaRPr lang="es-CO"/>
        </a:p>
      </dgm:t>
    </dgm:pt>
    <dgm:pt modelId="{56752AAC-D078-45CB-A748-5ADCDC86A4BE}" type="pres">
      <dgm:prSet presAssocID="{20CF75D6-53A6-44AC-A0EA-7A22094D6554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E125392B-9893-47B3-8FAC-A53A7071F164}" type="pres">
      <dgm:prSet presAssocID="{10DA6E80-3DE3-434A-B6EE-B8B27C4F49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E4E5F5B-E1ED-4516-A9EF-DF2450AB180B}" type="presOf" srcId="{FD1E1C6C-429B-4D04-9717-08A5E54965FB}" destId="{C3A8D571-7645-474D-B16F-5E58ED1F67B7}" srcOrd="0" destOrd="0" presId="urn:microsoft.com/office/officeart/2005/8/layout/process5"/>
    <dgm:cxn modelId="{E774D9D2-74CD-46E8-8E60-B816A6994733}" srcId="{28C3BF9E-E2A3-4FF1-A615-ED3B1AE10385}" destId="{CFAEBD1C-076B-4522-B45E-A2BF421223F5}" srcOrd="3" destOrd="0" parTransId="{95C74DC9-4751-4B8E-AC03-26925329C31F}" sibTransId="{20CF75D6-53A6-44AC-A0EA-7A22094D6554}"/>
    <dgm:cxn modelId="{2A564642-4B9E-45FD-9718-C1FEEF516D9E}" type="presOf" srcId="{28C3BF9E-E2A3-4FF1-A615-ED3B1AE10385}" destId="{4807BE89-F61E-4F65-ADDD-468B6CBC5A57}" srcOrd="0" destOrd="0" presId="urn:microsoft.com/office/officeart/2005/8/layout/process5"/>
    <dgm:cxn modelId="{16F5A82C-8890-4B6B-ACC8-401CD91B6866}" srcId="{28C3BF9E-E2A3-4FF1-A615-ED3B1AE10385}" destId="{5DF8E3A9-4AFA-412F-89AB-E574BFE00517}" srcOrd="1" destOrd="0" parTransId="{25D29E86-A246-449D-B728-98CB3018A425}" sibTransId="{E6A256FF-6E1E-4600-BBD5-C20AB72824EB}"/>
    <dgm:cxn modelId="{15DD46DC-1EB7-4497-9F0C-596D948DD269}" type="presOf" srcId="{5DF8E3A9-4AFA-412F-89AB-E574BFE00517}" destId="{B0968351-73CC-4ED0-B702-40152662B67B}" srcOrd="0" destOrd="0" presId="urn:microsoft.com/office/officeart/2005/8/layout/process5"/>
    <dgm:cxn modelId="{B643D334-75AF-475A-842F-D0CE282AEBF8}" type="presOf" srcId="{D4510119-C832-431A-A10F-2446B912145B}" destId="{02985731-E91E-400C-9C7C-C10B583834F8}" srcOrd="0" destOrd="0" presId="urn:microsoft.com/office/officeart/2005/8/layout/process5"/>
    <dgm:cxn modelId="{F86AF9F6-A584-4C41-B932-93D7F9533380}" type="presOf" srcId="{D4510119-C832-431A-A10F-2446B912145B}" destId="{88E3ED8F-8646-48DA-B729-9AF5D9C59593}" srcOrd="1" destOrd="0" presId="urn:microsoft.com/office/officeart/2005/8/layout/process5"/>
    <dgm:cxn modelId="{172440B7-E7F1-4E24-A211-956D162328BA}" type="presOf" srcId="{20CF75D6-53A6-44AC-A0EA-7A22094D6554}" destId="{5C66C85E-79A2-41C4-A352-93EC9389228C}" srcOrd="0" destOrd="0" presId="urn:microsoft.com/office/officeart/2005/8/layout/process5"/>
    <dgm:cxn modelId="{8E0B772C-0BCF-45D9-96A4-F14DEF7FD6C1}" type="presOf" srcId="{C2C89543-21BD-4C7C-AE16-B4568D6C5EEB}" destId="{E1F5F50F-87F1-48DC-8B44-027D7237270E}" srcOrd="0" destOrd="0" presId="urn:microsoft.com/office/officeart/2005/8/layout/process5"/>
    <dgm:cxn modelId="{A426335E-72ED-4264-8B2F-C7200CA6DB6B}" srcId="{28C3BF9E-E2A3-4FF1-A615-ED3B1AE10385}" destId="{C2C89543-21BD-4C7C-AE16-B4568D6C5EEB}" srcOrd="0" destOrd="0" parTransId="{B730C831-BF06-403B-AEEA-E25AEBBD73A7}" sibTransId="{D4510119-C832-431A-A10F-2446B912145B}"/>
    <dgm:cxn modelId="{9A670F9B-9266-47C0-AB32-A80999B00A7A}" srcId="{28C3BF9E-E2A3-4FF1-A615-ED3B1AE10385}" destId="{10DA6E80-3DE3-434A-B6EE-B8B27C4F4902}" srcOrd="4" destOrd="0" parTransId="{BC0DB689-A4F8-4D5F-A0C7-A00A6E68DC19}" sibTransId="{B3FAC8C7-E3C9-4ABD-89A0-EF6674E0ACD8}"/>
    <dgm:cxn modelId="{ADCE2132-0665-4909-B212-3B2DE421A54E}" type="presOf" srcId="{EDB751E0-4E7E-4889-87D2-AA778F1304AA}" destId="{5B4B4CF7-7E80-47F9-9D98-2E70B5894A93}" srcOrd="0" destOrd="0" presId="urn:microsoft.com/office/officeart/2005/8/layout/process5"/>
    <dgm:cxn modelId="{3480208F-DCE5-4FAB-B21D-A1E2F6DAEE4E}" type="presOf" srcId="{10DA6E80-3DE3-434A-B6EE-B8B27C4F4902}" destId="{E125392B-9893-47B3-8FAC-A53A7071F164}" srcOrd="0" destOrd="0" presId="urn:microsoft.com/office/officeart/2005/8/layout/process5"/>
    <dgm:cxn modelId="{0DFB4BF9-6D99-4A8C-AC9A-BFE75322FAA2}" type="presOf" srcId="{CFAEBD1C-076B-4522-B45E-A2BF421223F5}" destId="{3ECE4E3E-9F76-4847-95B9-117B9F599EA7}" srcOrd="0" destOrd="0" presId="urn:microsoft.com/office/officeart/2005/8/layout/process5"/>
    <dgm:cxn modelId="{23761CF4-CB86-410A-9A05-9BCF3553D415}" srcId="{28C3BF9E-E2A3-4FF1-A615-ED3B1AE10385}" destId="{FD1E1C6C-429B-4D04-9717-08A5E54965FB}" srcOrd="2" destOrd="0" parTransId="{9944B7C0-88E0-4580-A500-D6937C366C82}" sibTransId="{EDB751E0-4E7E-4889-87D2-AA778F1304AA}"/>
    <dgm:cxn modelId="{0D979117-9ABF-4712-ACC2-872A4685CAA2}" type="presOf" srcId="{E6A256FF-6E1E-4600-BBD5-C20AB72824EB}" destId="{1CC0A8FB-3A84-45AF-BDF4-A765587E6B8A}" srcOrd="0" destOrd="0" presId="urn:microsoft.com/office/officeart/2005/8/layout/process5"/>
    <dgm:cxn modelId="{DB22A121-8603-4CAD-83A4-FC9172612571}" type="presOf" srcId="{20CF75D6-53A6-44AC-A0EA-7A22094D6554}" destId="{56752AAC-D078-45CB-A748-5ADCDC86A4BE}" srcOrd="1" destOrd="0" presId="urn:microsoft.com/office/officeart/2005/8/layout/process5"/>
    <dgm:cxn modelId="{D158F34E-EE8C-41DC-B36C-528030C014D0}" type="presOf" srcId="{E6A256FF-6E1E-4600-BBD5-C20AB72824EB}" destId="{192A48C0-F1AB-4887-A712-05AC40EF3C62}" srcOrd="1" destOrd="0" presId="urn:microsoft.com/office/officeart/2005/8/layout/process5"/>
    <dgm:cxn modelId="{B8D1CC39-450E-4712-BB7D-392E4A39ADE7}" type="presOf" srcId="{EDB751E0-4E7E-4889-87D2-AA778F1304AA}" destId="{39356F86-41C4-4239-811A-AC5F92625557}" srcOrd="1" destOrd="0" presId="urn:microsoft.com/office/officeart/2005/8/layout/process5"/>
    <dgm:cxn modelId="{61541170-6F2B-4F43-8977-984BF9C72694}" type="presParOf" srcId="{4807BE89-F61E-4F65-ADDD-468B6CBC5A57}" destId="{E1F5F50F-87F1-48DC-8B44-027D7237270E}" srcOrd="0" destOrd="0" presId="urn:microsoft.com/office/officeart/2005/8/layout/process5"/>
    <dgm:cxn modelId="{0EA64F24-0F20-4959-9513-2D78EAFA644A}" type="presParOf" srcId="{4807BE89-F61E-4F65-ADDD-468B6CBC5A57}" destId="{02985731-E91E-400C-9C7C-C10B583834F8}" srcOrd="1" destOrd="0" presId="urn:microsoft.com/office/officeart/2005/8/layout/process5"/>
    <dgm:cxn modelId="{56371E06-F480-4905-8484-32A5EFAA01F5}" type="presParOf" srcId="{02985731-E91E-400C-9C7C-C10B583834F8}" destId="{88E3ED8F-8646-48DA-B729-9AF5D9C59593}" srcOrd="0" destOrd="0" presId="urn:microsoft.com/office/officeart/2005/8/layout/process5"/>
    <dgm:cxn modelId="{C7EBAADD-B457-4A9E-A7A6-1C4E19DF1C7E}" type="presParOf" srcId="{4807BE89-F61E-4F65-ADDD-468B6CBC5A57}" destId="{B0968351-73CC-4ED0-B702-40152662B67B}" srcOrd="2" destOrd="0" presId="urn:microsoft.com/office/officeart/2005/8/layout/process5"/>
    <dgm:cxn modelId="{97FBB6B8-41EB-4EB8-B252-E920B2A3A077}" type="presParOf" srcId="{4807BE89-F61E-4F65-ADDD-468B6CBC5A57}" destId="{1CC0A8FB-3A84-45AF-BDF4-A765587E6B8A}" srcOrd="3" destOrd="0" presId="urn:microsoft.com/office/officeart/2005/8/layout/process5"/>
    <dgm:cxn modelId="{F0FB7F97-A69C-4664-82BD-B5673F425F76}" type="presParOf" srcId="{1CC0A8FB-3A84-45AF-BDF4-A765587E6B8A}" destId="{192A48C0-F1AB-4887-A712-05AC40EF3C62}" srcOrd="0" destOrd="0" presId="urn:microsoft.com/office/officeart/2005/8/layout/process5"/>
    <dgm:cxn modelId="{34887D0F-6467-4C72-A1FF-2941E8879CDD}" type="presParOf" srcId="{4807BE89-F61E-4F65-ADDD-468B6CBC5A57}" destId="{C3A8D571-7645-474D-B16F-5E58ED1F67B7}" srcOrd="4" destOrd="0" presId="urn:microsoft.com/office/officeart/2005/8/layout/process5"/>
    <dgm:cxn modelId="{4F160962-377A-43E1-BFF3-6D4BE37DDA1E}" type="presParOf" srcId="{4807BE89-F61E-4F65-ADDD-468B6CBC5A57}" destId="{5B4B4CF7-7E80-47F9-9D98-2E70B5894A93}" srcOrd="5" destOrd="0" presId="urn:microsoft.com/office/officeart/2005/8/layout/process5"/>
    <dgm:cxn modelId="{6AA0885D-9509-4D0E-B047-B14373C6E04A}" type="presParOf" srcId="{5B4B4CF7-7E80-47F9-9D98-2E70B5894A93}" destId="{39356F86-41C4-4239-811A-AC5F92625557}" srcOrd="0" destOrd="0" presId="urn:microsoft.com/office/officeart/2005/8/layout/process5"/>
    <dgm:cxn modelId="{C498BB34-1317-472D-B00C-7CC9CB39EDC0}" type="presParOf" srcId="{4807BE89-F61E-4F65-ADDD-468B6CBC5A57}" destId="{3ECE4E3E-9F76-4847-95B9-117B9F599EA7}" srcOrd="6" destOrd="0" presId="urn:microsoft.com/office/officeart/2005/8/layout/process5"/>
    <dgm:cxn modelId="{E27C464E-FA8C-445A-BC31-59AF822BF33A}" type="presParOf" srcId="{4807BE89-F61E-4F65-ADDD-468B6CBC5A57}" destId="{5C66C85E-79A2-41C4-A352-93EC9389228C}" srcOrd="7" destOrd="0" presId="urn:microsoft.com/office/officeart/2005/8/layout/process5"/>
    <dgm:cxn modelId="{3061A6CC-B2C9-4854-8DD2-62545DC07474}" type="presParOf" srcId="{5C66C85E-79A2-41C4-A352-93EC9389228C}" destId="{56752AAC-D078-45CB-A748-5ADCDC86A4BE}" srcOrd="0" destOrd="0" presId="urn:microsoft.com/office/officeart/2005/8/layout/process5"/>
    <dgm:cxn modelId="{D9522178-9F5F-4391-9680-DE53E0067D4B}" type="presParOf" srcId="{4807BE89-F61E-4F65-ADDD-468B6CBC5A57}" destId="{E125392B-9893-47B3-8FAC-A53A7071F16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C9B66D-0B79-4AB5-B1A6-AA29A826253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3CFE8-22C8-4D10-AA2B-3D77D0DA00E6}">
      <dgm:prSet phldrT="[Texto]"/>
      <dgm:spPr/>
      <dgm:t>
        <a:bodyPr/>
        <a:lstStyle/>
        <a:p>
          <a:r>
            <a:rPr lang="es-MX" dirty="0"/>
            <a:t>Grabación de pasos</a:t>
          </a:r>
          <a:endParaRPr lang="en-US" dirty="0"/>
        </a:p>
      </dgm:t>
    </dgm:pt>
    <dgm:pt modelId="{3482FA99-ACD0-4A67-9984-25C92F7A9239}" type="parTrans" cxnId="{382446CC-0EA3-4E02-9CEC-B70B1DF6C6BF}">
      <dgm:prSet/>
      <dgm:spPr/>
      <dgm:t>
        <a:bodyPr/>
        <a:lstStyle/>
        <a:p>
          <a:endParaRPr lang="en-US"/>
        </a:p>
      </dgm:t>
    </dgm:pt>
    <dgm:pt modelId="{C4FE6565-3314-4A5E-8254-4A503696C4F2}" type="sibTrans" cxnId="{382446CC-0EA3-4E02-9CEC-B70B1DF6C6BF}">
      <dgm:prSet/>
      <dgm:spPr/>
      <dgm:t>
        <a:bodyPr/>
        <a:lstStyle/>
        <a:p>
          <a:endParaRPr lang="en-US"/>
        </a:p>
      </dgm:t>
    </dgm:pt>
    <dgm:pt modelId="{E8398319-2B5D-462E-8140-63B2FC80D802}">
      <dgm:prSet phldrT="[Texto]"/>
      <dgm:spPr/>
      <dgm:t>
        <a:bodyPr/>
        <a:lstStyle/>
        <a:p>
          <a:r>
            <a:rPr lang="es-MX" dirty="0"/>
            <a:t>Selenium IDE grabará los pasos</a:t>
          </a:r>
          <a:endParaRPr lang="en-US" dirty="0"/>
        </a:p>
      </dgm:t>
    </dgm:pt>
    <dgm:pt modelId="{9181746B-AFD6-40CD-872B-AD1BC63487D6}" type="parTrans" cxnId="{0ECCC8DA-C241-4F34-9E16-1D9D7C20A69D}">
      <dgm:prSet/>
      <dgm:spPr/>
      <dgm:t>
        <a:bodyPr/>
        <a:lstStyle/>
        <a:p>
          <a:endParaRPr lang="en-US"/>
        </a:p>
      </dgm:t>
    </dgm:pt>
    <dgm:pt modelId="{62444B9B-D40B-4D74-AA79-388E1F70C9CA}" type="sibTrans" cxnId="{0ECCC8DA-C241-4F34-9E16-1D9D7C20A69D}">
      <dgm:prSet/>
      <dgm:spPr/>
      <dgm:t>
        <a:bodyPr/>
        <a:lstStyle/>
        <a:p>
          <a:endParaRPr lang="en-US"/>
        </a:p>
      </dgm:t>
    </dgm:pt>
    <dgm:pt modelId="{0004246B-88F9-43FE-A274-FE3941EA851E}">
      <dgm:prSet phldrT="[Texto]"/>
      <dgm:spPr/>
      <dgm:t>
        <a:bodyPr/>
        <a:lstStyle/>
        <a:p>
          <a:r>
            <a:rPr lang="es-MX" dirty="0"/>
            <a:t>Complementar pruebas</a:t>
          </a:r>
          <a:endParaRPr lang="en-US" dirty="0"/>
        </a:p>
      </dgm:t>
    </dgm:pt>
    <dgm:pt modelId="{05E1C6E6-3244-4013-953F-B679BB921DD4}" type="parTrans" cxnId="{970FEBBD-04F4-4E69-A519-9910F8248D70}">
      <dgm:prSet/>
      <dgm:spPr/>
      <dgm:t>
        <a:bodyPr/>
        <a:lstStyle/>
        <a:p>
          <a:endParaRPr lang="en-US"/>
        </a:p>
      </dgm:t>
    </dgm:pt>
    <dgm:pt modelId="{D06B84ED-57ED-4CC1-B99C-FD3AE33ECB81}" type="sibTrans" cxnId="{970FEBBD-04F4-4E69-A519-9910F8248D70}">
      <dgm:prSet/>
      <dgm:spPr/>
      <dgm:t>
        <a:bodyPr/>
        <a:lstStyle/>
        <a:p>
          <a:endParaRPr lang="en-US"/>
        </a:p>
      </dgm:t>
    </dgm:pt>
    <dgm:pt modelId="{408BA9CA-C0FF-4F68-9A1D-901EAC11374F}">
      <dgm:prSet phldrT="[Texto]"/>
      <dgm:spPr/>
      <dgm:t>
        <a:bodyPr/>
        <a:lstStyle/>
        <a:p>
          <a:r>
            <a:rPr lang="es-MX" dirty="0"/>
            <a:t>Eliminar pasos irrelevantes</a:t>
          </a:r>
          <a:endParaRPr lang="en-US" dirty="0"/>
        </a:p>
      </dgm:t>
    </dgm:pt>
    <dgm:pt modelId="{E6C5223D-33BF-40B7-80F8-EF8FDEC1B296}" type="parTrans" cxnId="{2472A94E-7121-4694-BFBB-3249D3AF7013}">
      <dgm:prSet/>
      <dgm:spPr/>
      <dgm:t>
        <a:bodyPr/>
        <a:lstStyle/>
        <a:p>
          <a:endParaRPr lang="en-US"/>
        </a:p>
      </dgm:t>
    </dgm:pt>
    <dgm:pt modelId="{B8055F9D-FA46-4B64-9361-DF925FA78C9E}" type="sibTrans" cxnId="{2472A94E-7121-4694-BFBB-3249D3AF7013}">
      <dgm:prSet/>
      <dgm:spPr/>
      <dgm:t>
        <a:bodyPr/>
        <a:lstStyle/>
        <a:p>
          <a:endParaRPr lang="en-US"/>
        </a:p>
      </dgm:t>
    </dgm:pt>
    <dgm:pt modelId="{F02D2E28-A133-423F-8AAB-869D010E2185}">
      <dgm:prSet phldrT="[Texto]"/>
      <dgm:spPr/>
      <dgm:t>
        <a:bodyPr/>
        <a:lstStyle/>
        <a:p>
          <a:r>
            <a:rPr lang="es-MX" dirty="0"/>
            <a:t>Ejecución y Depuración</a:t>
          </a:r>
          <a:endParaRPr lang="en-US" dirty="0"/>
        </a:p>
      </dgm:t>
    </dgm:pt>
    <dgm:pt modelId="{506E89E8-5B56-4D9D-9410-753D8BC3D50F}" type="parTrans" cxnId="{29701628-02B2-4B2C-9FF5-9E1AF4EFDE2E}">
      <dgm:prSet/>
      <dgm:spPr/>
      <dgm:t>
        <a:bodyPr/>
        <a:lstStyle/>
        <a:p>
          <a:endParaRPr lang="en-US"/>
        </a:p>
      </dgm:t>
    </dgm:pt>
    <dgm:pt modelId="{431FE57E-E0C1-495B-B8F0-877AFB2B7F10}" type="sibTrans" cxnId="{29701628-02B2-4B2C-9FF5-9E1AF4EFDE2E}">
      <dgm:prSet/>
      <dgm:spPr/>
      <dgm:t>
        <a:bodyPr/>
        <a:lstStyle/>
        <a:p>
          <a:endParaRPr lang="en-US"/>
        </a:p>
      </dgm:t>
    </dgm:pt>
    <dgm:pt modelId="{C3BABA16-32F6-4BDF-A15A-1FF607530D28}">
      <dgm:prSet phldrT="[Texto]"/>
      <dgm:spPr/>
      <dgm:t>
        <a:bodyPr/>
        <a:lstStyle/>
        <a:p>
          <a:r>
            <a:rPr lang="es-MX" dirty="0"/>
            <a:t>Ejecución de CP</a:t>
          </a:r>
          <a:endParaRPr lang="en-US" dirty="0"/>
        </a:p>
      </dgm:t>
    </dgm:pt>
    <dgm:pt modelId="{D29369BB-3F65-4B07-8DA9-EEAF6F3917C8}" type="parTrans" cxnId="{362FACA0-49CA-440C-BB09-41E4AD768C83}">
      <dgm:prSet/>
      <dgm:spPr/>
      <dgm:t>
        <a:bodyPr/>
        <a:lstStyle/>
        <a:p>
          <a:endParaRPr lang="en-US"/>
        </a:p>
      </dgm:t>
    </dgm:pt>
    <dgm:pt modelId="{46B07908-6668-48A0-A2FC-A3C679D94F73}" type="sibTrans" cxnId="{362FACA0-49CA-440C-BB09-41E4AD768C83}">
      <dgm:prSet/>
      <dgm:spPr/>
      <dgm:t>
        <a:bodyPr/>
        <a:lstStyle/>
        <a:p>
          <a:endParaRPr lang="en-US"/>
        </a:p>
      </dgm:t>
    </dgm:pt>
    <dgm:pt modelId="{4A70B995-DE74-4D33-B6B0-D889084CD1EE}">
      <dgm:prSet phldrT="[Texto]"/>
      <dgm:spPr/>
      <dgm:t>
        <a:bodyPr/>
        <a:lstStyle/>
        <a:p>
          <a:r>
            <a:rPr lang="es-MX" dirty="0"/>
            <a:t>Insertar Validaciones</a:t>
          </a:r>
          <a:endParaRPr lang="en-US" dirty="0"/>
        </a:p>
      </dgm:t>
    </dgm:pt>
    <dgm:pt modelId="{D602930A-801F-48A6-B925-CBBCCF9B7A6C}" type="parTrans" cxnId="{E715DD00-6300-4C67-A109-89217B017BF8}">
      <dgm:prSet/>
      <dgm:spPr/>
      <dgm:t>
        <a:bodyPr/>
        <a:lstStyle/>
        <a:p>
          <a:endParaRPr lang="en-US"/>
        </a:p>
      </dgm:t>
    </dgm:pt>
    <dgm:pt modelId="{6147E3D3-2140-403E-AA86-DC784F4FBF88}" type="sibTrans" cxnId="{E715DD00-6300-4C67-A109-89217B017BF8}">
      <dgm:prSet/>
      <dgm:spPr/>
      <dgm:t>
        <a:bodyPr/>
        <a:lstStyle/>
        <a:p>
          <a:endParaRPr lang="en-US"/>
        </a:p>
      </dgm:t>
    </dgm:pt>
    <dgm:pt modelId="{7BAD9081-EBD5-47F6-9CB6-2D558332F85E}">
      <dgm:prSet phldrT="[Texto]"/>
      <dgm:spPr/>
      <dgm:t>
        <a:bodyPr/>
        <a:lstStyle/>
        <a:p>
          <a:r>
            <a:rPr lang="es-MX" dirty="0"/>
            <a:t>Ejecución paso a paso</a:t>
          </a:r>
          <a:endParaRPr lang="en-US" dirty="0"/>
        </a:p>
      </dgm:t>
    </dgm:pt>
    <dgm:pt modelId="{4FD1303F-770E-4FC6-B462-1E811B347855}" type="parTrans" cxnId="{EA81901A-4E66-451C-AAD3-A5F959AF3628}">
      <dgm:prSet/>
      <dgm:spPr/>
      <dgm:t>
        <a:bodyPr/>
        <a:lstStyle/>
        <a:p>
          <a:endParaRPr lang="en-US"/>
        </a:p>
      </dgm:t>
    </dgm:pt>
    <dgm:pt modelId="{E25D7433-E69A-4C94-8AF2-CBC3DB604DD3}" type="sibTrans" cxnId="{EA81901A-4E66-451C-AAD3-A5F959AF3628}">
      <dgm:prSet/>
      <dgm:spPr/>
      <dgm:t>
        <a:bodyPr/>
        <a:lstStyle/>
        <a:p>
          <a:endParaRPr lang="en-US"/>
        </a:p>
      </dgm:t>
    </dgm:pt>
    <dgm:pt modelId="{DEC65895-237B-4DD8-9252-D338F252F17C}">
      <dgm:prSet phldrT="[Texto]"/>
      <dgm:spPr/>
      <dgm:t>
        <a:bodyPr/>
        <a:lstStyle/>
        <a:p>
          <a:r>
            <a:rPr lang="es-MX" dirty="0"/>
            <a:t>Inserción esperas</a:t>
          </a:r>
          <a:endParaRPr lang="en-US" dirty="0"/>
        </a:p>
      </dgm:t>
    </dgm:pt>
    <dgm:pt modelId="{45147A28-67E1-4380-9C21-668DE4A7F0ED}" type="parTrans" cxnId="{0D33BFE0-BA51-4D4D-9BC5-ECDE2DBCDDE0}">
      <dgm:prSet/>
      <dgm:spPr/>
      <dgm:t>
        <a:bodyPr/>
        <a:lstStyle/>
        <a:p>
          <a:endParaRPr lang="en-US"/>
        </a:p>
      </dgm:t>
    </dgm:pt>
    <dgm:pt modelId="{E0C01433-525C-4465-96FF-6F13C0C37E8C}" type="sibTrans" cxnId="{0D33BFE0-BA51-4D4D-9BC5-ECDE2DBCDDE0}">
      <dgm:prSet/>
      <dgm:spPr/>
      <dgm:t>
        <a:bodyPr/>
        <a:lstStyle/>
        <a:p>
          <a:endParaRPr lang="en-US"/>
        </a:p>
      </dgm:t>
    </dgm:pt>
    <dgm:pt modelId="{0BD560FF-0A95-4EAF-A203-3F7DE3FB3441}" type="pres">
      <dgm:prSet presAssocID="{8EC9B66D-0B79-4AB5-B1A6-AA29A826253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4F7ADC5F-1680-481C-9E93-76D0EBE32C10}" type="pres">
      <dgm:prSet presAssocID="{3213CFE8-22C8-4D10-AA2B-3D77D0DA00E6}" presName="composite" presStyleCnt="0"/>
      <dgm:spPr/>
    </dgm:pt>
    <dgm:pt modelId="{14D4C2DC-8BE9-4D54-BC34-30646319281A}" type="pres">
      <dgm:prSet presAssocID="{3213CFE8-22C8-4D10-AA2B-3D77D0DA00E6}" presName="bentUpArrow1" presStyleLbl="alignImgPlace1" presStyleIdx="0" presStyleCnt="2"/>
      <dgm:spPr/>
    </dgm:pt>
    <dgm:pt modelId="{91D41289-0239-4B48-8861-7CEDB2AA1E35}" type="pres">
      <dgm:prSet presAssocID="{3213CFE8-22C8-4D10-AA2B-3D77D0DA00E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63D89F-9F97-4775-839D-3E873D9B0554}" type="pres">
      <dgm:prSet presAssocID="{3213CFE8-22C8-4D10-AA2B-3D77D0DA00E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598DFA-444D-401D-99E9-9FF4DE5EA7F1}" type="pres">
      <dgm:prSet presAssocID="{C4FE6565-3314-4A5E-8254-4A503696C4F2}" presName="sibTrans" presStyleCnt="0"/>
      <dgm:spPr/>
    </dgm:pt>
    <dgm:pt modelId="{2FA86C0A-7E2C-40D8-8547-C79183D4AEFD}" type="pres">
      <dgm:prSet presAssocID="{0004246B-88F9-43FE-A274-FE3941EA851E}" presName="composite" presStyleCnt="0"/>
      <dgm:spPr/>
    </dgm:pt>
    <dgm:pt modelId="{F07AC1CB-C135-4D89-8C80-38BE2EC75948}" type="pres">
      <dgm:prSet presAssocID="{0004246B-88F9-43FE-A274-FE3941EA851E}" presName="bentUpArrow1" presStyleLbl="alignImgPlace1" presStyleIdx="1" presStyleCnt="2"/>
      <dgm:spPr/>
    </dgm:pt>
    <dgm:pt modelId="{A9C0108B-C283-4FAE-8067-072C4662730C}" type="pres">
      <dgm:prSet presAssocID="{0004246B-88F9-43FE-A274-FE3941EA851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CE3CA1-DBCB-439A-A037-E03B038A96FF}" type="pres">
      <dgm:prSet presAssocID="{0004246B-88F9-43FE-A274-FE3941EA851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1883B3-CF82-4F53-B7CF-4F6BAA498EDC}" type="pres">
      <dgm:prSet presAssocID="{D06B84ED-57ED-4CC1-B99C-FD3AE33ECB81}" presName="sibTrans" presStyleCnt="0"/>
      <dgm:spPr/>
    </dgm:pt>
    <dgm:pt modelId="{4DB0996F-E119-49EF-8FDC-291956B3A424}" type="pres">
      <dgm:prSet presAssocID="{F02D2E28-A133-423F-8AAB-869D010E2185}" presName="composite" presStyleCnt="0"/>
      <dgm:spPr/>
    </dgm:pt>
    <dgm:pt modelId="{2AC1CD74-B296-4CDB-A8F2-7C537DA8238C}" type="pres">
      <dgm:prSet presAssocID="{F02D2E28-A133-423F-8AAB-869D010E218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0C6F719-2FB3-48B7-A4E6-0CD220848589}" type="pres">
      <dgm:prSet presAssocID="{F02D2E28-A133-423F-8AAB-869D010E218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B230022-3A87-49F6-A716-200C77B92A45}" type="presOf" srcId="{0004246B-88F9-43FE-A274-FE3941EA851E}" destId="{A9C0108B-C283-4FAE-8067-072C4662730C}" srcOrd="0" destOrd="0" presId="urn:microsoft.com/office/officeart/2005/8/layout/StepDownProcess"/>
    <dgm:cxn modelId="{362FACA0-49CA-440C-BB09-41E4AD768C83}" srcId="{F02D2E28-A133-423F-8AAB-869D010E2185}" destId="{C3BABA16-32F6-4BDF-A15A-1FF607530D28}" srcOrd="0" destOrd="0" parTransId="{D29369BB-3F65-4B07-8DA9-EEAF6F3917C8}" sibTransId="{46B07908-6668-48A0-A2FC-A3C679D94F73}"/>
    <dgm:cxn modelId="{0F24F048-FB69-4658-A111-BF562F11C083}" type="presOf" srcId="{408BA9CA-C0FF-4F68-9A1D-901EAC11374F}" destId="{7BCE3CA1-DBCB-439A-A037-E03B038A96FF}" srcOrd="0" destOrd="0" presId="urn:microsoft.com/office/officeart/2005/8/layout/StepDownProcess"/>
    <dgm:cxn modelId="{0ECCC8DA-C241-4F34-9E16-1D9D7C20A69D}" srcId="{3213CFE8-22C8-4D10-AA2B-3D77D0DA00E6}" destId="{E8398319-2B5D-462E-8140-63B2FC80D802}" srcOrd="0" destOrd="0" parTransId="{9181746B-AFD6-40CD-872B-AD1BC63487D6}" sibTransId="{62444B9B-D40B-4D74-AA79-388E1F70C9CA}"/>
    <dgm:cxn modelId="{7C6727EC-0841-4C3F-95DC-EC4B819FAA72}" type="presOf" srcId="{3213CFE8-22C8-4D10-AA2B-3D77D0DA00E6}" destId="{91D41289-0239-4B48-8861-7CEDB2AA1E35}" srcOrd="0" destOrd="0" presId="urn:microsoft.com/office/officeart/2005/8/layout/StepDownProcess"/>
    <dgm:cxn modelId="{E46EC621-09C6-4F40-974D-144E579A7101}" type="presOf" srcId="{C3BABA16-32F6-4BDF-A15A-1FF607530D28}" destId="{F0C6F719-2FB3-48B7-A4E6-0CD220848589}" srcOrd="0" destOrd="0" presId="urn:microsoft.com/office/officeart/2005/8/layout/StepDownProcess"/>
    <dgm:cxn modelId="{EA81901A-4E66-451C-AAD3-A5F959AF3628}" srcId="{F02D2E28-A133-423F-8AAB-869D010E2185}" destId="{7BAD9081-EBD5-47F6-9CB6-2D558332F85E}" srcOrd="1" destOrd="0" parTransId="{4FD1303F-770E-4FC6-B462-1E811B347855}" sibTransId="{E25D7433-E69A-4C94-8AF2-CBC3DB604DD3}"/>
    <dgm:cxn modelId="{A8FC4798-1C41-4397-891F-BB27685D2CAA}" type="presOf" srcId="{DEC65895-237B-4DD8-9252-D338F252F17C}" destId="{F0C6F719-2FB3-48B7-A4E6-0CD220848589}" srcOrd="0" destOrd="2" presId="urn:microsoft.com/office/officeart/2005/8/layout/StepDownProcess"/>
    <dgm:cxn modelId="{382446CC-0EA3-4E02-9CEC-B70B1DF6C6BF}" srcId="{8EC9B66D-0B79-4AB5-B1A6-AA29A8262535}" destId="{3213CFE8-22C8-4D10-AA2B-3D77D0DA00E6}" srcOrd="0" destOrd="0" parTransId="{3482FA99-ACD0-4A67-9984-25C92F7A9239}" sibTransId="{C4FE6565-3314-4A5E-8254-4A503696C4F2}"/>
    <dgm:cxn modelId="{222EC928-7518-4404-A8CA-046A92203F83}" type="presOf" srcId="{8EC9B66D-0B79-4AB5-B1A6-AA29A8262535}" destId="{0BD560FF-0A95-4EAF-A203-3F7DE3FB3441}" srcOrd="0" destOrd="0" presId="urn:microsoft.com/office/officeart/2005/8/layout/StepDownProcess"/>
    <dgm:cxn modelId="{CDEFA257-8EB8-4BCE-9E39-E8B1826B6174}" type="presOf" srcId="{E8398319-2B5D-462E-8140-63B2FC80D802}" destId="{0763D89F-9F97-4775-839D-3E873D9B0554}" srcOrd="0" destOrd="0" presId="urn:microsoft.com/office/officeart/2005/8/layout/StepDownProcess"/>
    <dgm:cxn modelId="{0D33BFE0-BA51-4D4D-9BC5-ECDE2DBCDDE0}" srcId="{F02D2E28-A133-423F-8AAB-869D010E2185}" destId="{DEC65895-237B-4DD8-9252-D338F252F17C}" srcOrd="2" destOrd="0" parTransId="{45147A28-67E1-4380-9C21-668DE4A7F0ED}" sibTransId="{E0C01433-525C-4465-96FF-6F13C0C37E8C}"/>
    <dgm:cxn modelId="{E715DD00-6300-4C67-A109-89217B017BF8}" srcId="{0004246B-88F9-43FE-A274-FE3941EA851E}" destId="{4A70B995-DE74-4D33-B6B0-D889084CD1EE}" srcOrd="1" destOrd="0" parTransId="{D602930A-801F-48A6-B925-CBBCCF9B7A6C}" sibTransId="{6147E3D3-2140-403E-AA86-DC784F4FBF88}"/>
    <dgm:cxn modelId="{29701628-02B2-4B2C-9FF5-9E1AF4EFDE2E}" srcId="{8EC9B66D-0B79-4AB5-B1A6-AA29A8262535}" destId="{F02D2E28-A133-423F-8AAB-869D010E2185}" srcOrd="2" destOrd="0" parTransId="{506E89E8-5B56-4D9D-9410-753D8BC3D50F}" sibTransId="{431FE57E-E0C1-495B-B8F0-877AFB2B7F10}"/>
    <dgm:cxn modelId="{970FEBBD-04F4-4E69-A519-9910F8248D70}" srcId="{8EC9B66D-0B79-4AB5-B1A6-AA29A8262535}" destId="{0004246B-88F9-43FE-A274-FE3941EA851E}" srcOrd="1" destOrd="0" parTransId="{05E1C6E6-3244-4013-953F-B679BB921DD4}" sibTransId="{D06B84ED-57ED-4CC1-B99C-FD3AE33ECB81}"/>
    <dgm:cxn modelId="{7A926AFA-5CF8-4521-B284-26563B597A9E}" type="presOf" srcId="{F02D2E28-A133-423F-8AAB-869D010E2185}" destId="{2AC1CD74-B296-4CDB-A8F2-7C537DA8238C}" srcOrd="0" destOrd="0" presId="urn:microsoft.com/office/officeart/2005/8/layout/StepDownProcess"/>
    <dgm:cxn modelId="{80E9D6A8-3D64-40A7-8CEB-4F1B4A7BA547}" type="presOf" srcId="{7BAD9081-EBD5-47F6-9CB6-2D558332F85E}" destId="{F0C6F719-2FB3-48B7-A4E6-0CD220848589}" srcOrd="0" destOrd="1" presId="urn:microsoft.com/office/officeart/2005/8/layout/StepDownProcess"/>
    <dgm:cxn modelId="{2472A94E-7121-4694-BFBB-3249D3AF7013}" srcId="{0004246B-88F9-43FE-A274-FE3941EA851E}" destId="{408BA9CA-C0FF-4F68-9A1D-901EAC11374F}" srcOrd="0" destOrd="0" parTransId="{E6C5223D-33BF-40B7-80F8-EF8FDEC1B296}" sibTransId="{B8055F9D-FA46-4B64-9361-DF925FA78C9E}"/>
    <dgm:cxn modelId="{9BE3BE69-AAC5-482E-9A6C-932C38BBB450}" type="presOf" srcId="{4A70B995-DE74-4D33-B6B0-D889084CD1EE}" destId="{7BCE3CA1-DBCB-439A-A037-E03B038A96FF}" srcOrd="0" destOrd="1" presId="urn:microsoft.com/office/officeart/2005/8/layout/StepDownProcess"/>
    <dgm:cxn modelId="{6A04C461-3D64-4FD9-B4EA-C61918071F7A}" type="presParOf" srcId="{0BD560FF-0A95-4EAF-A203-3F7DE3FB3441}" destId="{4F7ADC5F-1680-481C-9E93-76D0EBE32C10}" srcOrd="0" destOrd="0" presId="urn:microsoft.com/office/officeart/2005/8/layout/StepDownProcess"/>
    <dgm:cxn modelId="{C945D265-3AFA-4606-AA8A-E8D8DA4D444F}" type="presParOf" srcId="{4F7ADC5F-1680-481C-9E93-76D0EBE32C10}" destId="{14D4C2DC-8BE9-4D54-BC34-30646319281A}" srcOrd="0" destOrd="0" presId="urn:microsoft.com/office/officeart/2005/8/layout/StepDownProcess"/>
    <dgm:cxn modelId="{6DB0BC34-2EAF-4058-A644-3BD293EC841D}" type="presParOf" srcId="{4F7ADC5F-1680-481C-9E93-76D0EBE32C10}" destId="{91D41289-0239-4B48-8861-7CEDB2AA1E35}" srcOrd="1" destOrd="0" presId="urn:microsoft.com/office/officeart/2005/8/layout/StepDownProcess"/>
    <dgm:cxn modelId="{A08B2154-EBDD-4ED7-B608-97FEAC78A010}" type="presParOf" srcId="{4F7ADC5F-1680-481C-9E93-76D0EBE32C10}" destId="{0763D89F-9F97-4775-839D-3E873D9B0554}" srcOrd="2" destOrd="0" presId="urn:microsoft.com/office/officeart/2005/8/layout/StepDownProcess"/>
    <dgm:cxn modelId="{15D7A7BC-8C26-4493-A322-446973C51C78}" type="presParOf" srcId="{0BD560FF-0A95-4EAF-A203-3F7DE3FB3441}" destId="{0D598DFA-444D-401D-99E9-9FF4DE5EA7F1}" srcOrd="1" destOrd="0" presId="urn:microsoft.com/office/officeart/2005/8/layout/StepDownProcess"/>
    <dgm:cxn modelId="{9B19DD6E-AB35-4BC2-AC9D-7EF9902A15AC}" type="presParOf" srcId="{0BD560FF-0A95-4EAF-A203-3F7DE3FB3441}" destId="{2FA86C0A-7E2C-40D8-8547-C79183D4AEFD}" srcOrd="2" destOrd="0" presId="urn:microsoft.com/office/officeart/2005/8/layout/StepDownProcess"/>
    <dgm:cxn modelId="{7DF9731C-961B-46C0-AA89-A37E026E9A4C}" type="presParOf" srcId="{2FA86C0A-7E2C-40D8-8547-C79183D4AEFD}" destId="{F07AC1CB-C135-4D89-8C80-38BE2EC75948}" srcOrd="0" destOrd="0" presId="urn:microsoft.com/office/officeart/2005/8/layout/StepDownProcess"/>
    <dgm:cxn modelId="{AB94A1A0-27D2-41AD-8A49-C11536BE39E9}" type="presParOf" srcId="{2FA86C0A-7E2C-40D8-8547-C79183D4AEFD}" destId="{A9C0108B-C283-4FAE-8067-072C4662730C}" srcOrd="1" destOrd="0" presId="urn:microsoft.com/office/officeart/2005/8/layout/StepDownProcess"/>
    <dgm:cxn modelId="{B4E8610E-D6ED-40B8-97A6-75D10B7BDD78}" type="presParOf" srcId="{2FA86C0A-7E2C-40D8-8547-C79183D4AEFD}" destId="{7BCE3CA1-DBCB-439A-A037-E03B038A96FF}" srcOrd="2" destOrd="0" presId="urn:microsoft.com/office/officeart/2005/8/layout/StepDownProcess"/>
    <dgm:cxn modelId="{4DDC35C7-AC22-468E-8EBF-4B38698EF79A}" type="presParOf" srcId="{0BD560FF-0A95-4EAF-A203-3F7DE3FB3441}" destId="{811883B3-CF82-4F53-B7CF-4F6BAA498EDC}" srcOrd="3" destOrd="0" presId="urn:microsoft.com/office/officeart/2005/8/layout/StepDownProcess"/>
    <dgm:cxn modelId="{35A8ACAD-4FB1-420A-B4D5-727A4067CEE0}" type="presParOf" srcId="{0BD560FF-0A95-4EAF-A203-3F7DE3FB3441}" destId="{4DB0996F-E119-49EF-8FDC-291956B3A424}" srcOrd="4" destOrd="0" presId="urn:microsoft.com/office/officeart/2005/8/layout/StepDownProcess"/>
    <dgm:cxn modelId="{9E0943AD-23E6-43FE-81F3-CA3E3077847F}" type="presParOf" srcId="{4DB0996F-E119-49EF-8FDC-291956B3A424}" destId="{2AC1CD74-B296-4CDB-A8F2-7C537DA8238C}" srcOrd="0" destOrd="0" presId="urn:microsoft.com/office/officeart/2005/8/layout/StepDownProcess"/>
    <dgm:cxn modelId="{DD6BD255-1F17-445C-992E-FB413186DA2E}" type="presParOf" srcId="{4DB0996F-E119-49EF-8FDC-291956B3A424}" destId="{F0C6F719-2FB3-48B7-A4E6-0CD2208485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4C2DC-8BE9-4D54-BC34-30646319281A}">
      <dsp:nvSpPr>
        <dsp:cNvPr id="0" name=""/>
        <dsp:cNvSpPr/>
      </dsp:nvSpPr>
      <dsp:spPr>
        <a:xfrm rot="5400000">
          <a:off x="1536340" y="1542025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41289-0239-4B48-8861-7CEDB2AA1E35}">
      <dsp:nvSpPr>
        <dsp:cNvPr id="0" name=""/>
        <dsp:cNvSpPr/>
      </dsp:nvSpPr>
      <dsp:spPr>
        <a:xfrm>
          <a:off x="1175018" y="30238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/>
            <a:t>Grabación de pasos</a:t>
          </a:r>
          <a:endParaRPr lang="en-US" sz="2300" kern="1200" dirty="0"/>
        </a:p>
      </dsp:txBody>
      <dsp:txXfrm>
        <a:off x="1253479" y="108699"/>
        <a:ext cx="2138895" cy="1450075"/>
      </dsp:txXfrm>
    </dsp:sp>
    <dsp:sp modelId="{0763D89F-9F97-4775-839D-3E873D9B0554}">
      <dsp:nvSpPr>
        <dsp:cNvPr id="0" name=""/>
        <dsp:cNvSpPr/>
      </dsp:nvSpPr>
      <dsp:spPr>
        <a:xfrm>
          <a:off x="3470836" y="183502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/>
            <a:t>Selenium IDE grabará los pasos</a:t>
          </a:r>
          <a:endParaRPr lang="en-US" sz="1600" kern="1200" dirty="0"/>
        </a:p>
      </dsp:txBody>
      <dsp:txXfrm>
        <a:off x="3470836" y="183502"/>
        <a:ext cx="1669758" cy="1298846"/>
      </dsp:txXfrm>
    </dsp:sp>
    <dsp:sp modelId="{F07AC1CB-C135-4D89-8C80-38BE2EC75948}">
      <dsp:nvSpPr>
        <dsp:cNvPr id="0" name=""/>
        <dsp:cNvSpPr/>
      </dsp:nvSpPr>
      <dsp:spPr>
        <a:xfrm rot="5400000">
          <a:off x="3439816" y="3347214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0108B-C283-4FAE-8067-072C4662730C}">
      <dsp:nvSpPr>
        <dsp:cNvPr id="0" name=""/>
        <dsp:cNvSpPr/>
      </dsp:nvSpPr>
      <dsp:spPr>
        <a:xfrm>
          <a:off x="3078495" y="1835427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/>
            <a:t>Complementar pruebas</a:t>
          </a:r>
          <a:endParaRPr lang="en-US" sz="2300" kern="1200" dirty="0"/>
        </a:p>
      </dsp:txBody>
      <dsp:txXfrm>
        <a:off x="3156956" y="1913888"/>
        <a:ext cx="2138895" cy="1450075"/>
      </dsp:txXfrm>
    </dsp:sp>
    <dsp:sp modelId="{7BCE3CA1-DBCB-439A-A037-E03B038A96FF}">
      <dsp:nvSpPr>
        <dsp:cNvPr id="0" name=""/>
        <dsp:cNvSpPr/>
      </dsp:nvSpPr>
      <dsp:spPr>
        <a:xfrm>
          <a:off x="5374312" y="1988691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/>
            <a:t>Eliminar pasos irrelevantes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/>
            <a:t>Insertar Validaciones</a:t>
          </a:r>
          <a:endParaRPr lang="en-US" sz="1600" kern="1200" dirty="0"/>
        </a:p>
      </dsp:txBody>
      <dsp:txXfrm>
        <a:off x="5374312" y="1988691"/>
        <a:ext cx="1669758" cy="1298846"/>
      </dsp:txXfrm>
    </dsp:sp>
    <dsp:sp modelId="{2AC1CD74-B296-4CDB-A8F2-7C537DA8238C}">
      <dsp:nvSpPr>
        <dsp:cNvPr id="0" name=""/>
        <dsp:cNvSpPr/>
      </dsp:nvSpPr>
      <dsp:spPr>
        <a:xfrm>
          <a:off x="4981971" y="3640615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/>
            <a:t>Ejecución y Depuración</a:t>
          </a:r>
          <a:endParaRPr lang="en-US" sz="2300" kern="1200" dirty="0"/>
        </a:p>
      </dsp:txBody>
      <dsp:txXfrm>
        <a:off x="5060432" y="3719076"/>
        <a:ext cx="2138895" cy="1450075"/>
      </dsp:txXfrm>
    </dsp:sp>
    <dsp:sp modelId="{F0C6F719-2FB3-48B7-A4E6-0CD220848589}">
      <dsp:nvSpPr>
        <dsp:cNvPr id="0" name=""/>
        <dsp:cNvSpPr/>
      </dsp:nvSpPr>
      <dsp:spPr>
        <a:xfrm>
          <a:off x="7277789" y="3793879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/>
            <a:t>Ejecución de CP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/>
            <a:t>Ejecución paso a paso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/>
            <a:t>Inserción esperas</a:t>
          </a:r>
          <a:endParaRPr lang="en-US" sz="1500" kern="1200" dirty="0"/>
        </a:p>
      </dsp:txBody>
      <dsp:txXfrm>
        <a:off x="7277789" y="3793879"/>
        <a:ext cx="1669758" cy="129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77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6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776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21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7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</a:t>
            </a: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Automatizacion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PA: Análisis de la Aplicación de Prueba</a:t>
            </a:r>
            <a:endParaRPr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0ED71B-E913-4A3A-980A-A0BF91D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0092898-4592-4BEB-B301-838960B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un </a:t>
            </a:r>
            <a:r>
              <a:rPr lang="en-US" sz="2800" dirty="0" err="1"/>
              <a:t>listado</a:t>
            </a:r>
            <a:r>
              <a:rPr lang="en-US" sz="2800" dirty="0"/>
              <a:t> de 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r>
              <a:rPr lang="en-US" sz="2800" dirty="0"/>
              <a:t> de la </a:t>
            </a:r>
            <a:r>
              <a:rPr lang="en-US" sz="2800" dirty="0" err="1"/>
              <a:t>aplicacion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Login</a:t>
            </a:r>
          </a:p>
          <a:p>
            <a:pPr lvl="1"/>
            <a:r>
              <a:rPr lang="en-US" sz="2800" dirty="0"/>
              <a:t>Logout</a:t>
            </a:r>
          </a:p>
          <a:p>
            <a:pPr lvl="1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53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721DA9-03FB-4786-837C-A2C691F8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PA: Priorización de Suites de Prueba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FEA47A3A-B420-4E54-8381-DAD8AB249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743149"/>
              </p:ext>
            </p:extLst>
          </p:nvPr>
        </p:nvGraphicFramePr>
        <p:xfrm>
          <a:off x="2032000" y="1501422"/>
          <a:ext cx="7902222" cy="510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53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CB39B8-D587-421E-A873-4586D10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r>
              <a:rPr lang="es-MX" dirty="0"/>
              <a:t>Ejercicio: Suites de Prueba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8C1E347-20FE-4012-8BA4-976ABBD9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MX" sz="4400" dirty="0" err="1"/>
              <a:t>Smoke</a:t>
            </a:r>
            <a:endParaRPr lang="es-MX" sz="4400" dirty="0"/>
          </a:p>
          <a:p>
            <a:r>
              <a:rPr lang="es-MX" sz="4400" dirty="0" err="1"/>
              <a:t>Regression</a:t>
            </a:r>
            <a:endParaRPr lang="es-MX" sz="4400" dirty="0"/>
          </a:p>
          <a:p>
            <a:r>
              <a:rPr lang="es-MX" sz="4400" dirty="0" err="1"/>
              <a:t>Integration</a:t>
            </a:r>
            <a:endParaRPr lang="es-MX" sz="4400" dirty="0"/>
          </a:p>
          <a:p>
            <a:r>
              <a:rPr lang="es-MX" sz="4400" dirty="0" err="1"/>
              <a:t>End</a:t>
            </a:r>
            <a:r>
              <a:rPr lang="es-MX" sz="4400" dirty="0"/>
              <a:t> </a:t>
            </a:r>
            <a:r>
              <a:rPr lang="es-MX" sz="4400" dirty="0" err="1"/>
              <a:t>to</a:t>
            </a:r>
            <a:r>
              <a:rPr lang="es-MX" sz="4400" dirty="0"/>
              <a:t> </a:t>
            </a:r>
            <a:r>
              <a:rPr lang="es-MX" sz="4400" dirty="0" err="1"/>
              <a:t>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26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(Document Object Model)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29" y="14290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Estructura archivos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Estructura de arbol</a:t>
            </a:r>
          </a:p>
          <a:p>
            <a:r>
              <a:rPr lang="en-US" dirty="0"/>
              <a:t>C es la raiz,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WebElements</a:t>
            </a:r>
            <a:r>
              <a:rPr lang="es-ES" dirty="0"/>
              <a:t> (Elementos HTML)</a:t>
            </a:r>
            <a:endParaRPr dirty="0"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&lt;h1&gt;</a:t>
            </a:r>
            <a:r>
              <a:rPr lang="es-ES" sz="2400" b="1" dirty="0" err="1">
                <a:solidFill>
                  <a:schemeClr val="dk1"/>
                </a:solidFill>
              </a:rPr>
              <a:t>Hello</a:t>
            </a:r>
            <a:r>
              <a:rPr lang="es-ES" sz="2400" b="1" dirty="0">
                <a:solidFill>
                  <a:schemeClr val="dk1"/>
                </a:solidFill>
              </a:rPr>
              <a:t> </a:t>
            </a:r>
            <a:r>
              <a:rPr lang="es-ES" sz="2400" b="1" dirty="0" err="1">
                <a:solidFill>
                  <a:schemeClr val="dk1"/>
                </a:solidFill>
              </a:rPr>
              <a:t>World</a:t>
            </a:r>
            <a:r>
              <a:rPr lang="es-ES" sz="2400" b="1" dirty="0">
                <a:solidFill>
                  <a:schemeClr val="dk1"/>
                </a:solidFill>
              </a:rPr>
              <a:t>!</a:t>
            </a:r>
            <a:r>
              <a:rPr lang="es-ES" sz="2400" b="1" dirty="0">
                <a:solidFill>
                  <a:srgbClr val="4A86E8"/>
                </a:solidFill>
              </a:rPr>
              <a:t>&lt;/h1&gt;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 err="1">
                <a:solidFill>
                  <a:schemeClr val="dk1"/>
                </a:solidFill>
              </a:rPr>
              <a:t>Click</a:t>
            </a:r>
            <a:r>
              <a:rPr lang="es-ES" sz="2400" b="1" dirty="0">
                <a:solidFill>
                  <a:schemeClr val="dk1"/>
                </a:solidFill>
              </a:rPr>
              <a:t> me!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>
                <a:solidFill>
                  <a:schemeClr val="dk1"/>
                </a:solidFill>
              </a:rPr>
              <a:t>8,678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8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badge-item-love-count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23ABC8-4763-465C-9D96-19398921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A72811BC-5552-4686-AE7C-BC9FBE315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821558"/>
              </p:ext>
            </p:extLst>
          </p:nvPr>
        </p:nvGraphicFramePr>
        <p:xfrm>
          <a:off x="677334" y="926704"/>
          <a:ext cx="9482666" cy="532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03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la Pagina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03BA8D-90B7-45B7-B21F-58E5EC3B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B6C498A-3576-48B0-842C-A07B8C1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5" y="1401010"/>
            <a:ext cx="9106685" cy="52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: </a:t>
            </a:r>
            <a:r>
              <a:rPr lang="en-US" dirty="0" err="1"/>
              <a:t>Resumen</a:t>
            </a:r>
            <a:endParaRPr lang="en-U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1A398C50-C358-43D7-9ADB-31C99A26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902074"/>
              </p:ext>
            </p:extLst>
          </p:nvPr>
        </p:nvGraphicFramePr>
        <p:xfrm>
          <a:off x="677334" y="513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Ruby, etc.)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…)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712628" y="1823453"/>
            <a:ext cx="6918024" cy="4086931"/>
            <a:chOff x="1104540" y="881"/>
            <a:chExt cx="6327198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04540" y="205230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</a:t>
              </a:r>
              <a:r>
                <a:rPr lang="es-ES" sz="4500" b="0" i="0" u="none" strike="noStrike" cap="none" dirty="0" err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WebDriver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dirty="0"/>
              <a:t>Antiguamente un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 dirty="0"/>
              <a:t>.</a:t>
            </a:r>
            <a:endParaRPr sz="2400" dirty="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 dirty="0"/>
              <a:t>Existen nuevas versiones para Chrome y Firefox: Selenium IDE y </a:t>
            </a:r>
            <a:r>
              <a:rPr lang="es-ES" sz="2400" dirty="0" err="1"/>
              <a:t>Kantu</a:t>
            </a:r>
            <a:endParaRPr sz="24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6A51992-1509-4B77-9D65-A587091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9" y="609600"/>
            <a:ext cx="4058387" cy="46846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FBB1D-A8E6-4824-86BD-EC3E1A20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Selenium IDE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9D8717B-11DA-46D2-A53D-41780DBF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84" y="1445950"/>
            <a:ext cx="5966606" cy="51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149664-78E0-4195-AFCE-8864F80A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68F543-3298-4BF9-8D62-86FEAB179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Click (at)</a:t>
            </a:r>
          </a:p>
          <a:p>
            <a:r>
              <a:rPr lang="en-US" dirty="0"/>
              <a:t>Select ( frame/window)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Check (uncheck)</a:t>
            </a:r>
          </a:p>
          <a:p>
            <a:r>
              <a:rPr lang="en-US" dirty="0"/>
              <a:t>Verify/Assert (element present/not present/editable/not editable,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Wait ( for element editable/not editable/present/not present/visible,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35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Definición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Cuando y por qué automatizar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1B74FB-9C84-4B5F-B87B-0CA4643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D0FB770-E55F-41C9-B761-FAB7C559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98" y="1409700"/>
            <a:ext cx="6694570" cy="50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827F41-C356-4C2D-8A0B-62EFDE69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Grabacion</a:t>
            </a:r>
            <a:r>
              <a:rPr lang="en-US" dirty="0"/>
              <a:t> Caso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3F5D855-DC5D-43E9-A6DF-04567816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1704"/>
            <a:ext cx="3475620" cy="44353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6498D46-0E3F-4A26-89E7-1FE30D7A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54" y="1411704"/>
            <a:ext cx="3475620" cy="44353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3A62889-076B-46B6-90F7-79E0137E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74" y="1411703"/>
            <a:ext cx="3475621" cy="44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6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845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0B98E1-00C0-4345-B1F1-E38E3B3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Complementacion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092310D-1A1E-4270-9C4B-62F37951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65" y="1390497"/>
            <a:ext cx="5289383" cy="49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0" y="2314036"/>
            <a:ext cx="9853539" cy="3408344"/>
            <a:chOff x="1758" y="948874"/>
            <a:chExt cx="9853539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675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614C91-B818-4B36-B860-F4631F1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66C6594-52B1-4D23-BBB3-D14D0759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80686"/>
            <a:ext cx="5271587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4BF59A-309B-4D52-9271-732CC114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6EFBCEA-26D2-45DF-975B-C6696A5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4" y="1514083"/>
            <a:ext cx="5720264" cy="49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4D91DE-9718-439E-81F8-89DC055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Resumen: Implementación de CP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81B9064F-5D85-4BDC-9F3C-6A122F4C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1986"/>
              </p:ext>
            </p:extLst>
          </p:nvPr>
        </p:nvGraphicFramePr>
        <p:xfrm>
          <a:off x="914400" y="1331495"/>
          <a:ext cx="10122567" cy="527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65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</a:t>
            </a:r>
            <a:r>
              <a:rPr lang="en-US" dirty="0" err="1"/>
              <a:t>versiones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archivos.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coordinación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archivos: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sz="24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debe cimentarse en un </a:t>
            </a:r>
            <a:r>
              <a:rPr lang="es-ES" sz="2800" dirty="0"/>
              <a:t>proceso de pruebas manuales robusto.</a:t>
            </a:r>
            <a:endParaRPr lang="es-E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05" y="644359"/>
            <a:ext cx="6060658" cy="57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indent="-342900">
              <a:buSzPts val="1920"/>
            </a:pPr>
            <a:r>
              <a:rPr lang="es-ES" sz="2400" dirty="0"/>
              <a:t>Reducir el esfuerzo humano,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</a:p>
          <a:p>
            <a:pPr marL="342900" indent="-342900">
              <a:buSzPts val="1920"/>
            </a:pPr>
            <a:r>
              <a:rPr lang="es-ES" sz="2400" dirty="0"/>
              <a:t>Pruebas de aceptación de usuario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 b="1" i="0" u="none" strike="noStrike" cap="none" dirty="0">
                  <a:solidFill>
                    <a:schemeClr val="dk1"/>
                  </a:solidFill>
                  <a:highlight>
                    <a:srgbClr val="FFFF00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21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DE037F-06CA-4623-B782-B242B463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la Aplicación</a:t>
            </a:r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5B7B3646-4D11-406D-B5BB-3DAC64875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85394"/>
              </p:ext>
            </p:extLst>
          </p:nvPr>
        </p:nvGraphicFramePr>
        <p:xfrm>
          <a:off x="1146002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442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1011</Words>
  <Application>Microsoft Office PowerPoint</Application>
  <PresentationFormat>Personalizado</PresentationFormat>
  <Paragraphs>229</Paragraphs>
  <Slides>41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Faceta</vt:lpstr>
      <vt:lpstr>Introducción a la Automatizacion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Proceso de Automatización (PA)</vt:lpstr>
      <vt:lpstr>Análisis de la Aplicación</vt:lpstr>
      <vt:lpstr>PA: Análisis de la Aplicación de Prueba</vt:lpstr>
      <vt:lpstr>Ejercicio:</vt:lpstr>
      <vt:lpstr>PA: Priorización de Suites de Prueba</vt:lpstr>
      <vt:lpstr>Ejercicio: Creación de casos de prueba</vt:lpstr>
      <vt:lpstr>Ejercicio: Suites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Ejercicio: Identificar elementos</vt:lpstr>
      <vt:lpstr>Análisis de la aplicación: Resumen</vt:lpstr>
      <vt:lpstr>Visión general de Selenium</vt:lpstr>
      <vt:lpstr>Componentes de Selenium</vt:lpstr>
      <vt:lpstr>Selenium IDE </vt:lpstr>
      <vt:lpstr>Instalacion de Selenium IDE</vt:lpstr>
      <vt:lpstr>Comandos de Selenium o “Selenio”</vt:lpstr>
      <vt:lpstr>Comandos mas comunes</vt:lpstr>
      <vt:lpstr>Proceso de Automatización (PA)</vt:lpstr>
      <vt:lpstr>PA: Crear pasos de prueba</vt:lpstr>
      <vt:lpstr>Ejercicio: Grabacion Caso de Prueba</vt:lpstr>
      <vt:lpstr>Proceso de Automatización (PA)</vt:lpstr>
      <vt:lpstr>PA: Complementacion de las pruebas</vt:lpstr>
      <vt:lpstr>Proceso de Automatización (PA)</vt:lpstr>
      <vt:lpstr>PA: Ejecucion y depuracion</vt:lpstr>
      <vt:lpstr>PA: Ejecucion y depuracion</vt:lpstr>
      <vt:lpstr>Resumen: Implementación de CP</vt:lpstr>
      <vt:lpstr>Git</vt:lpstr>
      <vt:lpstr>Comandos mas usados en el curso</vt:lpstr>
      <vt:lpstr>Flujo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Automatizacion</dc:title>
  <dc:creator>Omar Navarro</dc:creator>
  <cp:lastModifiedBy>DALTON</cp:lastModifiedBy>
  <cp:revision>2</cp:revision>
  <dcterms:created xsi:type="dcterms:W3CDTF">2020-02-20T18:13:20Z</dcterms:created>
  <dcterms:modified xsi:type="dcterms:W3CDTF">2020-08-21T22:04:38Z</dcterms:modified>
</cp:coreProperties>
</file>