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0" r:id="rId1"/>
  </p:sldMasterIdLst>
  <p:notesMasterIdLst>
    <p:notesMasterId r:id="rId22"/>
  </p:notesMasterIdLst>
  <p:sldIdLst>
    <p:sldId id="258" r:id="rId2"/>
    <p:sldId id="259" r:id="rId3"/>
    <p:sldId id="265" r:id="rId4"/>
    <p:sldId id="266" r:id="rId5"/>
    <p:sldId id="273" r:id="rId6"/>
    <p:sldId id="274" r:id="rId7"/>
    <p:sldId id="275" r:id="rId8"/>
    <p:sldId id="277" r:id="rId9"/>
    <p:sldId id="279" r:id="rId10"/>
    <p:sldId id="292" r:id="rId11"/>
    <p:sldId id="282" r:id="rId12"/>
    <p:sldId id="293" r:id="rId13"/>
    <p:sldId id="294" r:id="rId14"/>
    <p:sldId id="290" r:id="rId15"/>
    <p:sldId id="291" r:id="rId16"/>
    <p:sldId id="295" r:id="rId17"/>
    <p:sldId id="296" r:id="rId18"/>
    <p:sldId id="297" r:id="rId19"/>
    <p:sldId id="301" r:id="rId20"/>
    <p:sldId id="302" r:id="rId21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Dimbo" panose="020B0604020202020204" charset="0"/>
      <p:regular r:id="rId28"/>
      <p:italic r:id="rId29"/>
    </p:embeddedFont>
    <p:embeddedFont>
      <p:font typeface="Fjalla One" panose="02000506040000020004" pitchFamily="2" charset="0"/>
      <p:regular r:id="rId30"/>
    </p:embeddedFont>
    <p:embeddedFont>
      <p:font typeface="Oswald" panose="00000500000000000000" pitchFamily="2" charset="0"/>
      <p:regular r:id="rId31"/>
      <p:bold r:id="rId32"/>
    </p:embeddedFont>
    <p:embeddedFont>
      <p:font typeface="Tw Cen MT" panose="020B0602020104020603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99FF"/>
    <a:srgbClr val="00FFCC"/>
    <a:srgbClr val="9900CC"/>
    <a:srgbClr val="FF3399"/>
    <a:srgbClr val="FF66CC"/>
    <a:srgbClr val="993366"/>
    <a:srgbClr val="FF33CC"/>
    <a:srgbClr val="99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0BA1C-F173-4ED6-B632-A5414E19A296}" v="2" dt="2022-12-15T03:31:24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660"/>
  </p:normalViewPr>
  <p:slideViewPr>
    <p:cSldViewPr>
      <p:cViewPr varScale="1">
        <p:scale>
          <a:sx n="91" d="100"/>
          <a:sy n="91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fania Ramirez Gonzalez" userId="acec7a501727df26" providerId="LiveId" clId="{82E0BA1C-F173-4ED6-B632-A5414E19A296}"/>
    <pc:docChg chg="custSel modSld">
      <pc:chgData name="Estefania Ramirez Gonzalez" userId="acec7a501727df26" providerId="LiveId" clId="{82E0BA1C-F173-4ED6-B632-A5414E19A296}" dt="2022-12-15T03:31:25.049" v="4" actId="27636"/>
      <pc:docMkLst>
        <pc:docMk/>
      </pc:docMkLst>
      <pc:sldChg chg="modSp mod">
        <pc:chgData name="Estefania Ramirez Gonzalez" userId="acec7a501727df26" providerId="LiveId" clId="{82E0BA1C-F173-4ED6-B632-A5414E19A296}" dt="2022-12-15T03:31:25.008" v="3" actId="27636"/>
        <pc:sldMkLst>
          <pc:docMk/>
          <pc:sldMk cId="3678475524" sldId="292"/>
        </pc:sldMkLst>
        <pc:spChg chg="mod">
          <ac:chgData name="Estefania Ramirez Gonzalez" userId="acec7a501727df26" providerId="LiveId" clId="{82E0BA1C-F173-4ED6-B632-A5414E19A296}" dt="2022-12-15T03:31:24.777" v="2"/>
          <ac:spMkLst>
            <pc:docMk/>
            <pc:sldMk cId="3678475524" sldId="292"/>
            <ac:spMk id="2" creationId="{00000000-0000-0000-0000-000000000000}"/>
          </ac:spMkLst>
        </pc:spChg>
        <pc:spChg chg="mod">
          <ac:chgData name="Estefania Ramirez Gonzalez" userId="acec7a501727df26" providerId="LiveId" clId="{82E0BA1C-F173-4ED6-B632-A5414E19A296}" dt="2022-12-15T03:31:25.008" v="3" actId="27636"/>
          <ac:spMkLst>
            <pc:docMk/>
            <pc:sldMk cId="3678475524" sldId="292"/>
            <ac:spMk id="3" creationId="{00000000-0000-0000-0000-000000000000}"/>
          </ac:spMkLst>
        </pc:spChg>
      </pc:sldChg>
      <pc:sldChg chg="modSp mod">
        <pc:chgData name="Estefania Ramirez Gonzalez" userId="acec7a501727df26" providerId="LiveId" clId="{82E0BA1C-F173-4ED6-B632-A5414E19A296}" dt="2022-12-15T03:31:25.049" v="4" actId="27636"/>
        <pc:sldMkLst>
          <pc:docMk/>
          <pc:sldMk cId="1024344979" sldId="293"/>
        </pc:sldMkLst>
        <pc:spChg chg="mod">
          <ac:chgData name="Estefania Ramirez Gonzalez" userId="acec7a501727df26" providerId="LiveId" clId="{82E0BA1C-F173-4ED6-B632-A5414E19A296}" dt="2022-12-15T03:31:24.777" v="2"/>
          <ac:spMkLst>
            <pc:docMk/>
            <pc:sldMk cId="1024344979" sldId="293"/>
            <ac:spMk id="2" creationId="{00000000-0000-0000-0000-000000000000}"/>
          </ac:spMkLst>
        </pc:spChg>
        <pc:spChg chg="mod">
          <ac:chgData name="Estefania Ramirez Gonzalez" userId="acec7a501727df26" providerId="LiveId" clId="{82E0BA1C-F173-4ED6-B632-A5414E19A296}" dt="2022-12-15T03:31:25.049" v="4" actId="27636"/>
          <ac:spMkLst>
            <pc:docMk/>
            <pc:sldMk cId="1024344979" sldId="29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33A29-D1FC-4ADE-BD9B-1C90EFD6D3B9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6D455-D19F-403A-9455-D97F7B4936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27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53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94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6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212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918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63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736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0542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4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52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29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68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41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387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5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93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053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2997-9644-4367-9D33-C1FD3A2EEB7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2648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281056" y="1249126"/>
            <a:ext cx="1381903" cy="4631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CUARTEL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281054" y="2678391"/>
            <a:ext cx="1381903" cy="4631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COMPAÑIA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281055" y="4161833"/>
            <a:ext cx="1381903" cy="4631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SERVICIO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965717" y="3592538"/>
            <a:ext cx="1381903" cy="4631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CUERPO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965718" y="1249126"/>
            <a:ext cx="1381903" cy="4631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SOLDADO</a:t>
            </a:r>
          </a:p>
        </p:txBody>
      </p:sp>
      <p:cxnSp>
        <p:nvCxnSpPr>
          <p:cNvPr id="9" name="8 Conector recto"/>
          <p:cNvCxnSpPr>
            <a:stCxn id="7" idx="0"/>
            <a:endCxn id="8" idx="2"/>
          </p:cNvCxnSpPr>
          <p:nvPr/>
        </p:nvCxnSpPr>
        <p:spPr>
          <a:xfrm flipV="1">
            <a:off x="1656669" y="1712294"/>
            <a:ext cx="1" cy="1880244"/>
          </a:xfrm>
          <a:prstGeom prst="line">
            <a:avLst/>
          </a:prstGeom>
          <a:ln w="19050">
            <a:solidFill>
              <a:srgbClr val="5F6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8" idx="3"/>
            <a:endCxn id="4" idx="1"/>
          </p:cNvCxnSpPr>
          <p:nvPr/>
        </p:nvCxnSpPr>
        <p:spPr>
          <a:xfrm>
            <a:off x="2347621" y="1480710"/>
            <a:ext cx="3933435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endCxn id="5" idx="1"/>
          </p:cNvCxnSpPr>
          <p:nvPr/>
        </p:nvCxnSpPr>
        <p:spPr>
          <a:xfrm>
            <a:off x="2347620" y="1712294"/>
            <a:ext cx="3933434" cy="1197681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1913797" y="1717849"/>
            <a:ext cx="4386941" cy="268112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ombo"/>
          <p:cNvSpPr/>
          <p:nvPr/>
        </p:nvSpPr>
        <p:spPr>
          <a:xfrm>
            <a:off x="1281405" y="2297233"/>
            <a:ext cx="709226" cy="560026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13 Rombo"/>
          <p:cNvSpPr/>
          <p:nvPr/>
        </p:nvSpPr>
        <p:spPr>
          <a:xfrm>
            <a:off x="3919051" y="1200697"/>
            <a:ext cx="727945" cy="560026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Rombo"/>
          <p:cNvSpPr/>
          <p:nvPr/>
        </p:nvSpPr>
        <p:spPr>
          <a:xfrm>
            <a:off x="4087584" y="2017220"/>
            <a:ext cx="569751" cy="560026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Rombo"/>
          <p:cNvSpPr/>
          <p:nvPr/>
        </p:nvSpPr>
        <p:spPr>
          <a:xfrm>
            <a:off x="3919051" y="2909975"/>
            <a:ext cx="569751" cy="560026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16 Conector recto"/>
          <p:cNvCxnSpPr>
            <a:stCxn id="5" idx="0"/>
            <a:endCxn id="4" idx="2"/>
          </p:cNvCxnSpPr>
          <p:nvPr/>
        </p:nvCxnSpPr>
        <p:spPr>
          <a:xfrm flipV="1">
            <a:off x="6972006" y="1712294"/>
            <a:ext cx="2" cy="966097"/>
          </a:xfrm>
          <a:prstGeom prst="line">
            <a:avLst/>
          </a:prstGeom>
          <a:ln w="19050">
            <a:solidFill>
              <a:srgbClr val="5F6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ombo"/>
          <p:cNvSpPr/>
          <p:nvPr/>
        </p:nvSpPr>
        <p:spPr>
          <a:xfrm>
            <a:off x="6687132" y="1868341"/>
            <a:ext cx="569751" cy="560026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196138" y="633704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idSoldado</a:t>
            </a:r>
          </a:p>
        </p:txBody>
      </p:sp>
      <p:sp>
        <p:nvSpPr>
          <p:cNvPr id="20" name="19 Elipse"/>
          <p:cNvSpPr/>
          <p:nvPr/>
        </p:nvSpPr>
        <p:spPr>
          <a:xfrm>
            <a:off x="70854" y="1045030"/>
            <a:ext cx="1016059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graduación</a:t>
            </a:r>
          </a:p>
        </p:txBody>
      </p:sp>
      <p:sp>
        <p:nvSpPr>
          <p:cNvPr id="21" name="20 Elipse"/>
          <p:cNvSpPr/>
          <p:nvPr/>
        </p:nvSpPr>
        <p:spPr>
          <a:xfrm>
            <a:off x="0" y="1555492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Apellido</a:t>
            </a:r>
            <a:r>
              <a:rPr lang="es-MX" sz="800" dirty="0"/>
              <a:t> paterno</a:t>
            </a:r>
          </a:p>
        </p:txBody>
      </p:sp>
      <p:sp>
        <p:nvSpPr>
          <p:cNvPr id="22" name="21 Elipse"/>
          <p:cNvSpPr/>
          <p:nvPr/>
        </p:nvSpPr>
        <p:spPr>
          <a:xfrm>
            <a:off x="315882" y="2000354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Apellido</a:t>
            </a:r>
            <a:r>
              <a:rPr lang="es-MX" sz="800" dirty="0"/>
              <a:t> materno</a:t>
            </a:r>
          </a:p>
        </p:txBody>
      </p:sp>
      <p:sp>
        <p:nvSpPr>
          <p:cNvPr id="23" name="22 Elipse"/>
          <p:cNvSpPr/>
          <p:nvPr/>
        </p:nvSpPr>
        <p:spPr>
          <a:xfrm>
            <a:off x="2170739" y="580645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estatus</a:t>
            </a:r>
          </a:p>
        </p:txBody>
      </p:sp>
      <p:sp>
        <p:nvSpPr>
          <p:cNvPr id="24" name="23 Elipse"/>
          <p:cNvSpPr/>
          <p:nvPr/>
        </p:nvSpPr>
        <p:spPr>
          <a:xfrm>
            <a:off x="1219202" y="626316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nombre</a:t>
            </a:r>
          </a:p>
        </p:txBody>
      </p:sp>
      <p:sp>
        <p:nvSpPr>
          <p:cNvPr id="25" name="24 Elipse"/>
          <p:cNvSpPr/>
          <p:nvPr/>
        </p:nvSpPr>
        <p:spPr>
          <a:xfrm>
            <a:off x="223451" y="4263954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artillería</a:t>
            </a:r>
          </a:p>
        </p:txBody>
      </p:sp>
      <p:sp>
        <p:nvSpPr>
          <p:cNvPr id="26" name="25 Elipse"/>
          <p:cNvSpPr/>
          <p:nvPr/>
        </p:nvSpPr>
        <p:spPr>
          <a:xfrm>
            <a:off x="800395" y="4737618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armada</a:t>
            </a:r>
          </a:p>
        </p:txBody>
      </p:sp>
      <p:sp>
        <p:nvSpPr>
          <p:cNvPr id="27" name="26 Elipse"/>
          <p:cNvSpPr/>
          <p:nvPr/>
        </p:nvSpPr>
        <p:spPr>
          <a:xfrm>
            <a:off x="1538971" y="4366075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infantería</a:t>
            </a:r>
          </a:p>
        </p:txBody>
      </p:sp>
      <p:sp>
        <p:nvSpPr>
          <p:cNvPr id="28" name="27 Elipse"/>
          <p:cNvSpPr/>
          <p:nvPr/>
        </p:nvSpPr>
        <p:spPr>
          <a:xfrm>
            <a:off x="2442290" y="4134491"/>
            <a:ext cx="1121597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denominación</a:t>
            </a:r>
          </a:p>
        </p:txBody>
      </p:sp>
      <p:sp>
        <p:nvSpPr>
          <p:cNvPr id="29" name="28 Elipse"/>
          <p:cNvSpPr/>
          <p:nvPr/>
        </p:nvSpPr>
        <p:spPr>
          <a:xfrm>
            <a:off x="2590995" y="3694659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estatus</a:t>
            </a:r>
          </a:p>
        </p:txBody>
      </p:sp>
      <p:sp>
        <p:nvSpPr>
          <p:cNvPr id="30" name="29 Elipse"/>
          <p:cNvSpPr/>
          <p:nvPr/>
        </p:nvSpPr>
        <p:spPr>
          <a:xfrm>
            <a:off x="46363" y="3189988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idCuerpo</a:t>
            </a:r>
          </a:p>
        </p:txBody>
      </p:sp>
      <p:sp>
        <p:nvSpPr>
          <p:cNvPr id="31" name="30 Elipse"/>
          <p:cNvSpPr/>
          <p:nvPr/>
        </p:nvSpPr>
        <p:spPr>
          <a:xfrm>
            <a:off x="5094710" y="804764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idCuartel</a:t>
            </a:r>
          </a:p>
        </p:txBody>
      </p:sp>
      <p:sp>
        <p:nvSpPr>
          <p:cNvPr id="32" name="31 Elipse"/>
          <p:cNvSpPr/>
          <p:nvPr/>
        </p:nvSpPr>
        <p:spPr>
          <a:xfrm>
            <a:off x="6008917" y="615432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nombre</a:t>
            </a:r>
          </a:p>
        </p:txBody>
      </p:sp>
      <p:sp>
        <p:nvSpPr>
          <p:cNvPr id="33" name="32 Elipse"/>
          <p:cNvSpPr/>
          <p:nvPr/>
        </p:nvSpPr>
        <p:spPr>
          <a:xfrm>
            <a:off x="6912237" y="821095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código</a:t>
            </a:r>
          </a:p>
        </p:txBody>
      </p:sp>
      <p:sp>
        <p:nvSpPr>
          <p:cNvPr id="34" name="33 Elipse"/>
          <p:cNvSpPr/>
          <p:nvPr/>
        </p:nvSpPr>
        <p:spPr>
          <a:xfrm>
            <a:off x="7788246" y="615432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ubicación</a:t>
            </a:r>
          </a:p>
        </p:txBody>
      </p:sp>
      <p:sp>
        <p:nvSpPr>
          <p:cNvPr id="35" name="34 Elipse"/>
          <p:cNvSpPr/>
          <p:nvPr/>
        </p:nvSpPr>
        <p:spPr>
          <a:xfrm>
            <a:off x="7968538" y="1144168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estatus</a:t>
            </a:r>
          </a:p>
        </p:txBody>
      </p:sp>
      <p:sp>
        <p:nvSpPr>
          <p:cNvPr id="36" name="35 Elipse"/>
          <p:cNvSpPr/>
          <p:nvPr/>
        </p:nvSpPr>
        <p:spPr>
          <a:xfrm>
            <a:off x="7522418" y="2123598"/>
            <a:ext cx="1005467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idCompañia</a:t>
            </a:r>
          </a:p>
        </p:txBody>
      </p:sp>
      <p:sp>
        <p:nvSpPr>
          <p:cNvPr id="37" name="36 Elipse"/>
          <p:cNvSpPr/>
          <p:nvPr/>
        </p:nvSpPr>
        <p:spPr>
          <a:xfrm>
            <a:off x="7987591" y="2577246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actividad principal</a:t>
            </a:r>
          </a:p>
        </p:txBody>
      </p:sp>
      <p:sp>
        <p:nvSpPr>
          <p:cNvPr id="38" name="37 Elipse"/>
          <p:cNvSpPr/>
          <p:nvPr/>
        </p:nvSpPr>
        <p:spPr>
          <a:xfrm>
            <a:off x="7815557" y="3052855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estatus</a:t>
            </a:r>
          </a:p>
        </p:txBody>
      </p:sp>
      <p:sp>
        <p:nvSpPr>
          <p:cNvPr id="39" name="38 Elipse"/>
          <p:cNvSpPr/>
          <p:nvPr/>
        </p:nvSpPr>
        <p:spPr>
          <a:xfrm>
            <a:off x="6619099" y="3694659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idServicio</a:t>
            </a:r>
          </a:p>
        </p:txBody>
      </p:sp>
      <p:sp>
        <p:nvSpPr>
          <p:cNvPr id="40" name="39 Elipse"/>
          <p:cNvSpPr/>
          <p:nvPr/>
        </p:nvSpPr>
        <p:spPr>
          <a:xfrm>
            <a:off x="7640990" y="3796780"/>
            <a:ext cx="1050575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descripción</a:t>
            </a:r>
          </a:p>
        </p:txBody>
      </p:sp>
      <p:sp>
        <p:nvSpPr>
          <p:cNvPr id="41" name="40 Elipse"/>
          <p:cNvSpPr/>
          <p:nvPr/>
        </p:nvSpPr>
        <p:spPr>
          <a:xfrm>
            <a:off x="8076226" y="4159763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código</a:t>
            </a:r>
          </a:p>
        </p:txBody>
      </p:sp>
      <p:sp>
        <p:nvSpPr>
          <p:cNvPr id="42" name="41 Elipse"/>
          <p:cNvSpPr/>
          <p:nvPr/>
        </p:nvSpPr>
        <p:spPr>
          <a:xfrm>
            <a:off x="8032684" y="4625002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estatus</a:t>
            </a:r>
          </a:p>
        </p:txBody>
      </p:sp>
      <p:sp>
        <p:nvSpPr>
          <p:cNvPr id="43" name="42 Elipse"/>
          <p:cNvSpPr/>
          <p:nvPr/>
        </p:nvSpPr>
        <p:spPr>
          <a:xfrm>
            <a:off x="6805223" y="4779737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guardias</a:t>
            </a:r>
          </a:p>
        </p:txBody>
      </p:sp>
      <p:sp>
        <p:nvSpPr>
          <p:cNvPr id="44" name="43 Elipse"/>
          <p:cNvSpPr/>
          <p:nvPr/>
        </p:nvSpPr>
        <p:spPr>
          <a:xfrm>
            <a:off x="5652120" y="4779737"/>
            <a:ext cx="966785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imaginarias</a:t>
            </a:r>
          </a:p>
        </p:txBody>
      </p:sp>
      <p:sp>
        <p:nvSpPr>
          <p:cNvPr id="45" name="44 Elipse"/>
          <p:cNvSpPr/>
          <p:nvPr/>
        </p:nvSpPr>
        <p:spPr>
          <a:xfrm>
            <a:off x="4942912" y="4418689"/>
            <a:ext cx="1017313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cuarteleros</a:t>
            </a:r>
          </a:p>
        </p:txBody>
      </p:sp>
      <p:cxnSp>
        <p:nvCxnSpPr>
          <p:cNvPr id="46" name="45 Conector recto"/>
          <p:cNvCxnSpPr/>
          <p:nvPr/>
        </p:nvCxnSpPr>
        <p:spPr>
          <a:xfrm flipV="1">
            <a:off x="1990631" y="821095"/>
            <a:ext cx="328427" cy="42131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8" idx="0"/>
          </p:cNvCxnSpPr>
          <p:nvPr/>
        </p:nvCxnSpPr>
        <p:spPr>
          <a:xfrm flipH="1" flipV="1">
            <a:off x="1656668" y="892630"/>
            <a:ext cx="2" cy="35649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endCxn id="19" idx="5"/>
          </p:cNvCxnSpPr>
          <p:nvPr/>
        </p:nvCxnSpPr>
        <p:spPr>
          <a:xfrm flipH="1" flipV="1">
            <a:off x="967170" y="854711"/>
            <a:ext cx="284885" cy="39441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8" idx="1"/>
          </p:cNvCxnSpPr>
          <p:nvPr/>
        </p:nvCxnSpPr>
        <p:spPr>
          <a:xfrm flipH="1" flipV="1">
            <a:off x="800395" y="1303956"/>
            <a:ext cx="165323" cy="17675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>
            <a:stCxn id="8" idx="1"/>
            <a:endCxn id="21" idx="6"/>
          </p:cNvCxnSpPr>
          <p:nvPr/>
        </p:nvCxnSpPr>
        <p:spPr>
          <a:xfrm flipH="1">
            <a:off x="903320" y="1480710"/>
            <a:ext cx="62398" cy="20424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22" idx="7"/>
          </p:cNvCxnSpPr>
          <p:nvPr/>
        </p:nvCxnSpPr>
        <p:spPr>
          <a:xfrm flipV="1">
            <a:off x="1086914" y="1712294"/>
            <a:ext cx="39857" cy="32597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stCxn id="30" idx="5"/>
          </p:cNvCxnSpPr>
          <p:nvPr/>
        </p:nvCxnSpPr>
        <p:spPr>
          <a:xfrm>
            <a:off x="817395" y="3410995"/>
            <a:ext cx="132288" cy="18154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stCxn id="25" idx="0"/>
            <a:endCxn id="7" idx="1"/>
          </p:cNvCxnSpPr>
          <p:nvPr/>
        </p:nvCxnSpPr>
        <p:spPr>
          <a:xfrm flipV="1">
            <a:off x="675111" y="3824122"/>
            <a:ext cx="290606" cy="43983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stCxn id="26" idx="0"/>
          </p:cNvCxnSpPr>
          <p:nvPr/>
        </p:nvCxnSpPr>
        <p:spPr>
          <a:xfrm flipV="1">
            <a:off x="1252055" y="4055706"/>
            <a:ext cx="0" cy="68191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stCxn id="27" idx="0"/>
          </p:cNvCxnSpPr>
          <p:nvPr/>
        </p:nvCxnSpPr>
        <p:spPr>
          <a:xfrm flipH="1" flipV="1">
            <a:off x="1894114" y="4055706"/>
            <a:ext cx="96517" cy="31036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>
            <a:stCxn id="28" idx="1"/>
          </p:cNvCxnSpPr>
          <p:nvPr/>
        </p:nvCxnSpPr>
        <p:spPr>
          <a:xfrm flipH="1" flipV="1">
            <a:off x="2347622" y="4055706"/>
            <a:ext cx="258922" cy="11670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stCxn id="29" idx="2"/>
            <a:endCxn id="7" idx="3"/>
          </p:cNvCxnSpPr>
          <p:nvPr/>
        </p:nvCxnSpPr>
        <p:spPr>
          <a:xfrm flipH="1">
            <a:off x="2347620" y="3824122"/>
            <a:ext cx="2433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>
            <a:stCxn id="45" idx="6"/>
          </p:cNvCxnSpPr>
          <p:nvPr/>
        </p:nvCxnSpPr>
        <p:spPr>
          <a:xfrm flipV="1">
            <a:off x="5960225" y="4522880"/>
            <a:ext cx="320829" cy="2527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stCxn id="44" idx="7"/>
          </p:cNvCxnSpPr>
          <p:nvPr/>
        </p:nvCxnSpPr>
        <p:spPr>
          <a:xfrm flipH="1" flipV="1">
            <a:off x="6460577" y="4625002"/>
            <a:ext cx="16746" cy="19265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stCxn id="43" idx="0"/>
          </p:cNvCxnSpPr>
          <p:nvPr/>
        </p:nvCxnSpPr>
        <p:spPr>
          <a:xfrm flipV="1">
            <a:off x="7256883" y="4625002"/>
            <a:ext cx="0" cy="15473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>
            <a:stCxn id="42" idx="2"/>
          </p:cNvCxnSpPr>
          <p:nvPr/>
        </p:nvCxnSpPr>
        <p:spPr>
          <a:xfrm flipH="1" flipV="1">
            <a:off x="7662957" y="4548152"/>
            <a:ext cx="369727" cy="20631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41" idx="2"/>
            <a:endCxn id="6" idx="3"/>
          </p:cNvCxnSpPr>
          <p:nvPr/>
        </p:nvCxnSpPr>
        <p:spPr>
          <a:xfrm flipH="1">
            <a:off x="7662958" y="4289226"/>
            <a:ext cx="413268" cy="10419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>
            <a:stCxn id="40" idx="2"/>
          </p:cNvCxnSpPr>
          <p:nvPr/>
        </p:nvCxnSpPr>
        <p:spPr>
          <a:xfrm flipH="1">
            <a:off x="7522420" y="3926243"/>
            <a:ext cx="118570" cy="23352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>
            <a:stCxn id="39" idx="4"/>
            <a:endCxn id="6" idx="0"/>
          </p:cNvCxnSpPr>
          <p:nvPr/>
        </p:nvCxnSpPr>
        <p:spPr>
          <a:xfrm flipH="1">
            <a:off x="6972007" y="3953585"/>
            <a:ext cx="98752" cy="20824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stCxn id="38" idx="2"/>
          </p:cNvCxnSpPr>
          <p:nvPr/>
        </p:nvCxnSpPr>
        <p:spPr>
          <a:xfrm flipH="1" flipV="1">
            <a:off x="7662959" y="3141559"/>
            <a:ext cx="152598" cy="4075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>
            <a:stCxn id="37" idx="2"/>
            <a:endCxn id="5" idx="3"/>
          </p:cNvCxnSpPr>
          <p:nvPr/>
        </p:nvCxnSpPr>
        <p:spPr>
          <a:xfrm flipH="1">
            <a:off x="7662957" y="2706709"/>
            <a:ext cx="324634" cy="20326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36" idx="2"/>
          </p:cNvCxnSpPr>
          <p:nvPr/>
        </p:nvCxnSpPr>
        <p:spPr>
          <a:xfrm flipH="1">
            <a:off x="7256884" y="2253061"/>
            <a:ext cx="265534" cy="45364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31" idx="5"/>
          </p:cNvCxnSpPr>
          <p:nvPr/>
        </p:nvCxnSpPr>
        <p:spPr>
          <a:xfrm>
            <a:off x="5865742" y="1025771"/>
            <a:ext cx="415312" cy="22335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6413679" y="885242"/>
            <a:ext cx="72938" cy="36388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33" idx="4"/>
          </p:cNvCxnSpPr>
          <p:nvPr/>
        </p:nvCxnSpPr>
        <p:spPr>
          <a:xfrm>
            <a:off x="7363897" y="1080021"/>
            <a:ext cx="0" cy="16910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34" idx="3"/>
          </p:cNvCxnSpPr>
          <p:nvPr/>
        </p:nvCxnSpPr>
        <p:spPr>
          <a:xfrm flipH="1">
            <a:off x="7662959" y="836439"/>
            <a:ext cx="257575" cy="43719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>
            <a:stCxn id="35" idx="2"/>
            <a:endCxn id="4" idx="3"/>
          </p:cNvCxnSpPr>
          <p:nvPr/>
        </p:nvCxnSpPr>
        <p:spPr>
          <a:xfrm flipH="1">
            <a:off x="7662959" y="1273631"/>
            <a:ext cx="305579" cy="20707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Elipse"/>
          <p:cNvSpPr/>
          <p:nvPr/>
        </p:nvSpPr>
        <p:spPr>
          <a:xfrm>
            <a:off x="2319058" y="885242"/>
            <a:ext cx="903320" cy="2589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código</a:t>
            </a:r>
          </a:p>
        </p:txBody>
      </p:sp>
      <p:cxnSp>
        <p:nvCxnSpPr>
          <p:cNvPr id="74" name="73 Conector recto"/>
          <p:cNvCxnSpPr>
            <a:endCxn id="73" idx="3"/>
          </p:cNvCxnSpPr>
          <p:nvPr/>
        </p:nvCxnSpPr>
        <p:spPr>
          <a:xfrm flipV="1">
            <a:off x="2347621" y="1106249"/>
            <a:ext cx="103725" cy="13615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CuadroTexto"/>
          <p:cNvSpPr txBox="1"/>
          <p:nvPr/>
        </p:nvSpPr>
        <p:spPr>
          <a:xfrm>
            <a:off x="4029863" y="92613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 - 1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4514769" y="1930826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 - 1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1699436" y="209917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 - 1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4351083" y="284657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 - m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1281404" y="2432170"/>
            <a:ext cx="841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/>
              <a:t>pertenece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3930524" y="1347614"/>
            <a:ext cx="841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/>
              <a:t>destinado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3946907" y="3073230"/>
            <a:ext cx="841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/>
              <a:t>fecha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6683211" y="2037497"/>
            <a:ext cx="841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/>
              <a:t>ubicada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4162931" y="2139702"/>
            <a:ext cx="841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/>
              <a:t>única</a:t>
            </a:r>
          </a:p>
        </p:txBody>
      </p:sp>
    </p:spTree>
    <p:extLst>
      <p:ext uri="{BB962C8B-B14F-4D97-AF65-F5344CB8AC3E}">
        <p14:creationId xmlns:p14="http://schemas.microsoft.com/office/powerpoint/2010/main" val="13908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tx2">
                    <a:lumMod val="75000"/>
                  </a:schemeClr>
                </a:solidFill>
                <a:latin typeface="Fjalla One" panose="020B0604020202020204" charset="0"/>
                <a:cs typeface="Fjalla One" panose="020B0604020202020204" charset="0"/>
              </a:rPr>
              <a:t>TABLA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394472"/>
          </a:xfrm>
        </p:spPr>
        <p:txBody>
          <a:bodyPr>
            <a:normAutofit fontScale="85000" lnSpcReduction="10000"/>
          </a:bodyPr>
          <a:lstStyle/>
          <a:p>
            <a:r>
              <a:rPr lang="es-MX" sz="2000" dirty="0"/>
              <a:t>Cliente: (</a:t>
            </a:r>
            <a:r>
              <a:rPr lang="es-MX" sz="2000" dirty="0" err="1"/>
              <a:t>idCliente</a:t>
            </a:r>
            <a:r>
              <a:rPr lang="es-MX" sz="2000" dirty="0"/>
              <a:t>, nombre, dirección, </a:t>
            </a:r>
            <a:r>
              <a:rPr lang="es-MX" sz="2000" dirty="0" err="1"/>
              <a:t>rfc</a:t>
            </a:r>
            <a:r>
              <a:rPr lang="es-MX" sz="2000" dirty="0"/>
              <a:t>, estatus, teléfono )</a:t>
            </a:r>
          </a:p>
          <a:p>
            <a:r>
              <a:rPr lang="es-MX" sz="2000" dirty="0" err="1"/>
              <a:t>Opcion</a:t>
            </a:r>
            <a:r>
              <a:rPr lang="es-MX" sz="2000" dirty="0"/>
              <a:t>: (</a:t>
            </a:r>
            <a:r>
              <a:rPr lang="es-MX" sz="2000" dirty="0" err="1"/>
              <a:t>idOpcion</a:t>
            </a:r>
            <a:r>
              <a:rPr lang="es-MX" sz="2000" dirty="0"/>
              <a:t>, </a:t>
            </a:r>
          </a:p>
          <a:p>
            <a:r>
              <a:rPr lang="es-MX" sz="2000" dirty="0"/>
              <a:t>Usado: (</a:t>
            </a:r>
            <a:r>
              <a:rPr lang="es-MX" sz="2000" dirty="0" err="1"/>
              <a:t>idUsado</a:t>
            </a:r>
            <a:r>
              <a:rPr lang="es-MX" sz="2000" dirty="0"/>
              <a:t>, estatus, matricula, modelo, marca, precio de transición, </a:t>
            </a:r>
            <a:r>
              <a:rPr lang="es-MX" sz="2000" dirty="0" err="1">
                <a:solidFill>
                  <a:srgbClr val="FF0000"/>
                </a:solidFill>
              </a:rPr>
              <a:t>idCliente</a:t>
            </a:r>
            <a:r>
              <a:rPr lang="es-MX" sz="2000" dirty="0"/>
              <a:t>,  )</a:t>
            </a:r>
          </a:p>
          <a:p>
            <a:r>
              <a:rPr lang="es-MX" sz="2000" dirty="0"/>
              <a:t>Vendedor: (</a:t>
            </a:r>
            <a:r>
              <a:rPr lang="es-MX" sz="2000" dirty="0" err="1"/>
              <a:t>idVendedor</a:t>
            </a:r>
            <a:r>
              <a:rPr lang="es-MX" sz="2000" dirty="0"/>
              <a:t>, nombre, dirección, estatus, teléfono, </a:t>
            </a:r>
            <a:r>
              <a:rPr lang="es-MX" sz="2000" dirty="0" err="1"/>
              <a:t>rfc</a:t>
            </a:r>
            <a:r>
              <a:rPr lang="es-MX" sz="2000" dirty="0"/>
              <a:t>)</a:t>
            </a:r>
          </a:p>
          <a:p>
            <a:r>
              <a:rPr lang="es-MX" sz="2000" dirty="0"/>
              <a:t>Vehículo: (</a:t>
            </a:r>
            <a:r>
              <a:rPr lang="es-MX" sz="2000" dirty="0" err="1"/>
              <a:t>idVehículo</a:t>
            </a:r>
            <a:r>
              <a:rPr lang="es-MX" sz="2000" dirty="0"/>
              <a:t>, precio, cilindro, modelo, marca, estatus)</a:t>
            </a:r>
          </a:p>
          <a:p>
            <a:r>
              <a:rPr lang="es-MX" sz="2000" dirty="0"/>
              <a:t>Venta: (</a:t>
            </a:r>
            <a:r>
              <a:rPr lang="es-MX" sz="2000" dirty="0" err="1"/>
              <a:t>idVenta</a:t>
            </a:r>
            <a:r>
              <a:rPr lang="es-MX" sz="2000" dirty="0"/>
              <a:t>, estatus)</a:t>
            </a:r>
          </a:p>
          <a:p>
            <a:r>
              <a:rPr lang="es-MX" sz="2000" dirty="0" err="1"/>
              <a:t>OpciónVenta</a:t>
            </a:r>
            <a:r>
              <a:rPr lang="es-MX" sz="2000" dirty="0"/>
              <a:t>: (</a:t>
            </a:r>
            <a:r>
              <a:rPr lang="es-MX" sz="2000" dirty="0" err="1"/>
              <a:t>idOpciónVenta</a:t>
            </a:r>
            <a:r>
              <a:rPr lang="es-MX" sz="2000" dirty="0"/>
              <a:t>, </a:t>
            </a:r>
            <a:r>
              <a:rPr lang="es-MX" sz="2000" dirty="0" err="1"/>
              <a:t>idOpción</a:t>
            </a:r>
            <a:r>
              <a:rPr lang="es-MX" sz="2000" dirty="0"/>
              <a:t>, </a:t>
            </a:r>
            <a:r>
              <a:rPr lang="es-MX" sz="2000" dirty="0" err="1"/>
              <a:t>idVenta</a:t>
            </a:r>
            <a:r>
              <a:rPr lang="es-MX" sz="2000" dirty="0"/>
              <a:t>, estatus)</a:t>
            </a:r>
          </a:p>
          <a:p>
            <a:r>
              <a:rPr lang="es-MX" sz="2000" dirty="0" err="1"/>
              <a:t>OpciónVehículo</a:t>
            </a:r>
            <a:r>
              <a:rPr lang="es-MX" sz="2000" dirty="0"/>
              <a:t>: (</a:t>
            </a:r>
            <a:r>
              <a:rPr lang="es-MX" sz="2000" dirty="0" err="1"/>
              <a:t>idOpciónVehículo</a:t>
            </a:r>
            <a:r>
              <a:rPr lang="es-MX" sz="2000" dirty="0"/>
              <a:t>, </a:t>
            </a:r>
            <a:r>
              <a:rPr lang="es-MX" sz="2000" dirty="0" err="1"/>
              <a:t>idOpción</a:t>
            </a:r>
            <a:r>
              <a:rPr lang="es-MX" sz="2000" dirty="0"/>
              <a:t>, </a:t>
            </a:r>
            <a:r>
              <a:rPr lang="es-MX" sz="2000" dirty="0" err="1"/>
              <a:t>idVehículo</a:t>
            </a:r>
            <a:r>
              <a:rPr lang="es-MX" sz="2000" dirty="0"/>
              <a:t>, precio, estatus)</a:t>
            </a:r>
          </a:p>
          <a:p>
            <a:endParaRPr lang="es-MX" sz="2000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67847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95936" y="2139702"/>
            <a:ext cx="936104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Paciente</a:t>
            </a:r>
          </a:p>
        </p:txBody>
      </p:sp>
      <p:sp>
        <p:nvSpPr>
          <p:cNvPr id="4" name="3 Rectángulo"/>
          <p:cNvSpPr/>
          <p:nvPr/>
        </p:nvSpPr>
        <p:spPr>
          <a:xfrm>
            <a:off x="755576" y="771550"/>
            <a:ext cx="1008112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Medico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1560" y="3913732"/>
            <a:ext cx="122413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Diagnostico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164288" y="627534"/>
            <a:ext cx="1368152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Cama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308304" y="3939902"/>
            <a:ext cx="122413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Planta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851920" y="3867894"/>
            <a:ext cx="122413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Tarjeta de visita</a:t>
            </a:r>
          </a:p>
        </p:txBody>
      </p:sp>
      <p:cxnSp>
        <p:nvCxnSpPr>
          <p:cNvPr id="12" name="11 Conector recto"/>
          <p:cNvCxnSpPr>
            <a:stCxn id="4" idx="2"/>
            <a:endCxn id="5" idx="0"/>
          </p:cNvCxnSpPr>
          <p:nvPr/>
        </p:nvCxnSpPr>
        <p:spPr>
          <a:xfrm flipH="1">
            <a:off x="1223628" y="1131590"/>
            <a:ext cx="36004" cy="278214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5" idx="3"/>
          </p:cNvCxnSpPr>
          <p:nvPr/>
        </p:nvCxnSpPr>
        <p:spPr>
          <a:xfrm flipV="1">
            <a:off x="1835696" y="2555492"/>
            <a:ext cx="2160240" cy="157426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4932040" y="1131590"/>
            <a:ext cx="2232248" cy="108012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endCxn id="2" idx="2"/>
          </p:cNvCxnSpPr>
          <p:nvPr/>
        </p:nvCxnSpPr>
        <p:spPr>
          <a:xfrm flipV="1">
            <a:off x="4463988" y="2571750"/>
            <a:ext cx="0" cy="129614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7" idx="0"/>
            <a:endCxn id="6" idx="2"/>
          </p:cNvCxnSpPr>
          <p:nvPr/>
        </p:nvCxnSpPr>
        <p:spPr>
          <a:xfrm flipH="1" flipV="1">
            <a:off x="7848364" y="1131590"/>
            <a:ext cx="72008" cy="280831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Elipse"/>
          <p:cNvSpPr/>
          <p:nvPr/>
        </p:nvSpPr>
        <p:spPr>
          <a:xfrm>
            <a:off x="35496" y="51470"/>
            <a:ext cx="1080120" cy="504056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tx2">
                    <a:lumMod val="75000"/>
                  </a:schemeClr>
                </a:solidFill>
              </a:rPr>
              <a:t>no.FichaMedico</a:t>
            </a:r>
            <a:endParaRPr lang="es-MX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3644016" y="1456148"/>
            <a:ext cx="576064" cy="252028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2">
                    <a:lumMod val="75000"/>
                  </a:schemeClr>
                </a:solidFill>
              </a:rPr>
              <a:t>rfc</a:t>
            </a:r>
            <a:endParaRPr lang="es-MX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6444197" y="1819414"/>
            <a:ext cx="1059709" cy="430164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2">
                    <a:lumMod val="75000"/>
                  </a:schemeClr>
                </a:solidFill>
              </a:rPr>
              <a:t>fecha de asignación</a:t>
            </a:r>
          </a:p>
        </p:txBody>
      </p:sp>
      <p:sp>
        <p:nvSpPr>
          <p:cNvPr id="23" name="22 Elipse"/>
          <p:cNvSpPr/>
          <p:nvPr/>
        </p:nvSpPr>
        <p:spPr>
          <a:xfrm>
            <a:off x="4585402" y="1382256"/>
            <a:ext cx="881060" cy="338045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2">
                    <a:lumMod val="75000"/>
                  </a:schemeClr>
                </a:solidFill>
              </a:rPr>
              <a:t>nombre</a:t>
            </a:r>
          </a:p>
        </p:txBody>
      </p:sp>
      <p:sp>
        <p:nvSpPr>
          <p:cNvPr id="25" name="24 Elipse"/>
          <p:cNvSpPr/>
          <p:nvPr/>
        </p:nvSpPr>
        <p:spPr>
          <a:xfrm>
            <a:off x="6944960" y="4791844"/>
            <a:ext cx="1016496" cy="351656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2">
                    <a:lumMod val="75000"/>
                  </a:schemeClr>
                </a:solidFill>
              </a:rPr>
              <a:t>nombre</a:t>
            </a:r>
          </a:p>
        </p:txBody>
      </p:sp>
      <p:sp>
        <p:nvSpPr>
          <p:cNvPr id="27" name="26 Elipse"/>
          <p:cNvSpPr/>
          <p:nvPr/>
        </p:nvSpPr>
        <p:spPr>
          <a:xfrm>
            <a:off x="7956376" y="4740374"/>
            <a:ext cx="1168896" cy="351656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tx2">
                    <a:lumMod val="75000"/>
                  </a:schemeClr>
                </a:solidFill>
              </a:rPr>
              <a:t>no.Planta</a:t>
            </a:r>
            <a:endParaRPr lang="es-MX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28 Elipse"/>
          <p:cNvSpPr/>
          <p:nvPr/>
        </p:nvSpPr>
        <p:spPr>
          <a:xfrm>
            <a:off x="-36512" y="1275606"/>
            <a:ext cx="1080120" cy="360040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2">
                    <a:lumMod val="75000"/>
                  </a:schemeClr>
                </a:solidFill>
              </a:rPr>
              <a:t>apellido</a:t>
            </a:r>
          </a:p>
          <a:p>
            <a:pPr algn="ctr"/>
            <a:r>
              <a:rPr lang="es-MX" sz="1100" b="1" dirty="0">
                <a:solidFill>
                  <a:schemeClr val="tx2">
                    <a:lumMod val="75000"/>
                  </a:schemeClr>
                </a:solidFill>
              </a:rPr>
              <a:t>Paterno</a:t>
            </a:r>
          </a:p>
        </p:txBody>
      </p:sp>
      <p:sp>
        <p:nvSpPr>
          <p:cNvPr id="30" name="29 Elipse"/>
          <p:cNvSpPr/>
          <p:nvPr/>
        </p:nvSpPr>
        <p:spPr>
          <a:xfrm>
            <a:off x="1990512" y="458208"/>
            <a:ext cx="1080120" cy="360040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2">
                    <a:lumMod val="75000"/>
                  </a:schemeClr>
                </a:solidFill>
              </a:rPr>
              <a:t>apellidoMaterno</a:t>
            </a:r>
            <a:endParaRPr lang="es-MX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10 Conector recto"/>
          <p:cNvCxnSpPr>
            <a:stCxn id="29" idx="7"/>
          </p:cNvCxnSpPr>
          <p:nvPr/>
        </p:nvCxnSpPr>
        <p:spPr>
          <a:xfrm flipV="1">
            <a:off x="885428" y="1131590"/>
            <a:ext cx="86172" cy="196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3" idx="5"/>
          </p:cNvCxnSpPr>
          <p:nvPr/>
        </p:nvCxnSpPr>
        <p:spPr>
          <a:xfrm>
            <a:off x="957436" y="481709"/>
            <a:ext cx="14164" cy="289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19" idx="4"/>
          </p:cNvCxnSpPr>
          <p:nvPr/>
        </p:nvCxnSpPr>
        <p:spPr>
          <a:xfrm>
            <a:off x="3932048" y="1708176"/>
            <a:ext cx="288032" cy="431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2048 Conector recto"/>
          <p:cNvCxnSpPr>
            <a:stCxn id="23" idx="3"/>
          </p:cNvCxnSpPr>
          <p:nvPr/>
        </p:nvCxnSpPr>
        <p:spPr>
          <a:xfrm>
            <a:off x="4714430" y="1670795"/>
            <a:ext cx="0" cy="46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2052 Conector recto"/>
          <p:cNvCxnSpPr>
            <a:stCxn id="30" idx="2"/>
          </p:cNvCxnSpPr>
          <p:nvPr/>
        </p:nvCxnSpPr>
        <p:spPr>
          <a:xfrm flipH="1">
            <a:off x="1763689" y="638228"/>
            <a:ext cx="226823" cy="16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2054 Conector recto"/>
          <p:cNvCxnSpPr>
            <a:stCxn id="2" idx="3"/>
          </p:cNvCxnSpPr>
          <p:nvPr/>
        </p:nvCxnSpPr>
        <p:spPr>
          <a:xfrm flipV="1">
            <a:off x="4932040" y="2320957"/>
            <a:ext cx="277529" cy="34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Elipse"/>
          <p:cNvSpPr/>
          <p:nvPr/>
        </p:nvSpPr>
        <p:spPr>
          <a:xfrm>
            <a:off x="2843808" y="4155926"/>
            <a:ext cx="864096" cy="504056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2">
                    <a:lumMod val="75000"/>
                  </a:schemeClr>
                </a:solidFill>
              </a:rPr>
              <a:t>Hora</a:t>
            </a:r>
          </a:p>
          <a:p>
            <a:pPr algn="ctr"/>
            <a:r>
              <a:rPr lang="es-MX" sz="1200" b="1" dirty="0">
                <a:solidFill>
                  <a:schemeClr val="tx2">
                    <a:lumMod val="75000"/>
                  </a:schemeClr>
                </a:solidFill>
              </a:rPr>
              <a:t>Inicial</a:t>
            </a:r>
          </a:p>
        </p:txBody>
      </p:sp>
      <p:sp>
        <p:nvSpPr>
          <p:cNvPr id="43" name="42 Elipse"/>
          <p:cNvSpPr/>
          <p:nvPr/>
        </p:nvSpPr>
        <p:spPr>
          <a:xfrm>
            <a:off x="5209569" y="4243791"/>
            <a:ext cx="926195" cy="504056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2">
                    <a:lumMod val="75000"/>
                  </a:schemeClr>
                </a:solidFill>
              </a:rPr>
              <a:t>no.de</a:t>
            </a:r>
            <a:r>
              <a:rPr lang="es-MX" sz="1100" b="1" dirty="0">
                <a:solidFill>
                  <a:schemeClr val="tx2">
                    <a:lumMod val="75000"/>
                  </a:schemeClr>
                </a:solidFill>
              </a:rPr>
              <a:t> pase de visita</a:t>
            </a:r>
          </a:p>
        </p:txBody>
      </p:sp>
      <p:sp>
        <p:nvSpPr>
          <p:cNvPr id="44" name="43 Elipse"/>
          <p:cNvSpPr/>
          <p:nvPr/>
        </p:nvSpPr>
        <p:spPr>
          <a:xfrm>
            <a:off x="3308842" y="4747847"/>
            <a:ext cx="1263157" cy="357572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2">
                    <a:lumMod val="75000"/>
                  </a:schemeClr>
                </a:solidFill>
              </a:rPr>
              <a:t>idTarjeta</a:t>
            </a:r>
            <a:endParaRPr lang="es-MX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44 Elipse"/>
          <p:cNvSpPr/>
          <p:nvPr/>
        </p:nvSpPr>
        <p:spPr>
          <a:xfrm>
            <a:off x="298376" y="1766326"/>
            <a:ext cx="889248" cy="362508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2">
                    <a:lumMod val="75000"/>
                  </a:schemeClr>
                </a:solidFill>
              </a:rPr>
              <a:t>estatus</a:t>
            </a:r>
          </a:p>
        </p:txBody>
      </p:sp>
      <p:sp>
        <p:nvSpPr>
          <p:cNvPr id="46" name="45 Elipse"/>
          <p:cNvSpPr/>
          <p:nvPr/>
        </p:nvSpPr>
        <p:spPr>
          <a:xfrm>
            <a:off x="179512" y="4729522"/>
            <a:ext cx="889248" cy="362508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2">
                    <a:lumMod val="75000"/>
                  </a:schemeClr>
                </a:solidFill>
              </a:rPr>
              <a:t>estatus</a:t>
            </a:r>
          </a:p>
        </p:txBody>
      </p:sp>
      <p:sp>
        <p:nvSpPr>
          <p:cNvPr id="48" name="47 Elipse"/>
          <p:cNvSpPr/>
          <p:nvPr/>
        </p:nvSpPr>
        <p:spPr>
          <a:xfrm>
            <a:off x="8219256" y="-20538"/>
            <a:ext cx="889248" cy="362508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2">
                    <a:lumMod val="75000"/>
                  </a:schemeClr>
                </a:solidFill>
              </a:rPr>
              <a:t>estatus</a:t>
            </a:r>
          </a:p>
        </p:txBody>
      </p:sp>
      <p:sp>
        <p:nvSpPr>
          <p:cNvPr id="49" name="48 Elipse"/>
          <p:cNvSpPr/>
          <p:nvPr/>
        </p:nvSpPr>
        <p:spPr>
          <a:xfrm>
            <a:off x="2699792" y="2139702"/>
            <a:ext cx="889248" cy="362508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2">
                    <a:lumMod val="75000"/>
                  </a:schemeClr>
                </a:solidFill>
              </a:rPr>
              <a:t>estatus</a:t>
            </a:r>
          </a:p>
        </p:txBody>
      </p:sp>
      <p:sp>
        <p:nvSpPr>
          <p:cNvPr id="50" name="49 Elipse"/>
          <p:cNvSpPr/>
          <p:nvPr/>
        </p:nvSpPr>
        <p:spPr>
          <a:xfrm>
            <a:off x="4644008" y="4801530"/>
            <a:ext cx="889248" cy="362508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2">
                    <a:lumMod val="75000"/>
                  </a:schemeClr>
                </a:solidFill>
              </a:rPr>
              <a:t>estatus</a:t>
            </a:r>
          </a:p>
        </p:txBody>
      </p:sp>
      <p:sp>
        <p:nvSpPr>
          <p:cNvPr id="51" name="50 Elipse"/>
          <p:cNvSpPr/>
          <p:nvPr/>
        </p:nvSpPr>
        <p:spPr>
          <a:xfrm>
            <a:off x="8172400" y="3361370"/>
            <a:ext cx="889248" cy="362508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2">
                    <a:lumMod val="75000"/>
                  </a:schemeClr>
                </a:solidFill>
              </a:rPr>
              <a:t>estatus</a:t>
            </a:r>
          </a:p>
        </p:txBody>
      </p:sp>
      <p:sp>
        <p:nvSpPr>
          <p:cNvPr id="52" name="51 Elipse"/>
          <p:cNvSpPr/>
          <p:nvPr/>
        </p:nvSpPr>
        <p:spPr>
          <a:xfrm>
            <a:off x="35496" y="3490469"/>
            <a:ext cx="786574" cy="252028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2">
                    <a:lumMod val="75000"/>
                  </a:schemeClr>
                </a:solidFill>
              </a:rPr>
              <a:t>desc.</a:t>
            </a:r>
          </a:p>
        </p:txBody>
      </p:sp>
      <p:sp>
        <p:nvSpPr>
          <p:cNvPr id="53" name="52 Elipse"/>
          <p:cNvSpPr/>
          <p:nvPr/>
        </p:nvSpPr>
        <p:spPr>
          <a:xfrm>
            <a:off x="1174713" y="4769057"/>
            <a:ext cx="1501217" cy="330505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2">
                    <a:lumMod val="75000"/>
                  </a:schemeClr>
                </a:solidFill>
              </a:rPr>
              <a:t>idDiagnostico</a:t>
            </a:r>
            <a:endParaRPr lang="es-MX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53 Elipse"/>
          <p:cNvSpPr/>
          <p:nvPr/>
        </p:nvSpPr>
        <p:spPr>
          <a:xfrm>
            <a:off x="5220072" y="3545092"/>
            <a:ext cx="851520" cy="394810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2">
                    <a:lumMod val="75000"/>
                  </a:schemeClr>
                </a:solidFill>
              </a:rPr>
              <a:t>Hora</a:t>
            </a:r>
          </a:p>
          <a:p>
            <a:pPr algn="ctr"/>
            <a:r>
              <a:rPr lang="es-MX" sz="1100" b="1" dirty="0">
                <a:solidFill>
                  <a:schemeClr val="tx2">
                    <a:lumMod val="75000"/>
                  </a:schemeClr>
                </a:solidFill>
              </a:rPr>
              <a:t>Final</a:t>
            </a:r>
          </a:p>
        </p:txBody>
      </p:sp>
      <p:cxnSp>
        <p:nvCxnSpPr>
          <p:cNvPr id="2057" name="2056 Conector recto"/>
          <p:cNvCxnSpPr>
            <a:stCxn id="42" idx="7"/>
          </p:cNvCxnSpPr>
          <p:nvPr/>
        </p:nvCxnSpPr>
        <p:spPr>
          <a:xfrm flipV="1">
            <a:off x="3581360" y="4083918"/>
            <a:ext cx="270560" cy="14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2058 Conector recto"/>
          <p:cNvCxnSpPr>
            <a:stCxn id="44" idx="0"/>
          </p:cNvCxnSpPr>
          <p:nvPr/>
        </p:nvCxnSpPr>
        <p:spPr>
          <a:xfrm flipV="1">
            <a:off x="3940421" y="4345780"/>
            <a:ext cx="55515" cy="40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2060 Conector recto"/>
          <p:cNvCxnSpPr>
            <a:stCxn id="50" idx="1"/>
          </p:cNvCxnSpPr>
          <p:nvPr/>
        </p:nvCxnSpPr>
        <p:spPr>
          <a:xfrm flipH="1" flipV="1">
            <a:off x="4644008" y="4299942"/>
            <a:ext cx="130227" cy="554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2062 Conector recto"/>
          <p:cNvCxnSpPr>
            <a:stCxn id="43" idx="2"/>
          </p:cNvCxnSpPr>
          <p:nvPr/>
        </p:nvCxnSpPr>
        <p:spPr>
          <a:xfrm flipH="1" flipV="1">
            <a:off x="5004048" y="4299942"/>
            <a:ext cx="205521" cy="19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2064 Conector recto"/>
          <p:cNvCxnSpPr>
            <a:stCxn id="54" idx="3"/>
          </p:cNvCxnSpPr>
          <p:nvPr/>
        </p:nvCxnSpPr>
        <p:spPr>
          <a:xfrm flipH="1">
            <a:off x="5088632" y="3882083"/>
            <a:ext cx="256142" cy="57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Elipse"/>
          <p:cNvSpPr/>
          <p:nvPr/>
        </p:nvSpPr>
        <p:spPr>
          <a:xfrm>
            <a:off x="5220072" y="2044775"/>
            <a:ext cx="1223038" cy="526975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2">
                    <a:lumMod val="75000"/>
                  </a:schemeClr>
                </a:solidFill>
              </a:rPr>
              <a:t>fecha </a:t>
            </a:r>
          </a:p>
          <a:p>
            <a:pPr algn="ctr"/>
            <a:r>
              <a:rPr lang="es-MX" sz="1000" b="1" dirty="0">
                <a:solidFill>
                  <a:schemeClr val="tx2">
                    <a:lumMod val="75000"/>
                  </a:schemeClr>
                </a:solidFill>
              </a:rPr>
              <a:t>de </a:t>
            </a:r>
          </a:p>
          <a:p>
            <a:pPr algn="ctr"/>
            <a:r>
              <a:rPr lang="es-MX" sz="1000" b="1" dirty="0">
                <a:solidFill>
                  <a:schemeClr val="tx2">
                    <a:lumMod val="75000"/>
                  </a:schemeClr>
                </a:solidFill>
              </a:rPr>
              <a:t>nacimiento</a:t>
            </a:r>
          </a:p>
        </p:txBody>
      </p:sp>
      <p:sp>
        <p:nvSpPr>
          <p:cNvPr id="71" name="70 Elipse"/>
          <p:cNvSpPr/>
          <p:nvPr/>
        </p:nvSpPr>
        <p:spPr>
          <a:xfrm>
            <a:off x="2530572" y="2555492"/>
            <a:ext cx="773083" cy="504056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2">
                    <a:lumMod val="75000"/>
                  </a:schemeClr>
                </a:solidFill>
              </a:rPr>
              <a:t>no.De</a:t>
            </a:r>
            <a:endParaRPr lang="es-MX" sz="9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MX" sz="900" b="1" dirty="0">
                <a:solidFill>
                  <a:schemeClr val="tx2">
                    <a:lumMod val="75000"/>
                  </a:schemeClr>
                </a:solidFill>
              </a:rPr>
              <a:t>Seguro</a:t>
            </a:r>
          </a:p>
          <a:p>
            <a:pPr algn="ctr"/>
            <a:r>
              <a:rPr lang="es-MX" sz="900" b="1" dirty="0">
                <a:solidFill>
                  <a:schemeClr val="tx2">
                    <a:lumMod val="75000"/>
                  </a:schemeClr>
                </a:solidFill>
              </a:rPr>
              <a:t>Social</a:t>
            </a:r>
          </a:p>
        </p:txBody>
      </p:sp>
      <p:sp>
        <p:nvSpPr>
          <p:cNvPr id="75" name="74 Elipse"/>
          <p:cNvSpPr/>
          <p:nvPr/>
        </p:nvSpPr>
        <p:spPr>
          <a:xfrm>
            <a:off x="1475656" y="123478"/>
            <a:ext cx="881060" cy="338045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2">
                    <a:lumMod val="75000"/>
                  </a:schemeClr>
                </a:solidFill>
              </a:rPr>
              <a:t>nombre</a:t>
            </a:r>
          </a:p>
        </p:txBody>
      </p:sp>
      <p:cxnSp>
        <p:nvCxnSpPr>
          <p:cNvPr id="2075" name="2074 Conector recto"/>
          <p:cNvCxnSpPr>
            <a:stCxn id="4" idx="0"/>
          </p:cNvCxnSpPr>
          <p:nvPr/>
        </p:nvCxnSpPr>
        <p:spPr>
          <a:xfrm flipV="1">
            <a:off x="1259632" y="461523"/>
            <a:ext cx="504056" cy="310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Elipse"/>
          <p:cNvSpPr/>
          <p:nvPr/>
        </p:nvSpPr>
        <p:spPr>
          <a:xfrm>
            <a:off x="3419872" y="2787774"/>
            <a:ext cx="1008112" cy="360040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err="1">
                <a:solidFill>
                  <a:schemeClr val="tx2">
                    <a:lumMod val="75000"/>
                  </a:schemeClr>
                </a:solidFill>
              </a:rPr>
              <a:t>apellidoMaterno</a:t>
            </a:r>
            <a:endParaRPr lang="es-MX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2" name="81 Elipse"/>
          <p:cNvSpPr/>
          <p:nvPr/>
        </p:nvSpPr>
        <p:spPr>
          <a:xfrm>
            <a:off x="4602752" y="2881776"/>
            <a:ext cx="1008112" cy="360040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2">
                    <a:lumMod val="75000"/>
                  </a:schemeClr>
                </a:solidFill>
              </a:rPr>
              <a:t>Apellido</a:t>
            </a:r>
          </a:p>
          <a:p>
            <a:pPr algn="ctr"/>
            <a:r>
              <a:rPr lang="es-MX" sz="1000" b="1" dirty="0">
                <a:solidFill>
                  <a:schemeClr val="tx2">
                    <a:lumMod val="75000"/>
                  </a:schemeClr>
                </a:solidFill>
              </a:rPr>
              <a:t>Paterno</a:t>
            </a:r>
          </a:p>
        </p:txBody>
      </p:sp>
      <p:cxnSp>
        <p:nvCxnSpPr>
          <p:cNvPr id="38" name="37 Conector recto"/>
          <p:cNvCxnSpPr>
            <a:stCxn id="49" idx="6"/>
            <a:endCxn id="2" idx="1"/>
          </p:cNvCxnSpPr>
          <p:nvPr/>
        </p:nvCxnSpPr>
        <p:spPr>
          <a:xfrm>
            <a:off x="3589040" y="2320956"/>
            <a:ext cx="406896" cy="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>
            <a:stCxn id="71" idx="7"/>
            <a:endCxn id="2" idx="1"/>
          </p:cNvCxnSpPr>
          <p:nvPr/>
        </p:nvCxnSpPr>
        <p:spPr>
          <a:xfrm flipV="1">
            <a:off x="3190440" y="2355726"/>
            <a:ext cx="805496" cy="27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>
            <a:stCxn id="82" idx="0"/>
          </p:cNvCxnSpPr>
          <p:nvPr/>
        </p:nvCxnSpPr>
        <p:spPr>
          <a:xfrm flipH="1" flipV="1">
            <a:off x="4774235" y="2571750"/>
            <a:ext cx="332573" cy="310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stCxn id="81" idx="7"/>
          </p:cNvCxnSpPr>
          <p:nvPr/>
        </p:nvCxnSpPr>
        <p:spPr>
          <a:xfrm flipV="1">
            <a:off x="4280349" y="2555492"/>
            <a:ext cx="3619" cy="28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45" idx="7"/>
          </p:cNvCxnSpPr>
          <p:nvPr/>
        </p:nvCxnSpPr>
        <p:spPr>
          <a:xfrm flipV="1">
            <a:off x="1057397" y="1131590"/>
            <a:ext cx="58219" cy="687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>
            <a:stCxn id="52" idx="4"/>
          </p:cNvCxnSpPr>
          <p:nvPr/>
        </p:nvCxnSpPr>
        <p:spPr>
          <a:xfrm>
            <a:off x="428783" y="3742497"/>
            <a:ext cx="195353" cy="139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46" idx="0"/>
          </p:cNvCxnSpPr>
          <p:nvPr/>
        </p:nvCxnSpPr>
        <p:spPr>
          <a:xfrm flipV="1">
            <a:off x="624136" y="4345780"/>
            <a:ext cx="197934" cy="383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53" idx="0"/>
          </p:cNvCxnSpPr>
          <p:nvPr/>
        </p:nvCxnSpPr>
        <p:spPr>
          <a:xfrm flipH="1" flipV="1">
            <a:off x="1475658" y="4345781"/>
            <a:ext cx="449664" cy="42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Elipse"/>
          <p:cNvSpPr/>
          <p:nvPr/>
        </p:nvSpPr>
        <p:spPr>
          <a:xfrm>
            <a:off x="6974051" y="13742"/>
            <a:ext cx="1010098" cy="344963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err="1">
                <a:solidFill>
                  <a:schemeClr val="tx2">
                    <a:lumMod val="75000"/>
                  </a:schemeClr>
                </a:solidFill>
              </a:rPr>
              <a:t>no.cama</a:t>
            </a:r>
            <a:endParaRPr lang="es-MX" sz="105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106 Elipse"/>
          <p:cNvSpPr/>
          <p:nvPr/>
        </p:nvSpPr>
        <p:spPr>
          <a:xfrm>
            <a:off x="6306345" y="4371950"/>
            <a:ext cx="932333" cy="456130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2">
                    <a:lumMod val="75000"/>
                  </a:schemeClr>
                </a:solidFill>
              </a:rPr>
              <a:t>Id.Planta</a:t>
            </a:r>
            <a:endParaRPr lang="es-MX" sz="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8" name="107 Elipse"/>
          <p:cNvSpPr/>
          <p:nvPr/>
        </p:nvSpPr>
        <p:spPr>
          <a:xfrm>
            <a:off x="8167026" y="1318008"/>
            <a:ext cx="899995" cy="365418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err="1">
                <a:solidFill>
                  <a:schemeClr val="tx2">
                    <a:lumMod val="75000"/>
                  </a:schemeClr>
                </a:solidFill>
              </a:rPr>
              <a:t>Id.Cama</a:t>
            </a:r>
            <a:endParaRPr lang="es-MX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2" name="71 Conector recto"/>
          <p:cNvCxnSpPr>
            <a:stCxn id="106" idx="6"/>
          </p:cNvCxnSpPr>
          <p:nvPr/>
        </p:nvCxnSpPr>
        <p:spPr>
          <a:xfrm flipH="1">
            <a:off x="7848364" y="186224"/>
            <a:ext cx="135785" cy="43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flipH="1" flipV="1">
            <a:off x="6553213" y="1720302"/>
            <a:ext cx="107019" cy="131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48" idx="3"/>
          </p:cNvCxnSpPr>
          <p:nvPr/>
        </p:nvCxnSpPr>
        <p:spPr>
          <a:xfrm flipH="1">
            <a:off x="8219256" y="288882"/>
            <a:ext cx="130227" cy="338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>
            <a:stCxn id="108" idx="1"/>
          </p:cNvCxnSpPr>
          <p:nvPr/>
        </p:nvCxnSpPr>
        <p:spPr>
          <a:xfrm flipH="1" flipV="1">
            <a:off x="8284369" y="1131590"/>
            <a:ext cx="14458" cy="239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116 Elipse"/>
          <p:cNvSpPr/>
          <p:nvPr/>
        </p:nvSpPr>
        <p:spPr>
          <a:xfrm>
            <a:off x="6158954" y="3926641"/>
            <a:ext cx="1010098" cy="344963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err="1">
                <a:solidFill>
                  <a:schemeClr val="tx2">
                    <a:lumMod val="75000"/>
                  </a:schemeClr>
                </a:solidFill>
              </a:rPr>
              <a:t>no.camas</a:t>
            </a:r>
            <a:endParaRPr lang="es-MX" sz="105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3" name="82 Conector recto"/>
          <p:cNvCxnSpPr>
            <a:stCxn id="117" idx="6"/>
            <a:endCxn id="7" idx="1"/>
          </p:cNvCxnSpPr>
          <p:nvPr/>
        </p:nvCxnSpPr>
        <p:spPr>
          <a:xfrm>
            <a:off x="7169052" y="4099123"/>
            <a:ext cx="139252" cy="5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>
            <a:stCxn id="107" idx="7"/>
          </p:cNvCxnSpPr>
          <p:nvPr/>
        </p:nvCxnSpPr>
        <p:spPr>
          <a:xfrm flipV="1">
            <a:off x="7102141" y="4345780"/>
            <a:ext cx="206163" cy="9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>
            <a:stCxn id="25" idx="0"/>
          </p:cNvCxnSpPr>
          <p:nvPr/>
        </p:nvCxnSpPr>
        <p:spPr>
          <a:xfrm flipV="1">
            <a:off x="7453208" y="4371950"/>
            <a:ext cx="0" cy="419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"/>
          <p:cNvCxnSpPr>
            <a:stCxn id="27" idx="1"/>
          </p:cNvCxnSpPr>
          <p:nvPr/>
        </p:nvCxnSpPr>
        <p:spPr>
          <a:xfrm flipH="1" flipV="1">
            <a:off x="8059258" y="4371950"/>
            <a:ext cx="68299" cy="419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>
            <a:stCxn id="51" idx="3"/>
          </p:cNvCxnSpPr>
          <p:nvPr/>
        </p:nvCxnSpPr>
        <p:spPr>
          <a:xfrm flipH="1">
            <a:off x="8219256" y="3670790"/>
            <a:ext cx="83371" cy="26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130 Rombo"/>
          <p:cNvSpPr/>
          <p:nvPr/>
        </p:nvSpPr>
        <p:spPr>
          <a:xfrm>
            <a:off x="2380627" y="3204227"/>
            <a:ext cx="757035" cy="6817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132 Rombo"/>
          <p:cNvSpPr/>
          <p:nvPr/>
        </p:nvSpPr>
        <p:spPr>
          <a:xfrm>
            <a:off x="863112" y="2211710"/>
            <a:ext cx="757035" cy="6817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4" name="133 Rombo"/>
          <p:cNvSpPr/>
          <p:nvPr/>
        </p:nvSpPr>
        <p:spPr>
          <a:xfrm>
            <a:off x="5906968" y="1257601"/>
            <a:ext cx="757035" cy="6817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134 Rombo"/>
          <p:cNvSpPr/>
          <p:nvPr/>
        </p:nvSpPr>
        <p:spPr>
          <a:xfrm>
            <a:off x="7503906" y="2044775"/>
            <a:ext cx="757035" cy="6817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7" name="136 Rombo"/>
          <p:cNvSpPr/>
          <p:nvPr/>
        </p:nvSpPr>
        <p:spPr>
          <a:xfrm>
            <a:off x="4225436" y="3059548"/>
            <a:ext cx="512915" cy="4763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93 CuadroTexto"/>
          <p:cNvSpPr txBox="1"/>
          <p:nvPr/>
        </p:nvSpPr>
        <p:spPr>
          <a:xfrm>
            <a:off x="7971853" y="3516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39" name="138 CuadroTexto"/>
          <p:cNvSpPr txBox="1"/>
          <p:nvPr/>
        </p:nvSpPr>
        <p:spPr>
          <a:xfrm>
            <a:off x="7884368" y="11315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43" name="142 CuadroTexto"/>
          <p:cNvSpPr txBox="1"/>
          <p:nvPr/>
        </p:nvSpPr>
        <p:spPr>
          <a:xfrm>
            <a:off x="6372200" y="98757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sp>
        <p:nvSpPr>
          <p:cNvPr id="145" name="144 CuadroTexto"/>
          <p:cNvSpPr txBox="1"/>
          <p:nvPr/>
        </p:nvSpPr>
        <p:spPr>
          <a:xfrm>
            <a:off x="4572000" y="35705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46" name="145 CuadroTexto"/>
          <p:cNvSpPr txBox="1"/>
          <p:nvPr/>
        </p:nvSpPr>
        <p:spPr>
          <a:xfrm>
            <a:off x="4486338" y="2499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1290191" y="1197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1262018" y="351662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156" name="155 Elipse"/>
          <p:cNvSpPr/>
          <p:nvPr/>
        </p:nvSpPr>
        <p:spPr>
          <a:xfrm>
            <a:off x="329041" y="3147814"/>
            <a:ext cx="845671" cy="252028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2">
                    <a:lumMod val="75000"/>
                  </a:schemeClr>
                </a:solidFill>
              </a:rPr>
              <a:t>código</a:t>
            </a:r>
          </a:p>
        </p:txBody>
      </p:sp>
      <p:cxnSp>
        <p:nvCxnSpPr>
          <p:cNvPr id="109" name="108 Conector recto"/>
          <p:cNvCxnSpPr>
            <a:stCxn id="156" idx="5"/>
          </p:cNvCxnSpPr>
          <p:nvPr/>
        </p:nvCxnSpPr>
        <p:spPr>
          <a:xfrm flipH="1">
            <a:off x="971600" y="3362933"/>
            <a:ext cx="79266" cy="57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161 Rectángulo"/>
          <p:cNvSpPr/>
          <p:nvPr/>
        </p:nvSpPr>
        <p:spPr>
          <a:xfrm>
            <a:off x="3955792" y="699542"/>
            <a:ext cx="922702" cy="396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Visita</a:t>
            </a:r>
          </a:p>
        </p:txBody>
      </p:sp>
      <p:cxnSp>
        <p:nvCxnSpPr>
          <p:cNvPr id="114" name="113 Conector recto"/>
          <p:cNvCxnSpPr>
            <a:endCxn id="162" idx="2"/>
          </p:cNvCxnSpPr>
          <p:nvPr/>
        </p:nvCxnSpPr>
        <p:spPr>
          <a:xfrm flipH="1" flipV="1">
            <a:off x="4417143" y="1095586"/>
            <a:ext cx="46845" cy="1033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164 Elipse"/>
          <p:cNvSpPr/>
          <p:nvPr/>
        </p:nvSpPr>
        <p:spPr>
          <a:xfrm>
            <a:off x="4716016" y="131862"/>
            <a:ext cx="889248" cy="362508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2">
                    <a:lumMod val="75000"/>
                  </a:schemeClr>
                </a:solidFill>
              </a:rPr>
              <a:t>idVisita</a:t>
            </a:r>
            <a:endParaRPr lang="es-MX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6" name="165 Elipse"/>
          <p:cNvSpPr/>
          <p:nvPr/>
        </p:nvSpPr>
        <p:spPr>
          <a:xfrm>
            <a:off x="3491880" y="123478"/>
            <a:ext cx="866082" cy="344963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tx2">
                    <a:lumMod val="75000"/>
                  </a:schemeClr>
                </a:solidFill>
              </a:rPr>
              <a:t>estatus</a:t>
            </a:r>
          </a:p>
        </p:txBody>
      </p:sp>
      <p:sp>
        <p:nvSpPr>
          <p:cNvPr id="167" name="166 Elipse"/>
          <p:cNvSpPr/>
          <p:nvPr/>
        </p:nvSpPr>
        <p:spPr>
          <a:xfrm>
            <a:off x="5148064" y="699542"/>
            <a:ext cx="899995" cy="365418"/>
          </a:xfrm>
          <a:prstGeom prst="ellipse">
            <a:avLst/>
          </a:prstGeom>
          <a:solidFill>
            <a:srgbClr val="66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2">
                    <a:lumMod val="75000"/>
                  </a:schemeClr>
                </a:solidFill>
              </a:rPr>
              <a:t>fecha</a:t>
            </a:r>
          </a:p>
        </p:txBody>
      </p:sp>
      <p:sp>
        <p:nvSpPr>
          <p:cNvPr id="168" name="167 Rombo"/>
          <p:cNvSpPr/>
          <p:nvPr/>
        </p:nvSpPr>
        <p:spPr>
          <a:xfrm>
            <a:off x="4211960" y="1303271"/>
            <a:ext cx="512915" cy="4763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6" name="115 Conector recto"/>
          <p:cNvCxnSpPr>
            <a:stCxn id="166" idx="4"/>
          </p:cNvCxnSpPr>
          <p:nvPr/>
        </p:nvCxnSpPr>
        <p:spPr>
          <a:xfrm>
            <a:off x="3924921" y="468441"/>
            <a:ext cx="151143" cy="231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"/>
          <p:cNvCxnSpPr>
            <a:stCxn id="165" idx="2"/>
          </p:cNvCxnSpPr>
          <p:nvPr/>
        </p:nvCxnSpPr>
        <p:spPr>
          <a:xfrm flipH="1">
            <a:off x="4602752" y="313116"/>
            <a:ext cx="113264" cy="38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>
            <a:stCxn id="167" idx="2"/>
            <a:endCxn id="162" idx="3"/>
          </p:cNvCxnSpPr>
          <p:nvPr/>
        </p:nvCxnSpPr>
        <p:spPr>
          <a:xfrm flipH="1">
            <a:off x="4878494" y="882251"/>
            <a:ext cx="269570" cy="1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174 CuadroTexto"/>
          <p:cNvSpPr txBox="1"/>
          <p:nvPr/>
        </p:nvSpPr>
        <p:spPr>
          <a:xfrm>
            <a:off x="4121490" y="9782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tx2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4139952" y="1819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24" name="123 Conector recto"/>
          <p:cNvCxnSpPr>
            <a:stCxn id="4" idx="3"/>
            <a:endCxn id="162" idx="1"/>
          </p:cNvCxnSpPr>
          <p:nvPr/>
        </p:nvCxnSpPr>
        <p:spPr>
          <a:xfrm flipV="1">
            <a:off x="1763688" y="897564"/>
            <a:ext cx="2192104" cy="5400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179 Rombo"/>
          <p:cNvSpPr/>
          <p:nvPr/>
        </p:nvSpPr>
        <p:spPr>
          <a:xfrm>
            <a:off x="2915816" y="695849"/>
            <a:ext cx="576064" cy="5617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1" name="180 CuadroTexto"/>
          <p:cNvSpPr txBox="1"/>
          <p:nvPr/>
        </p:nvSpPr>
        <p:spPr>
          <a:xfrm>
            <a:off x="1822042" y="843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3635896" y="6995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tx2">
                    <a:lumMod val="7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3549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Origin Tech Demo" pitchFamily="50" charset="0"/>
              </a:rPr>
              <a:t>TABLA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Alta: (</a:t>
            </a:r>
            <a:r>
              <a:rPr lang="es-MX" dirty="0" err="1"/>
              <a:t>idAlta</a:t>
            </a:r>
            <a:r>
              <a:rPr lang="es-MX" dirty="0"/>
              <a:t>,</a:t>
            </a:r>
          </a:p>
          <a:p>
            <a:r>
              <a:rPr lang="es-MX" dirty="0"/>
              <a:t>Cama: (</a:t>
            </a:r>
            <a:r>
              <a:rPr lang="es-MX" dirty="0" err="1"/>
              <a:t>idCama</a:t>
            </a:r>
            <a:endParaRPr lang="es-MX" dirty="0"/>
          </a:p>
          <a:p>
            <a:r>
              <a:rPr lang="es-MX" dirty="0"/>
              <a:t>Diagnostico: (</a:t>
            </a:r>
            <a:r>
              <a:rPr lang="es-MX" dirty="0" err="1"/>
              <a:t>idDiagnostico</a:t>
            </a:r>
            <a:r>
              <a:rPr lang="es-MX" dirty="0"/>
              <a:t>, </a:t>
            </a:r>
          </a:p>
          <a:p>
            <a:r>
              <a:rPr lang="es-MX" dirty="0"/>
              <a:t>Medico: (</a:t>
            </a:r>
            <a:r>
              <a:rPr lang="es-MX" dirty="0" err="1"/>
              <a:t>idMedico</a:t>
            </a:r>
            <a:r>
              <a:rPr lang="es-MX" dirty="0"/>
              <a:t>, )</a:t>
            </a:r>
          </a:p>
          <a:p>
            <a:r>
              <a:rPr lang="es-MX" dirty="0"/>
              <a:t>Paciente: (</a:t>
            </a:r>
            <a:r>
              <a:rPr lang="es-MX" dirty="0" err="1"/>
              <a:t>idPaciente</a:t>
            </a:r>
            <a:r>
              <a:rPr lang="es-MX" dirty="0"/>
              <a:t>, </a:t>
            </a:r>
          </a:p>
          <a:p>
            <a:r>
              <a:rPr lang="es-MX" dirty="0"/>
              <a:t>Planta: (</a:t>
            </a:r>
            <a:r>
              <a:rPr lang="es-MX" dirty="0" err="1"/>
              <a:t>idPlanta</a:t>
            </a:r>
            <a:r>
              <a:rPr lang="es-MX" dirty="0"/>
              <a:t>, </a:t>
            </a:r>
          </a:p>
          <a:p>
            <a:r>
              <a:rPr lang="es-MX" dirty="0"/>
              <a:t>Tarjeta: (</a:t>
            </a:r>
            <a:r>
              <a:rPr lang="es-MX" dirty="0" err="1"/>
              <a:t>idTarjeta</a:t>
            </a:r>
            <a:r>
              <a:rPr lang="es-MX" dirty="0"/>
              <a:t>,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434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95936" y="1131590"/>
            <a:ext cx="864096" cy="5940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/>
              <a:t>Persona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092280" y="3579862"/>
            <a:ext cx="100811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/>
              <a:t>Vivienda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59469" y="3579862"/>
            <a:ext cx="86409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Municipio</a:t>
            </a:r>
          </a:p>
        </p:txBody>
      </p:sp>
      <p:sp>
        <p:nvSpPr>
          <p:cNvPr id="5" name="4 Elipse"/>
          <p:cNvSpPr/>
          <p:nvPr/>
        </p:nvSpPr>
        <p:spPr>
          <a:xfrm>
            <a:off x="2627784" y="46284"/>
            <a:ext cx="1208275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2">
                    <a:lumMod val="75000"/>
                  </a:schemeClr>
                </a:solidFill>
              </a:rPr>
              <a:t>idPersona</a:t>
            </a:r>
            <a:endParaRPr lang="es-MX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3884304" y="46284"/>
            <a:ext cx="1087359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2">
                    <a:lumMod val="75000"/>
                  </a:schemeClr>
                </a:solidFill>
              </a:rPr>
              <a:t>nombre</a:t>
            </a:r>
          </a:p>
        </p:txBody>
      </p:sp>
      <p:sp>
        <p:nvSpPr>
          <p:cNvPr id="7" name="6 Elipse"/>
          <p:cNvSpPr/>
          <p:nvPr/>
        </p:nvSpPr>
        <p:spPr>
          <a:xfrm>
            <a:off x="5076056" y="11877"/>
            <a:ext cx="1208275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2">
                    <a:lumMod val="75000"/>
                  </a:schemeClr>
                </a:solidFill>
              </a:rPr>
              <a:t>apellidoP</a:t>
            </a:r>
            <a:endParaRPr lang="es-MX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6156176" y="337432"/>
            <a:ext cx="1208275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2">
                    <a:lumMod val="75000"/>
                  </a:schemeClr>
                </a:solidFill>
              </a:rPr>
              <a:t>apellidoM</a:t>
            </a:r>
            <a:endParaRPr lang="es-MX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1480484" y="324199"/>
            <a:ext cx="1208275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2">
                    <a:lumMod val="75000"/>
                  </a:schemeClr>
                </a:solidFill>
              </a:rPr>
              <a:t>estatus</a:t>
            </a:r>
          </a:p>
        </p:txBody>
      </p:sp>
      <p:sp>
        <p:nvSpPr>
          <p:cNvPr id="10" name="9 Elipse"/>
          <p:cNvSpPr/>
          <p:nvPr/>
        </p:nvSpPr>
        <p:spPr>
          <a:xfrm>
            <a:off x="1632884" y="4083918"/>
            <a:ext cx="1426948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2">
                    <a:lumMod val="75000"/>
                  </a:schemeClr>
                </a:solidFill>
              </a:rPr>
              <a:t>idMunicipio</a:t>
            </a:r>
            <a:endParaRPr lang="es-MX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539552" y="4482738"/>
            <a:ext cx="1208275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2">
                    <a:lumMod val="75000"/>
                  </a:schemeClr>
                </a:solidFill>
              </a:rPr>
              <a:t>estatus</a:t>
            </a:r>
          </a:p>
        </p:txBody>
      </p:sp>
      <p:sp>
        <p:nvSpPr>
          <p:cNvPr id="12" name="11 Elipse"/>
          <p:cNvSpPr/>
          <p:nvPr/>
        </p:nvSpPr>
        <p:spPr>
          <a:xfrm>
            <a:off x="-27890" y="3939902"/>
            <a:ext cx="1087359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2">
                    <a:lumMod val="75000"/>
                  </a:schemeClr>
                </a:solidFill>
              </a:rPr>
              <a:t>nombre</a:t>
            </a:r>
          </a:p>
        </p:txBody>
      </p:sp>
      <p:sp>
        <p:nvSpPr>
          <p:cNvPr id="13" name="12 Elipse"/>
          <p:cNvSpPr/>
          <p:nvPr/>
        </p:nvSpPr>
        <p:spPr>
          <a:xfrm>
            <a:off x="5940152" y="4133858"/>
            <a:ext cx="1294709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2">
                    <a:lumMod val="75000"/>
                  </a:schemeClr>
                </a:solidFill>
              </a:rPr>
              <a:t>idVivienda</a:t>
            </a:r>
            <a:endParaRPr lang="es-MX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7956376" y="4133858"/>
            <a:ext cx="1087359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2">
                    <a:lumMod val="75000"/>
                  </a:schemeClr>
                </a:solidFill>
              </a:rPr>
              <a:t>direccion</a:t>
            </a:r>
            <a:endParaRPr lang="es-MX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7054026" y="4514749"/>
            <a:ext cx="1208275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2">
                    <a:lumMod val="75000"/>
                  </a:schemeClr>
                </a:solidFill>
              </a:rPr>
              <a:t>estatus</a:t>
            </a:r>
          </a:p>
        </p:txBody>
      </p:sp>
      <p:cxnSp>
        <p:nvCxnSpPr>
          <p:cNvPr id="17" name="16 Conector recto"/>
          <p:cNvCxnSpPr>
            <a:stCxn id="9" idx="5"/>
          </p:cNvCxnSpPr>
          <p:nvPr/>
        </p:nvCxnSpPr>
        <p:spPr>
          <a:xfrm>
            <a:off x="2511811" y="631512"/>
            <a:ext cx="1484125" cy="50007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5" idx="4"/>
          </p:cNvCxnSpPr>
          <p:nvPr/>
        </p:nvCxnSpPr>
        <p:spPr>
          <a:xfrm>
            <a:off x="3231922" y="406324"/>
            <a:ext cx="908030" cy="7252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6" idx="4"/>
            <a:endCxn id="2" idx="0"/>
          </p:cNvCxnSpPr>
          <p:nvPr/>
        </p:nvCxnSpPr>
        <p:spPr>
          <a:xfrm>
            <a:off x="4427984" y="406324"/>
            <a:ext cx="0" cy="7252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7" idx="3"/>
          </p:cNvCxnSpPr>
          <p:nvPr/>
        </p:nvCxnSpPr>
        <p:spPr>
          <a:xfrm flipH="1">
            <a:off x="4572000" y="319190"/>
            <a:ext cx="681004" cy="81240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8" idx="2"/>
          </p:cNvCxnSpPr>
          <p:nvPr/>
        </p:nvCxnSpPr>
        <p:spPr>
          <a:xfrm flipH="1">
            <a:off x="4912502" y="517452"/>
            <a:ext cx="1243674" cy="61413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endCxn id="2" idx="2"/>
          </p:cNvCxnSpPr>
          <p:nvPr/>
        </p:nvCxnSpPr>
        <p:spPr>
          <a:xfrm flipH="1" flipV="1">
            <a:off x="4427984" y="1725656"/>
            <a:ext cx="2664296" cy="185420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12" idx="0"/>
            <a:endCxn id="4" idx="1"/>
          </p:cNvCxnSpPr>
          <p:nvPr/>
        </p:nvCxnSpPr>
        <p:spPr>
          <a:xfrm flipV="1">
            <a:off x="515790" y="3759882"/>
            <a:ext cx="543679" cy="18002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11" idx="0"/>
          </p:cNvCxnSpPr>
          <p:nvPr/>
        </p:nvCxnSpPr>
        <p:spPr>
          <a:xfrm flipV="1">
            <a:off x="1143690" y="3939902"/>
            <a:ext cx="187950" cy="54283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10" idx="1"/>
          </p:cNvCxnSpPr>
          <p:nvPr/>
        </p:nvCxnSpPr>
        <p:spPr>
          <a:xfrm flipH="1" flipV="1">
            <a:off x="1747827" y="3939902"/>
            <a:ext cx="94029" cy="19674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13" idx="7"/>
          </p:cNvCxnSpPr>
          <p:nvPr/>
        </p:nvCxnSpPr>
        <p:spPr>
          <a:xfrm flipV="1">
            <a:off x="7045255" y="3939902"/>
            <a:ext cx="47025" cy="24668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15" idx="0"/>
            <a:endCxn id="3" idx="2"/>
          </p:cNvCxnSpPr>
          <p:nvPr/>
        </p:nvCxnSpPr>
        <p:spPr>
          <a:xfrm flipH="1" flipV="1">
            <a:off x="7596336" y="3939902"/>
            <a:ext cx="61828" cy="57484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14" idx="1"/>
          </p:cNvCxnSpPr>
          <p:nvPr/>
        </p:nvCxnSpPr>
        <p:spPr>
          <a:xfrm flipH="1" flipV="1">
            <a:off x="7956376" y="3939902"/>
            <a:ext cx="159240" cy="24668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flipH="1" flipV="1">
            <a:off x="1926077" y="1634247"/>
            <a:ext cx="2069860" cy="914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 flipV="1">
            <a:off x="1923565" y="1059582"/>
            <a:ext cx="0" cy="5760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1923565" y="1059582"/>
            <a:ext cx="2072371" cy="720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Rombo"/>
          <p:cNvSpPr/>
          <p:nvPr/>
        </p:nvSpPr>
        <p:spPr>
          <a:xfrm>
            <a:off x="2464789" y="1401620"/>
            <a:ext cx="447939" cy="46805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3" name="52 Rombo"/>
          <p:cNvSpPr/>
          <p:nvPr/>
        </p:nvSpPr>
        <p:spPr>
          <a:xfrm>
            <a:off x="5680192" y="2418733"/>
            <a:ext cx="447939" cy="46805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5" name="54 Conector recto"/>
          <p:cNvCxnSpPr/>
          <p:nvPr/>
        </p:nvCxnSpPr>
        <p:spPr>
          <a:xfrm>
            <a:off x="4860032" y="1131590"/>
            <a:ext cx="3255584" cy="2448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Rombo"/>
          <p:cNvSpPr/>
          <p:nvPr/>
        </p:nvSpPr>
        <p:spPr>
          <a:xfrm>
            <a:off x="6625610" y="2355726"/>
            <a:ext cx="447939" cy="46805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8" name="57 Conector recto"/>
          <p:cNvCxnSpPr>
            <a:stCxn id="4" idx="3"/>
            <a:endCxn id="3" idx="1"/>
          </p:cNvCxnSpPr>
          <p:nvPr/>
        </p:nvCxnSpPr>
        <p:spPr>
          <a:xfrm>
            <a:off x="1923565" y="3759882"/>
            <a:ext cx="51687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Rombo"/>
          <p:cNvSpPr/>
          <p:nvPr/>
        </p:nvSpPr>
        <p:spPr>
          <a:xfrm>
            <a:off x="4196069" y="3543858"/>
            <a:ext cx="447939" cy="46805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59 CuadroTexto"/>
          <p:cNvSpPr txBox="1"/>
          <p:nvPr/>
        </p:nvSpPr>
        <p:spPr>
          <a:xfrm>
            <a:off x="2039864" y="34553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6713778" y="3435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3761450" y="10502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3766258" y="141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4774370" y="1626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7020272" y="32198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4985586" y="978282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7942722" y="3210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643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733739" y="159482"/>
            <a:ext cx="1196002" cy="288032"/>
          </a:xfrm>
          <a:prstGeom prst="ellipse">
            <a:avLst/>
          </a:prstGeom>
          <a:solidFill>
            <a:srgbClr val="FF33CC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/>
              <a:t>idCarretera</a:t>
            </a:r>
            <a:endParaRPr lang="es-MX" sz="1000" dirty="0"/>
          </a:p>
        </p:txBody>
      </p:sp>
      <p:sp>
        <p:nvSpPr>
          <p:cNvPr id="3" name="2 Rectángulo"/>
          <p:cNvSpPr/>
          <p:nvPr/>
        </p:nvSpPr>
        <p:spPr>
          <a:xfrm>
            <a:off x="4209250" y="684988"/>
            <a:ext cx="1010821" cy="432048"/>
          </a:xfrm>
          <a:prstGeom prst="rect">
            <a:avLst/>
          </a:prstGeom>
          <a:solidFill>
            <a:srgbClr val="CC3399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Carreteras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071742" y="3651870"/>
            <a:ext cx="907970" cy="432048"/>
          </a:xfrm>
          <a:prstGeom prst="rect">
            <a:avLst/>
          </a:prstGeom>
          <a:solidFill>
            <a:srgbClr val="CC3399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Tramos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732240" y="3651870"/>
            <a:ext cx="907970" cy="432048"/>
          </a:xfrm>
          <a:prstGeom prst="rect">
            <a:avLst/>
          </a:prstGeom>
          <a:solidFill>
            <a:srgbClr val="CC3399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Municipal</a:t>
            </a:r>
          </a:p>
        </p:txBody>
      </p:sp>
      <p:cxnSp>
        <p:nvCxnSpPr>
          <p:cNvPr id="9" name="8 Conector recto"/>
          <p:cNvCxnSpPr>
            <a:stCxn id="6" idx="0"/>
          </p:cNvCxnSpPr>
          <p:nvPr/>
        </p:nvCxnSpPr>
        <p:spPr>
          <a:xfrm flipV="1">
            <a:off x="1525727" y="1117036"/>
            <a:ext cx="2902257" cy="2534834"/>
          </a:xfrm>
          <a:prstGeom prst="line">
            <a:avLst/>
          </a:prstGeom>
          <a:ln w="28575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ombo"/>
          <p:cNvSpPr/>
          <p:nvPr/>
        </p:nvSpPr>
        <p:spPr>
          <a:xfrm>
            <a:off x="2683785" y="1966492"/>
            <a:ext cx="792088" cy="656517"/>
          </a:xfrm>
          <a:prstGeom prst="diamond">
            <a:avLst/>
          </a:prstGeom>
          <a:solidFill>
            <a:srgbClr val="FF66CC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13 Elipse"/>
          <p:cNvSpPr/>
          <p:nvPr/>
        </p:nvSpPr>
        <p:spPr>
          <a:xfrm>
            <a:off x="5130163" y="134255"/>
            <a:ext cx="1008112" cy="216024"/>
          </a:xfrm>
          <a:prstGeom prst="ellipse">
            <a:avLst/>
          </a:prstGeom>
          <a:solidFill>
            <a:srgbClr val="FF33CC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15" name="14 Elipse"/>
          <p:cNvSpPr/>
          <p:nvPr/>
        </p:nvSpPr>
        <p:spPr>
          <a:xfrm>
            <a:off x="395536" y="4371950"/>
            <a:ext cx="1008112" cy="216024"/>
          </a:xfrm>
          <a:prstGeom prst="ellipse">
            <a:avLst/>
          </a:prstGeom>
          <a:solidFill>
            <a:srgbClr val="FF33CC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desc.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2670886" y="2150735"/>
            <a:ext cx="820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pertenece</a:t>
            </a:r>
          </a:p>
        </p:txBody>
      </p:sp>
      <p:cxnSp>
        <p:nvCxnSpPr>
          <p:cNvPr id="19" name="18 Conector recto"/>
          <p:cNvCxnSpPr>
            <a:stCxn id="7" idx="1"/>
            <a:endCxn id="6" idx="3"/>
          </p:cNvCxnSpPr>
          <p:nvPr/>
        </p:nvCxnSpPr>
        <p:spPr>
          <a:xfrm flipH="1">
            <a:off x="1979712" y="3867894"/>
            <a:ext cx="4752528" cy="0"/>
          </a:xfrm>
          <a:prstGeom prst="line">
            <a:avLst/>
          </a:prstGeom>
          <a:ln w="28575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ombo"/>
          <p:cNvSpPr/>
          <p:nvPr/>
        </p:nvSpPr>
        <p:spPr>
          <a:xfrm>
            <a:off x="4160804" y="3539635"/>
            <a:ext cx="792088" cy="656517"/>
          </a:xfrm>
          <a:prstGeom prst="diamond">
            <a:avLst/>
          </a:prstGeom>
          <a:solidFill>
            <a:srgbClr val="FF66CC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599729" y="3401135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n-m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372387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pasa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733739" y="168949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1-n</a:t>
            </a:r>
          </a:p>
        </p:txBody>
      </p:sp>
      <p:sp>
        <p:nvSpPr>
          <p:cNvPr id="27" name="26 Elipse"/>
          <p:cNvSpPr/>
          <p:nvPr/>
        </p:nvSpPr>
        <p:spPr>
          <a:xfrm>
            <a:off x="7488338" y="3073156"/>
            <a:ext cx="1404142" cy="362690"/>
          </a:xfrm>
          <a:prstGeom prst="ellipse">
            <a:avLst/>
          </a:prstGeom>
          <a:solidFill>
            <a:srgbClr val="FF33CC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idMunicipal</a:t>
            </a:r>
            <a:endParaRPr lang="es-MX" sz="1200" dirty="0"/>
          </a:p>
        </p:txBody>
      </p:sp>
      <p:sp>
        <p:nvSpPr>
          <p:cNvPr id="28" name="27 Elipse"/>
          <p:cNvSpPr/>
          <p:nvPr/>
        </p:nvSpPr>
        <p:spPr>
          <a:xfrm>
            <a:off x="7064674" y="4443958"/>
            <a:ext cx="1008112" cy="216024"/>
          </a:xfrm>
          <a:prstGeom prst="ellipse">
            <a:avLst/>
          </a:prstGeom>
          <a:solidFill>
            <a:srgbClr val="FF33CC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29" name="28 Elipse"/>
          <p:cNvSpPr/>
          <p:nvPr/>
        </p:nvSpPr>
        <p:spPr>
          <a:xfrm>
            <a:off x="179512" y="3147814"/>
            <a:ext cx="1008112" cy="216024"/>
          </a:xfrm>
          <a:prstGeom prst="ellipse">
            <a:avLst/>
          </a:prstGeom>
          <a:solidFill>
            <a:srgbClr val="FF33CC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idTramo</a:t>
            </a:r>
            <a:endParaRPr lang="es-MX" sz="1200" dirty="0"/>
          </a:p>
        </p:txBody>
      </p:sp>
      <p:cxnSp>
        <p:nvCxnSpPr>
          <p:cNvPr id="30" name="29 Conector recto"/>
          <p:cNvCxnSpPr>
            <a:stCxn id="2" idx="5"/>
            <a:endCxn id="3" idx="1"/>
          </p:cNvCxnSpPr>
          <p:nvPr/>
        </p:nvCxnSpPr>
        <p:spPr>
          <a:xfrm>
            <a:off x="3754591" y="405333"/>
            <a:ext cx="454659" cy="495679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3071 Conector recto"/>
          <p:cNvCxnSpPr>
            <a:endCxn id="14" idx="4"/>
          </p:cNvCxnSpPr>
          <p:nvPr/>
        </p:nvCxnSpPr>
        <p:spPr>
          <a:xfrm flipV="1">
            <a:off x="5220071" y="350279"/>
            <a:ext cx="414148" cy="334709"/>
          </a:xfrm>
          <a:prstGeom prst="line">
            <a:avLst/>
          </a:prstGeom>
          <a:ln w="28575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" name="3075 Conector recto"/>
          <p:cNvCxnSpPr>
            <a:stCxn id="29" idx="5"/>
          </p:cNvCxnSpPr>
          <p:nvPr/>
        </p:nvCxnSpPr>
        <p:spPr>
          <a:xfrm>
            <a:off x="1039989" y="3332202"/>
            <a:ext cx="31753" cy="319668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3077 Conector recto"/>
          <p:cNvCxnSpPr>
            <a:stCxn id="15" idx="7"/>
          </p:cNvCxnSpPr>
          <p:nvPr/>
        </p:nvCxnSpPr>
        <p:spPr>
          <a:xfrm flipV="1">
            <a:off x="1256013" y="4083918"/>
            <a:ext cx="75627" cy="319668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0" name="3079 Conector recto"/>
          <p:cNvCxnSpPr>
            <a:stCxn id="27" idx="2"/>
            <a:endCxn id="7" idx="0"/>
          </p:cNvCxnSpPr>
          <p:nvPr/>
        </p:nvCxnSpPr>
        <p:spPr>
          <a:xfrm flipH="1">
            <a:off x="7186225" y="3254501"/>
            <a:ext cx="302113" cy="397369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3082 Conector recto"/>
          <p:cNvCxnSpPr>
            <a:stCxn id="28" idx="0"/>
          </p:cNvCxnSpPr>
          <p:nvPr/>
        </p:nvCxnSpPr>
        <p:spPr>
          <a:xfrm flipH="1" flipV="1">
            <a:off x="7337281" y="4083918"/>
            <a:ext cx="231449" cy="360040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Elipse"/>
          <p:cNvSpPr/>
          <p:nvPr/>
        </p:nvSpPr>
        <p:spPr>
          <a:xfrm>
            <a:off x="3977819" y="4549289"/>
            <a:ext cx="1008112" cy="216024"/>
          </a:xfrm>
          <a:prstGeom prst="ellipse">
            <a:avLst/>
          </a:prstGeom>
          <a:solidFill>
            <a:srgbClr val="FF33CC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km</a:t>
            </a:r>
          </a:p>
        </p:txBody>
      </p:sp>
      <p:cxnSp>
        <p:nvCxnSpPr>
          <p:cNvPr id="32" name="31 Conector recto"/>
          <p:cNvCxnSpPr>
            <a:stCxn id="31" idx="0"/>
          </p:cNvCxnSpPr>
          <p:nvPr/>
        </p:nvCxnSpPr>
        <p:spPr>
          <a:xfrm flipV="1">
            <a:off x="4481875" y="4196152"/>
            <a:ext cx="97348" cy="353137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1763688" y="4371950"/>
            <a:ext cx="1008112" cy="216024"/>
          </a:xfrm>
          <a:prstGeom prst="ellipse">
            <a:avLst/>
          </a:prstGeom>
          <a:solidFill>
            <a:srgbClr val="FF33CC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cxnSp>
        <p:nvCxnSpPr>
          <p:cNvPr id="34" name="33 Conector recto"/>
          <p:cNvCxnSpPr>
            <a:stCxn id="33" idx="1"/>
          </p:cNvCxnSpPr>
          <p:nvPr/>
        </p:nvCxnSpPr>
        <p:spPr>
          <a:xfrm flipH="1" flipV="1">
            <a:off x="1763688" y="4104104"/>
            <a:ext cx="147635" cy="299482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8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550278" y="1383618"/>
            <a:ext cx="1008112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Tour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16133" y="2211710"/>
            <a:ext cx="1008112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1560" y="339502"/>
            <a:ext cx="1008112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TipoTour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6870594" y="1383618"/>
            <a:ext cx="1008112" cy="756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Punto</a:t>
            </a:r>
          </a:p>
          <a:p>
            <a:pPr algn="ctr"/>
            <a:r>
              <a:rPr lang="es-MX" dirty="0"/>
              <a:t>De</a:t>
            </a:r>
          </a:p>
          <a:p>
            <a:pPr algn="ctr"/>
            <a:r>
              <a:rPr lang="es-MX" dirty="0"/>
              <a:t>Ruta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11560" y="3867894"/>
            <a:ext cx="1008112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Hotel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798586" y="3579862"/>
            <a:ext cx="1152128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Tipo</a:t>
            </a:r>
          </a:p>
          <a:p>
            <a:pPr algn="ctr"/>
            <a:r>
              <a:rPr lang="es-MX" dirty="0"/>
              <a:t>Punto</a:t>
            </a:r>
          </a:p>
          <a:p>
            <a:pPr algn="ctr"/>
            <a:r>
              <a:rPr lang="es-MX" dirty="0"/>
              <a:t>Ruta</a:t>
            </a:r>
          </a:p>
        </p:txBody>
      </p:sp>
      <p:cxnSp>
        <p:nvCxnSpPr>
          <p:cNvPr id="10" name="9 Conector angular"/>
          <p:cNvCxnSpPr>
            <a:stCxn id="5" idx="3"/>
            <a:endCxn id="3" idx="0"/>
          </p:cNvCxnSpPr>
          <p:nvPr/>
        </p:nvCxnSpPr>
        <p:spPr>
          <a:xfrm>
            <a:off x="1619672" y="591530"/>
            <a:ext cx="2434662" cy="7920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4" idx="0"/>
            <a:endCxn id="3" idx="1"/>
          </p:cNvCxnSpPr>
          <p:nvPr/>
        </p:nvCxnSpPr>
        <p:spPr>
          <a:xfrm rot="5400000" flipH="1" flipV="1">
            <a:off x="2047201" y="708634"/>
            <a:ext cx="576064" cy="24300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endCxn id="4" idx="2"/>
          </p:cNvCxnSpPr>
          <p:nvPr/>
        </p:nvCxnSpPr>
        <p:spPr>
          <a:xfrm flipV="1">
            <a:off x="1115616" y="2715766"/>
            <a:ext cx="4573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8" idx="0"/>
            <a:endCxn id="6" idx="2"/>
          </p:cNvCxnSpPr>
          <p:nvPr/>
        </p:nvCxnSpPr>
        <p:spPr>
          <a:xfrm flipV="1">
            <a:off x="7374650" y="2139702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stCxn id="3" idx="3"/>
          </p:cNvCxnSpPr>
          <p:nvPr/>
        </p:nvCxnSpPr>
        <p:spPr>
          <a:xfrm>
            <a:off x="4558390" y="1635646"/>
            <a:ext cx="2312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/>
          <p:nvPr/>
        </p:nvCxnSpPr>
        <p:spPr>
          <a:xfrm flipV="1">
            <a:off x="1624245" y="2139702"/>
            <a:ext cx="5246349" cy="2232248"/>
          </a:xfrm>
          <a:prstGeom prst="bentConnector3">
            <a:avLst>
              <a:gd name="adj1" fmla="val 554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7382551" y="21773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39" name="38 Rombo"/>
          <p:cNvSpPr/>
          <p:nvPr/>
        </p:nvSpPr>
        <p:spPr>
          <a:xfrm>
            <a:off x="3800046" y="303498"/>
            <a:ext cx="508575" cy="54006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0" name="39 Rombo"/>
          <p:cNvSpPr/>
          <p:nvPr/>
        </p:nvSpPr>
        <p:spPr>
          <a:xfrm>
            <a:off x="4304102" y="3994711"/>
            <a:ext cx="508575" cy="54006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1" name="40 Rombo"/>
          <p:cNvSpPr/>
          <p:nvPr/>
        </p:nvSpPr>
        <p:spPr>
          <a:xfrm>
            <a:off x="865901" y="2969105"/>
            <a:ext cx="508575" cy="54006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2" name="41 Rombo"/>
          <p:cNvSpPr/>
          <p:nvPr/>
        </p:nvSpPr>
        <p:spPr>
          <a:xfrm>
            <a:off x="865901" y="1355422"/>
            <a:ext cx="508575" cy="54006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3" name="42 Rombo"/>
          <p:cNvSpPr/>
          <p:nvPr/>
        </p:nvSpPr>
        <p:spPr>
          <a:xfrm>
            <a:off x="5460204" y="1347614"/>
            <a:ext cx="508575" cy="54006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43 Rombo"/>
          <p:cNvSpPr/>
          <p:nvPr/>
        </p:nvSpPr>
        <p:spPr>
          <a:xfrm>
            <a:off x="7123011" y="2589752"/>
            <a:ext cx="508575" cy="54006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44 Elipse"/>
          <p:cNvSpPr/>
          <p:nvPr/>
        </p:nvSpPr>
        <p:spPr>
          <a:xfrm>
            <a:off x="7123011" y="573528"/>
            <a:ext cx="1193405" cy="34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Tipo</a:t>
            </a:r>
          </a:p>
          <a:p>
            <a:pPr algn="ctr"/>
            <a:r>
              <a:rPr lang="es-MX" sz="1100" dirty="0"/>
              <a:t>Estancia</a:t>
            </a:r>
          </a:p>
        </p:txBody>
      </p:sp>
      <p:sp>
        <p:nvSpPr>
          <p:cNvPr id="47" name="46 Elipse"/>
          <p:cNvSpPr/>
          <p:nvPr/>
        </p:nvSpPr>
        <p:spPr>
          <a:xfrm>
            <a:off x="251520" y="1077584"/>
            <a:ext cx="761357" cy="34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fecha</a:t>
            </a:r>
          </a:p>
        </p:txBody>
      </p:sp>
      <p:cxnSp>
        <p:nvCxnSpPr>
          <p:cNvPr id="49" name="48 Conector recto"/>
          <p:cNvCxnSpPr>
            <a:stCxn id="47" idx="5"/>
          </p:cNvCxnSpPr>
          <p:nvPr/>
        </p:nvCxnSpPr>
        <p:spPr>
          <a:xfrm>
            <a:off x="901379" y="1369532"/>
            <a:ext cx="111498" cy="122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6" idx="0"/>
          </p:cNvCxnSpPr>
          <p:nvPr/>
        </p:nvCxnSpPr>
        <p:spPr>
          <a:xfrm flipV="1">
            <a:off x="7374650" y="915566"/>
            <a:ext cx="77670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Elipse"/>
          <p:cNvSpPr/>
          <p:nvPr/>
        </p:nvSpPr>
        <p:spPr>
          <a:xfrm>
            <a:off x="7878706" y="1077584"/>
            <a:ext cx="1193405" cy="34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idPuntoDeRuta</a:t>
            </a:r>
            <a:endParaRPr lang="es-MX" sz="1100" dirty="0"/>
          </a:p>
        </p:txBody>
      </p:sp>
      <p:sp>
        <p:nvSpPr>
          <p:cNvPr id="53" name="52 Elipse"/>
          <p:cNvSpPr/>
          <p:nvPr/>
        </p:nvSpPr>
        <p:spPr>
          <a:xfrm>
            <a:off x="6181245" y="4668661"/>
            <a:ext cx="1193405" cy="34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idTipo</a:t>
            </a:r>
            <a:endParaRPr lang="es-MX" sz="1100" dirty="0"/>
          </a:p>
          <a:p>
            <a:pPr algn="ctr"/>
            <a:r>
              <a:rPr lang="es-MX" sz="1100" dirty="0" err="1"/>
              <a:t>PuntoRuta</a:t>
            </a:r>
            <a:endParaRPr lang="es-MX" sz="1100" dirty="0"/>
          </a:p>
        </p:txBody>
      </p:sp>
      <p:sp>
        <p:nvSpPr>
          <p:cNvPr id="54" name="53 Elipse"/>
          <p:cNvSpPr/>
          <p:nvPr/>
        </p:nvSpPr>
        <p:spPr>
          <a:xfrm>
            <a:off x="2987824" y="2013688"/>
            <a:ext cx="905373" cy="34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idTour</a:t>
            </a:r>
            <a:endParaRPr lang="es-MX" sz="1100" dirty="0"/>
          </a:p>
        </p:txBody>
      </p:sp>
      <p:sp>
        <p:nvSpPr>
          <p:cNvPr id="55" name="54 Elipse"/>
          <p:cNvSpPr/>
          <p:nvPr/>
        </p:nvSpPr>
        <p:spPr>
          <a:xfrm>
            <a:off x="1691680" y="725928"/>
            <a:ext cx="1193405" cy="351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idTipoTour</a:t>
            </a:r>
            <a:endParaRPr lang="es-MX" sz="1100" dirty="0"/>
          </a:p>
        </p:txBody>
      </p:sp>
      <p:sp>
        <p:nvSpPr>
          <p:cNvPr id="56" name="55 Elipse"/>
          <p:cNvSpPr/>
          <p:nvPr/>
        </p:nvSpPr>
        <p:spPr>
          <a:xfrm>
            <a:off x="1907704" y="2661760"/>
            <a:ext cx="1049389" cy="34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idCliente</a:t>
            </a:r>
            <a:endParaRPr lang="es-MX" sz="1100" dirty="0"/>
          </a:p>
        </p:txBody>
      </p:sp>
      <p:sp>
        <p:nvSpPr>
          <p:cNvPr id="57" name="56 Elipse"/>
          <p:cNvSpPr/>
          <p:nvPr/>
        </p:nvSpPr>
        <p:spPr>
          <a:xfrm>
            <a:off x="1403648" y="4605976"/>
            <a:ext cx="1193405" cy="34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idHotel</a:t>
            </a:r>
            <a:endParaRPr lang="es-MX" sz="1100" dirty="0"/>
          </a:p>
        </p:txBody>
      </p:sp>
      <p:sp>
        <p:nvSpPr>
          <p:cNvPr id="58" name="57 Elipse"/>
          <p:cNvSpPr/>
          <p:nvPr/>
        </p:nvSpPr>
        <p:spPr>
          <a:xfrm>
            <a:off x="6181246" y="725928"/>
            <a:ext cx="880304" cy="34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estatus</a:t>
            </a:r>
          </a:p>
        </p:txBody>
      </p:sp>
      <p:sp>
        <p:nvSpPr>
          <p:cNvPr id="59" name="58 Elipse"/>
          <p:cNvSpPr/>
          <p:nvPr/>
        </p:nvSpPr>
        <p:spPr>
          <a:xfrm>
            <a:off x="7510562" y="4605976"/>
            <a:ext cx="880304" cy="34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estatus</a:t>
            </a:r>
          </a:p>
        </p:txBody>
      </p:sp>
      <p:sp>
        <p:nvSpPr>
          <p:cNvPr id="60" name="59 Elipse"/>
          <p:cNvSpPr/>
          <p:nvPr/>
        </p:nvSpPr>
        <p:spPr>
          <a:xfrm>
            <a:off x="323528" y="4605976"/>
            <a:ext cx="880304" cy="34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estatus</a:t>
            </a:r>
          </a:p>
        </p:txBody>
      </p:sp>
      <p:sp>
        <p:nvSpPr>
          <p:cNvPr id="61" name="60 Elipse"/>
          <p:cNvSpPr/>
          <p:nvPr/>
        </p:nvSpPr>
        <p:spPr>
          <a:xfrm>
            <a:off x="1763688" y="2247714"/>
            <a:ext cx="880304" cy="34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estatus</a:t>
            </a:r>
          </a:p>
        </p:txBody>
      </p:sp>
      <p:sp>
        <p:nvSpPr>
          <p:cNvPr id="62" name="61 Elipse"/>
          <p:cNvSpPr/>
          <p:nvPr/>
        </p:nvSpPr>
        <p:spPr>
          <a:xfrm>
            <a:off x="1797247" y="5707"/>
            <a:ext cx="880304" cy="34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estatus</a:t>
            </a:r>
          </a:p>
        </p:txBody>
      </p:sp>
      <p:sp>
        <p:nvSpPr>
          <p:cNvPr id="63" name="62 Elipse"/>
          <p:cNvSpPr/>
          <p:nvPr/>
        </p:nvSpPr>
        <p:spPr>
          <a:xfrm>
            <a:off x="3550278" y="2374204"/>
            <a:ext cx="880304" cy="34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estatus</a:t>
            </a:r>
          </a:p>
        </p:txBody>
      </p:sp>
      <p:cxnSp>
        <p:nvCxnSpPr>
          <p:cNvPr id="65" name="64 Conector recto"/>
          <p:cNvCxnSpPr>
            <a:stCxn id="55" idx="1"/>
          </p:cNvCxnSpPr>
          <p:nvPr/>
        </p:nvCxnSpPr>
        <p:spPr>
          <a:xfrm flipH="1" flipV="1">
            <a:off x="1624245" y="725928"/>
            <a:ext cx="242205" cy="5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62" idx="2"/>
          </p:cNvCxnSpPr>
          <p:nvPr/>
        </p:nvCxnSpPr>
        <p:spPr>
          <a:xfrm flipH="1">
            <a:off x="1601210" y="176726"/>
            <a:ext cx="196037" cy="17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60" idx="0"/>
          </p:cNvCxnSpPr>
          <p:nvPr/>
        </p:nvCxnSpPr>
        <p:spPr>
          <a:xfrm flipV="1">
            <a:off x="763680" y="4371950"/>
            <a:ext cx="102221" cy="23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57" idx="1"/>
          </p:cNvCxnSpPr>
          <p:nvPr/>
        </p:nvCxnSpPr>
        <p:spPr>
          <a:xfrm flipH="1" flipV="1">
            <a:off x="1403648" y="4371950"/>
            <a:ext cx="174770" cy="28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>
            <a:stCxn id="54" idx="7"/>
          </p:cNvCxnSpPr>
          <p:nvPr/>
        </p:nvCxnSpPr>
        <p:spPr>
          <a:xfrm flipV="1">
            <a:off x="3760608" y="1895482"/>
            <a:ext cx="39438" cy="16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63" idx="0"/>
            <a:endCxn id="3" idx="2"/>
          </p:cNvCxnSpPr>
          <p:nvPr/>
        </p:nvCxnSpPr>
        <p:spPr>
          <a:xfrm flipV="1">
            <a:off x="3990430" y="1887674"/>
            <a:ext cx="63904" cy="48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58" idx="4"/>
          </p:cNvCxnSpPr>
          <p:nvPr/>
        </p:nvCxnSpPr>
        <p:spPr>
          <a:xfrm>
            <a:off x="6621398" y="107758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>
            <a:stCxn id="52" idx="2"/>
          </p:cNvCxnSpPr>
          <p:nvPr/>
        </p:nvCxnSpPr>
        <p:spPr>
          <a:xfrm flipH="1">
            <a:off x="7812360" y="1248603"/>
            <a:ext cx="66346" cy="120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>
            <a:stCxn id="53" idx="0"/>
          </p:cNvCxnSpPr>
          <p:nvPr/>
        </p:nvCxnSpPr>
        <p:spPr>
          <a:xfrm flipV="1">
            <a:off x="6777948" y="4371950"/>
            <a:ext cx="92646" cy="296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>
            <a:stCxn id="59" idx="1"/>
          </p:cNvCxnSpPr>
          <p:nvPr/>
        </p:nvCxnSpPr>
        <p:spPr>
          <a:xfrm flipH="1" flipV="1">
            <a:off x="7631586" y="4371950"/>
            <a:ext cx="7894" cy="28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CuadroTexto"/>
          <p:cNvSpPr txBox="1"/>
          <p:nvPr/>
        </p:nvSpPr>
        <p:spPr>
          <a:xfrm>
            <a:off x="7308304" y="3210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85" name="84 CuadroTexto"/>
          <p:cNvSpPr txBox="1"/>
          <p:nvPr/>
        </p:nvSpPr>
        <p:spPr>
          <a:xfrm>
            <a:off x="6588224" y="12756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86" name="85 CuadroTexto"/>
          <p:cNvSpPr txBox="1"/>
          <p:nvPr/>
        </p:nvSpPr>
        <p:spPr>
          <a:xfrm>
            <a:off x="4572000" y="134761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87" name="86 CuadroTexto"/>
          <p:cNvSpPr txBox="1"/>
          <p:nvPr/>
        </p:nvSpPr>
        <p:spPr>
          <a:xfrm>
            <a:off x="6516216" y="1851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88" name="87 CuadroTexto"/>
          <p:cNvSpPr txBox="1"/>
          <p:nvPr/>
        </p:nvSpPr>
        <p:spPr>
          <a:xfrm>
            <a:off x="1601210" y="40026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89" name="88 CuadroTexto"/>
          <p:cNvSpPr txBox="1"/>
          <p:nvPr/>
        </p:nvSpPr>
        <p:spPr>
          <a:xfrm>
            <a:off x="1115616" y="26437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1115616" y="349856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3275856" y="12756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043608" y="185167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3986964" y="10595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678026" y="267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054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19672" y="699542"/>
            <a:ext cx="1008112" cy="432048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Sucursal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725834" y="699542"/>
            <a:ext cx="1222430" cy="432048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Préstamo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691680" y="2355726"/>
            <a:ext cx="864096" cy="432048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Cuenta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508920" y="4083918"/>
            <a:ext cx="1229616" cy="432048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Domiciliación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678143" y="2319722"/>
            <a:ext cx="864096" cy="432048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cxnSp>
        <p:nvCxnSpPr>
          <p:cNvPr id="8" name="7 Conector recto"/>
          <p:cNvCxnSpPr>
            <a:stCxn id="4" idx="3"/>
            <a:endCxn id="6" idx="1"/>
          </p:cNvCxnSpPr>
          <p:nvPr/>
        </p:nvCxnSpPr>
        <p:spPr>
          <a:xfrm flipV="1">
            <a:off x="2555776" y="2535746"/>
            <a:ext cx="3122367" cy="3600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4" idx="0"/>
            <a:endCxn id="2" idx="2"/>
          </p:cNvCxnSpPr>
          <p:nvPr/>
        </p:nvCxnSpPr>
        <p:spPr>
          <a:xfrm flipV="1">
            <a:off x="2123728" y="1131590"/>
            <a:ext cx="0" cy="122413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5" idx="0"/>
            <a:endCxn id="4" idx="2"/>
          </p:cNvCxnSpPr>
          <p:nvPr/>
        </p:nvCxnSpPr>
        <p:spPr>
          <a:xfrm flipV="1">
            <a:off x="2123728" y="2787774"/>
            <a:ext cx="0" cy="129614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3" idx="2"/>
          </p:cNvCxnSpPr>
          <p:nvPr/>
        </p:nvCxnSpPr>
        <p:spPr>
          <a:xfrm>
            <a:off x="6337049" y="1131590"/>
            <a:ext cx="0" cy="1188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1115616" y="123478"/>
            <a:ext cx="792088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codigo</a:t>
            </a:r>
            <a:endParaRPr lang="es-MX" sz="1100" dirty="0"/>
          </a:p>
        </p:txBody>
      </p:sp>
      <p:sp>
        <p:nvSpPr>
          <p:cNvPr id="24" name="23 Elipse"/>
          <p:cNvSpPr/>
          <p:nvPr/>
        </p:nvSpPr>
        <p:spPr>
          <a:xfrm>
            <a:off x="3779912" y="1757999"/>
            <a:ext cx="1152128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privilegio</a:t>
            </a:r>
          </a:p>
        </p:txBody>
      </p:sp>
      <p:sp>
        <p:nvSpPr>
          <p:cNvPr id="25" name="24 Rombo"/>
          <p:cNvSpPr/>
          <p:nvPr/>
        </p:nvSpPr>
        <p:spPr>
          <a:xfrm>
            <a:off x="1871700" y="1541975"/>
            <a:ext cx="504056" cy="504056"/>
          </a:xfrm>
          <a:prstGeom prst="diamond">
            <a:avLst/>
          </a:prstGeom>
          <a:solidFill>
            <a:srgbClr val="9900C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Rombo"/>
          <p:cNvSpPr/>
          <p:nvPr/>
        </p:nvSpPr>
        <p:spPr>
          <a:xfrm>
            <a:off x="1871700" y="3183818"/>
            <a:ext cx="504056" cy="504056"/>
          </a:xfrm>
          <a:prstGeom prst="diamond">
            <a:avLst/>
          </a:prstGeom>
          <a:solidFill>
            <a:srgbClr val="9900C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26 Rombo"/>
          <p:cNvSpPr/>
          <p:nvPr/>
        </p:nvSpPr>
        <p:spPr>
          <a:xfrm>
            <a:off x="3707904" y="2283718"/>
            <a:ext cx="504056" cy="504056"/>
          </a:xfrm>
          <a:prstGeom prst="diamond">
            <a:avLst/>
          </a:prstGeom>
          <a:solidFill>
            <a:srgbClr val="9900C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9" name="28 Conector recto"/>
          <p:cNvCxnSpPr>
            <a:stCxn id="23" idx="5"/>
          </p:cNvCxnSpPr>
          <p:nvPr/>
        </p:nvCxnSpPr>
        <p:spPr>
          <a:xfrm>
            <a:off x="1791705" y="369329"/>
            <a:ext cx="43991" cy="33021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ombo"/>
          <p:cNvSpPr/>
          <p:nvPr/>
        </p:nvSpPr>
        <p:spPr>
          <a:xfrm>
            <a:off x="6084168" y="1563638"/>
            <a:ext cx="504056" cy="504056"/>
          </a:xfrm>
          <a:prstGeom prst="diamond">
            <a:avLst/>
          </a:prstGeom>
          <a:solidFill>
            <a:srgbClr val="9900C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" name="31 Conector recto"/>
          <p:cNvCxnSpPr>
            <a:stCxn id="27" idx="0"/>
            <a:endCxn id="24" idx="3"/>
          </p:cNvCxnSpPr>
          <p:nvPr/>
        </p:nvCxnSpPr>
        <p:spPr>
          <a:xfrm flipH="1" flipV="1">
            <a:off x="3948637" y="2003850"/>
            <a:ext cx="11295" cy="2798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>
            <a:off x="2306488" y="164273"/>
            <a:ext cx="864096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estatus</a:t>
            </a:r>
          </a:p>
        </p:txBody>
      </p:sp>
      <p:sp>
        <p:nvSpPr>
          <p:cNvPr id="35" name="34 Elipse"/>
          <p:cNvSpPr/>
          <p:nvPr/>
        </p:nvSpPr>
        <p:spPr>
          <a:xfrm>
            <a:off x="323528" y="4155926"/>
            <a:ext cx="864096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estatus</a:t>
            </a:r>
          </a:p>
        </p:txBody>
      </p:sp>
      <p:sp>
        <p:nvSpPr>
          <p:cNvPr id="36" name="35 Elipse"/>
          <p:cNvSpPr/>
          <p:nvPr/>
        </p:nvSpPr>
        <p:spPr>
          <a:xfrm>
            <a:off x="462317" y="2219191"/>
            <a:ext cx="864096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estatus</a:t>
            </a:r>
          </a:p>
        </p:txBody>
      </p:sp>
      <p:sp>
        <p:nvSpPr>
          <p:cNvPr id="37" name="36 Elipse"/>
          <p:cNvSpPr/>
          <p:nvPr/>
        </p:nvSpPr>
        <p:spPr>
          <a:xfrm>
            <a:off x="7164288" y="733078"/>
            <a:ext cx="864096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estatus</a:t>
            </a:r>
          </a:p>
        </p:txBody>
      </p:sp>
      <p:sp>
        <p:nvSpPr>
          <p:cNvPr id="38" name="37 Elipse"/>
          <p:cNvSpPr/>
          <p:nvPr/>
        </p:nvSpPr>
        <p:spPr>
          <a:xfrm>
            <a:off x="6948264" y="2643758"/>
            <a:ext cx="864096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estatus</a:t>
            </a:r>
          </a:p>
        </p:txBody>
      </p:sp>
      <p:sp>
        <p:nvSpPr>
          <p:cNvPr id="39" name="38 Elipse"/>
          <p:cNvSpPr/>
          <p:nvPr/>
        </p:nvSpPr>
        <p:spPr>
          <a:xfrm>
            <a:off x="318863" y="634471"/>
            <a:ext cx="1151004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idSucursal</a:t>
            </a:r>
            <a:endParaRPr lang="es-MX" sz="1100" dirty="0"/>
          </a:p>
        </p:txBody>
      </p:sp>
      <p:sp>
        <p:nvSpPr>
          <p:cNvPr id="40" name="39 Elipse"/>
          <p:cNvSpPr/>
          <p:nvPr/>
        </p:nvSpPr>
        <p:spPr>
          <a:xfrm>
            <a:off x="0" y="4587974"/>
            <a:ext cx="1511660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idDomicilacion</a:t>
            </a:r>
            <a:endParaRPr lang="es-MX" sz="1100" dirty="0"/>
          </a:p>
        </p:txBody>
      </p:sp>
      <p:sp>
        <p:nvSpPr>
          <p:cNvPr id="41" name="40 Elipse"/>
          <p:cNvSpPr/>
          <p:nvPr/>
        </p:nvSpPr>
        <p:spPr>
          <a:xfrm>
            <a:off x="290210" y="2641784"/>
            <a:ext cx="1151004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idCuenta</a:t>
            </a:r>
            <a:endParaRPr lang="es-MX" sz="1100" dirty="0"/>
          </a:p>
        </p:txBody>
      </p:sp>
      <p:sp>
        <p:nvSpPr>
          <p:cNvPr id="42" name="41 Elipse"/>
          <p:cNvSpPr/>
          <p:nvPr/>
        </p:nvSpPr>
        <p:spPr>
          <a:xfrm>
            <a:off x="6228184" y="267494"/>
            <a:ext cx="1296144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idPrestamo</a:t>
            </a:r>
            <a:endParaRPr lang="es-MX" sz="1100" dirty="0"/>
          </a:p>
        </p:txBody>
      </p:sp>
      <p:sp>
        <p:nvSpPr>
          <p:cNvPr id="43" name="42 Elipse"/>
          <p:cNvSpPr/>
          <p:nvPr/>
        </p:nvSpPr>
        <p:spPr>
          <a:xfrm>
            <a:off x="5797260" y="3003798"/>
            <a:ext cx="1151004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idCliente</a:t>
            </a:r>
            <a:endParaRPr lang="es-MX" sz="1100" dirty="0"/>
          </a:p>
        </p:txBody>
      </p:sp>
      <p:cxnSp>
        <p:nvCxnSpPr>
          <p:cNvPr id="49" name="48 Conector recto"/>
          <p:cNvCxnSpPr>
            <a:stCxn id="39" idx="6"/>
            <a:endCxn id="2" idx="1"/>
          </p:cNvCxnSpPr>
          <p:nvPr/>
        </p:nvCxnSpPr>
        <p:spPr>
          <a:xfrm>
            <a:off x="1469867" y="778487"/>
            <a:ext cx="149805" cy="1370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34" idx="3"/>
          </p:cNvCxnSpPr>
          <p:nvPr/>
        </p:nvCxnSpPr>
        <p:spPr>
          <a:xfrm flipH="1">
            <a:off x="2306488" y="410124"/>
            <a:ext cx="126544" cy="2894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stCxn id="36" idx="6"/>
            <a:endCxn id="4" idx="1"/>
          </p:cNvCxnSpPr>
          <p:nvPr/>
        </p:nvCxnSpPr>
        <p:spPr>
          <a:xfrm>
            <a:off x="1326413" y="2363207"/>
            <a:ext cx="365267" cy="20854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stCxn id="41" idx="6"/>
          </p:cNvCxnSpPr>
          <p:nvPr/>
        </p:nvCxnSpPr>
        <p:spPr>
          <a:xfrm flipV="1">
            <a:off x="1441214" y="2751770"/>
            <a:ext cx="250466" cy="3403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stCxn id="35" idx="6"/>
            <a:endCxn id="5" idx="1"/>
          </p:cNvCxnSpPr>
          <p:nvPr/>
        </p:nvCxnSpPr>
        <p:spPr>
          <a:xfrm>
            <a:off x="1187624" y="4299942"/>
            <a:ext cx="32129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stCxn id="40" idx="6"/>
          </p:cNvCxnSpPr>
          <p:nvPr/>
        </p:nvCxnSpPr>
        <p:spPr>
          <a:xfrm flipV="1">
            <a:off x="1511660" y="4515966"/>
            <a:ext cx="108012" cy="21602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>
            <a:stCxn id="42" idx="3"/>
            <a:endCxn id="3" idx="0"/>
          </p:cNvCxnSpPr>
          <p:nvPr/>
        </p:nvCxnSpPr>
        <p:spPr>
          <a:xfrm flipH="1">
            <a:off x="6337049" y="513345"/>
            <a:ext cx="80951" cy="18619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>
            <a:stCxn id="37" idx="2"/>
            <a:endCxn id="3" idx="3"/>
          </p:cNvCxnSpPr>
          <p:nvPr/>
        </p:nvCxnSpPr>
        <p:spPr>
          <a:xfrm flipH="1">
            <a:off x="6948264" y="877094"/>
            <a:ext cx="216024" cy="384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stCxn id="38" idx="2"/>
          </p:cNvCxnSpPr>
          <p:nvPr/>
        </p:nvCxnSpPr>
        <p:spPr>
          <a:xfrm flipH="1" flipV="1">
            <a:off x="6542239" y="2751770"/>
            <a:ext cx="406025" cy="360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43" idx="0"/>
          </p:cNvCxnSpPr>
          <p:nvPr/>
        </p:nvCxnSpPr>
        <p:spPr>
          <a:xfrm flipV="1">
            <a:off x="6372762" y="2751770"/>
            <a:ext cx="0" cy="25202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2224913" y="1149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5998506" y="1986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2195736" y="1986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6065706" y="10595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2537314" y="22744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5220072" y="221171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2105266" y="27064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2051720" y="378659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27674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63688" y="699542"/>
            <a:ext cx="1008112" cy="432048"/>
          </a:xfrm>
          <a:prstGeom prst="rect">
            <a:avLst/>
          </a:prstGeom>
          <a:solidFill>
            <a:srgbClr val="FF339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763688" y="2139702"/>
            <a:ext cx="1008112" cy="471831"/>
          </a:xfrm>
          <a:prstGeom prst="rect">
            <a:avLst/>
          </a:prstGeom>
          <a:solidFill>
            <a:srgbClr val="FF339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Reserva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868144" y="2139702"/>
            <a:ext cx="1008112" cy="504056"/>
          </a:xfrm>
          <a:prstGeom prst="rect">
            <a:avLst/>
          </a:prstGeom>
          <a:solidFill>
            <a:srgbClr val="FF339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Agencia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868144" y="3723878"/>
            <a:ext cx="1008112" cy="432048"/>
          </a:xfrm>
          <a:prstGeom prst="rect">
            <a:avLst/>
          </a:prstGeom>
          <a:solidFill>
            <a:srgbClr val="FF339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Garaje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763688" y="3723878"/>
            <a:ext cx="1008112" cy="412156"/>
          </a:xfrm>
          <a:prstGeom prst="rect">
            <a:avLst/>
          </a:prstGeom>
          <a:solidFill>
            <a:srgbClr val="FF339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Auto</a:t>
            </a:r>
          </a:p>
        </p:txBody>
      </p:sp>
      <p:cxnSp>
        <p:nvCxnSpPr>
          <p:cNvPr id="8" name="7 Conector recto"/>
          <p:cNvCxnSpPr>
            <a:stCxn id="3" idx="0"/>
          </p:cNvCxnSpPr>
          <p:nvPr/>
        </p:nvCxnSpPr>
        <p:spPr>
          <a:xfrm flipV="1">
            <a:off x="2267744" y="1131590"/>
            <a:ext cx="0" cy="100811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6" idx="0"/>
            <a:endCxn id="3" idx="2"/>
          </p:cNvCxnSpPr>
          <p:nvPr/>
        </p:nvCxnSpPr>
        <p:spPr>
          <a:xfrm flipV="1">
            <a:off x="2267744" y="2611533"/>
            <a:ext cx="0" cy="111234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4" idx="1"/>
          </p:cNvCxnSpPr>
          <p:nvPr/>
        </p:nvCxnSpPr>
        <p:spPr>
          <a:xfrm>
            <a:off x="2771800" y="2356821"/>
            <a:ext cx="3096344" cy="3490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6" idx="3"/>
            <a:endCxn id="5" idx="1"/>
          </p:cNvCxnSpPr>
          <p:nvPr/>
        </p:nvCxnSpPr>
        <p:spPr>
          <a:xfrm>
            <a:off x="2771800" y="3929956"/>
            <a:ext cx="3096344" cy="9946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ombo"/>
          <p:cNvSpPr/>
          <p:nvPr/>
        </p:nvSpPr>
        <p:spPr>
          <a:xfrm>
            <a:off x="1961710" y="1347614"/>
            <a:ext cx="612068" cy="576064"/>
          </a:xfrm>
          <a:prstGeom prst="diamond">
            <a:avLst/>
          </a:prstGeom>
          <a:solidFill>
            <a:srgbClr val="99336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Rombo"/>
          <p:cNvSpPr/>
          <p:nvPr/>
        </p:nvSpPr>
        <p:spPr>
          <a:xfrm>
            <a:off x="3743436" y="3641924"/>
            <a:ext cx="612068" cy="576064"/>
          </a:xfrm>
          <a:prstGeom prst="diamond">
            <a:avLst/>
          </a:prstGeom>
          <a:solidFill>
            <a:srgbClr val="99336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Rombo"/>
          <p:cNvSpPr/>
          <p:nvPr/>
        </p:nvSpPr>
        <p:spPr>
          <a:xfrm>
            <a:off x="1961710" y="2879673"/>
            <a:ext cx="612068" cy="576064"/>
          </a:xfrm>
          <a:prstGeom prst="diamond">
            <a:avLst/>
          </a:prstGeom>
          <a:solidFill>
            <a:srgbClr val="99336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Rombo"/>
          <p:cNvSpPr/>
          <p:nvPr/>
        </p:nvSpPr>
        <p:spPr>
          <a:xfrm>
            <a:off x="3851920" y="2087585"/>
            <a:ext cx="612068" cy="576064"/>
          </a:xfrm>
          <a:prstGeom prst="diamond">
            <a:avLst/>
          </a:prstGeom>
          <a:solidFill>
            <a:srgbClr val="99336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CuadroTexto"/>
          <p:cNvSpPr txBox="1"/>
          <p:nvPr/>
        </p:nvSpPr>
        <p:spPr>
          <a:xfrm>
            <a:off x="2422935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5566458" y="202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5580112" y="3642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339752" y="17703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758146" y="1986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6" name="25 Elipse"/>
          <p:cNvSpPr/>
          <p:nvPr/>
        </p:nvSpPr>
        <p:spPr>
          <a:xfrm>
            <a:off x="251520" y="1837732"/>
            <a:ext cx="1158956" cy="369332"/>
          </a:xfrm>
          <a:prstGeom prst="ellipse">
            <a:avLst/>
          </a:prstGeom>
          <a:solidFill>
            <a:srgbClr val="FF66CC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fecha Inicial</a:t>
            </a:r>
          </a:p>
        </p:txBody>
      </p:sp>
      <p:sp>
        <p:nvSpPr>
          <p:cNvPr id="28" name="27 Elipse"/>
          <p:cNvSpPr/>
          <p:nvPr/>
        </p:nvSpPr>
        <p:spPr>
          <a:xfrm>
            <a:off x="244692" y="2418442"/>
            <a:ext cx="1158956" cy="369332"/>
          </a:xfrm>
          <a:prstGeom prst="ellipse">
            <a:avLst/>
          </a:prstGeom>
          <a:solidFill>
            <a:srgbClr val="FF66CC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fecha final</a:t>
            </a:r>
          </a:p>
        </p:txBody>
      </p:sp>
      <p:sp>
        <p:nvSpPr>
          <p:cNvPr id="29" name="28 Elipse"/>
          <p:cNvSpPr/>
          <p:nvPr/>
        </p:nvSpPr>
        <p:spPr>
          <a:xfrm>
            <a:off x="755576" y="52824"/>
            <a:ext cx="1296144" cy="369332"/>
          </a:xfrm>
          <a:prstGeom prst="ellipse">
            <a:avLst/>
          </a:prstGeom>
          <a:solidFill>
            <a:srgbClr val="FF66CC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idCliente</a:t>
            </a:r>
            <a:endParaRPr lang="es-MX" sz="1400" dirty="0"/>
          </a:p>
        </p:txBody>
      </p:sp>
      <p:sp>
        <p:nvSpPr>
          <p:cNvPr id="30" name="29 Elipse"/>
          <p:cNvSpPr/>
          <p:nvPr/>
        </p:nvSpPr>
        <p:spPr>
          <a:xfrm>
            <a:off x="1961710" y="4515966"/>
            <a:ext cx="1158956" cy="369332"/>
          </a:xfrm>
          <a:prstGeom prst="ellipse">
            <a:avLst/>
          </a:prstGeom>
          <a:solidFill>
            <a:srgbClr val="FF66CC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31" name="30 Elipse"/>
          <p:cNvSpPr/>
          <p:nvPr/>
        </p:nvSpPr>
        <p:spPr>
          <a:xfrm>
            <a:off x="244692" y="1339395"/>
            <a:ext cx="1289316" cy="369332"/>
          </a:xfrm>
          <a:prstGeom prst="ellipse">
            <a:avLst/>
          </a:prstGeom>
          <a:solidFill>
            <a:srgbClr val="FF66CC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idReserva</a:t>
            </a:r>
            <a:endParaRPr lang="es-MX" sz="1400" dirty="0"/>
          </a:p>
        </p:txBody>
      </p:sp>
      <p:sp>
        <p:nvSpPr>
          <p:cNvPr id="32" name="31 Elipse"/>
          <p:cNvSpPr/>
          <p:nvPr/>
        </p:nvSpPr>
        <p:spPr>
          <a:xfrm>
            <a:off x="604732" y="4515966"/>
            <a:ext cx="1158956" cy="369332"/>
          </a:xfrm>
          <a:prstGeom prst="ellipse">
            <a:avLst/>
          </a:prstGeom>
          <a:solidFill>
            <a:srgbClr val="FF66CC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idAuto</a:t>
            </a:r>
            <a:endParaRPr lang="es-MX" sz="1400" dirty="0"/>
          </a:p>
        </p:txBody>
      </p:sp>
      <p:sp>
        <p:nvSpPr>
          <p:cNvPr id="33" name="32 Elipse"/>
          <p:cNvSpPr/>
          <p:nvPr/>
        </p:nvSpPr>
        <p:spPr>
          <a:xfrm>
            <a:off x="7229468" y="1779662"/>
            <a:ext cx="1302972" cy="369332"/>
          </a:xfrm>
          <a:prstGeom prst="ellipse">
            <a:avLst/>
          </a:prstGeom>
          <a:solidFill>
            <a:srgbClr val="FF66CC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idAgencia</a:t>
            </a:r>
            <a:endParaRPr lang="es-MX" sz="1400" dirty="0"/>
          </a:p>
        </p:txBody>
      </p:sp>
      <p:sp>
        <p:nvSpPr>
          <p:cNvPr id="34" name="33 Elipse"/>
          <p:cNvSpPr/>
          <p:nvPr/>
        </p:nvSpPr>
        <p:spPr>
          <a:xfrm>
            <a:off x="7301476" y="3354546"/>
            <a:ext cx="1158956" cy="369332"/>
          </a:xfrm>
          <a:prstGeom prst="ellipse">
            <a:avLst/>
          </a:prstGeom>
          <a:solidFill>
            <a:srgbClr val="FF66CC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idGaraje</a:t>
            </a:r>
            <a:endParaRPr lang="es-MX" sz="1400" dirty="0"/>
          </a:p>
        </p:txBody>
      </p:sp>
      <p:sp>
        <p:nvSpPr>
          <p:cNvPr id="35" name="34 Elipse"/>
          <p:cNvSpPr/>
          <p:nvPr/>
        </p:nvSpPr>
        <p:spPr>
          <a:xfrm>
            <a:off x="251520" y="2922498"/>
            <a:ext cx="1158956" cy="369332"/>
          </a:xfrm>
          <a:prstGeom prst="ellipse">
            <a:avLst/>
          </a:prstGeom>
          <a:solidFill>
            <a:srgbClr val="FF66CC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36" name="35 Elipse"/>
          <p:cNvSpPr/>
          <p:nvPr/>
        </p:nvSpPr>
        <p:spPr>
          <a:xfrm>
            <a:off x="7308304" y="3886292"/>
            <a:ext cx="1158956" cy="369332"/>
          </a:xfrm>
          <a:prstGeom prst="ellipse">
            <a:avLst/>
          </a:prstGeom>
          <a:solidFill>
            <a:srgbClr val="FF66CC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37" name="36 Elipse"/>
          <p:cNvSpPr/>
          <p:nvPr/>
        </p:nvSpPr>
        <p:spPr>
          <a:xfrm>
            <a:off x="7308304" y="2274426"/>
            <a:ext cx="1158956" cy="369332"/>
          </a:xfrm>
          <a:prstGeom prst="ellipse">
            <a:avLst/>
          </a:prstGeom>
          <a:solidFill>
            <a:srgbClr val="FF66CC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38" name="37 Elipse"/>
          <p:cNvSpPr/>
          <p:nvPr/>
        </p:nvSpPr>
        <p:spPr>
          <a:xfrm>
            <a:off x="2267744" y="51925"/>
            <a:ext cx="1158956" cy="369332"/>
          </a:xfrm>
          <a:prstGeom prst="ellipse">
            <a:avLst/>
          </a:prstGeom>
          <a:solidFill>
            <a:srgbClr val="FF66CC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cxnSp>
        <p:nvCxnSpPr>
          <p:cNvPr id="2048" name="2047 Conector recto"/>
          <p:cNvCxnSpPr>
            <a:stCxn id="29" idx="5"/>
          </p:cNvCxnSpPr>
          <p:nvPr/>
        </p:nvCxnSpPr>
        <p:spPr>
          <a:xfrm flipH="1">
            <a:off x="1835696" y="368069"/>
            <a:ext cx="26208" cy="3314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2050 Conector recto"/>
          <p:cNvCxnSpPr/>
          <p:nvPr/>
        </p:nvCxnSpPr>
        <p:spPr>
          <a:xfrm flipV="1">
            <a:off x="2492999" y="421257"/>
            <a:ext cx="80779" cy="2782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2052 Conector recto"/>
          <p:cNvCxnSpPr>
            <a:stCxn id="31" idx="6"/>
          </p:cNvCxnSpPr>
          <p:nvPr/>
        </p:nvCxnSpPr>
        <p:spPr>
          <a:xfrm>
            <a:off x="1534008" y="1524061"/>
            <a:ext cx="517712" cy="6249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2054 Conector recto"/>
          <p:cNvCxnSpPr>
            <a:stCxn id="26" idx="6"/>
          </p:cNvCxnSpPr>
          <p:nvPr/>
        </p:nvCxnSpPr>
        <p:spPr>
          <a:xfrm>
            <a:off x="1410476" y="2022398"/>
            <a:ext cx="353212" cy="2520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2056 Conector recto"/>
          <p:cNvCxnSpPr>
            <a:stCxn id="28" idx="6"/>
            <a:endCxn id="3" idx="1"/>
          </p:cNvCxnSpPr>
          <p:nvPr/>
        </p:nvCxnSpPr>
        <p:spPr>
          <a:xfrm flipV="1">
            <a:off x="1403648" y="2375618"/>
            <a:ext cx="360040" cy="2274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2058 Conector recto"/>
          <p:cNvCxnSpPr>
            <a:stCxn id="35" idx="6"/>
          </p:cNvCxnSpPr>
          <p:nvPr/>
        </p:nvCxnSpPr>
        <p:spPr>
          <a:xfrm flipV="1">
            <a:off x="1410476" y="2611533"/>
            <a:ext cx="451428" cy="4956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2060 Conector recto"/>
          <p:cNvCxnSpPr>
            <a:stCxn id="32" idx="7"/>
          </p:cNvCxnSpPr>
          <p:nvPr/>
        </p:nvCxnSpPr>
        <p:spPr>
          <a:xfrm flipV="1">
            <a:off x="1593963" y="4136034"/>
            <a:ext cx="367747" cy="4340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2062 Conector recto"/>
          <p:cNvCxnSpPr/>
          <p:nvPr/>
        </p:nvCxnSpPr>
        <p:spPr>
          <a:xfrm flipV="1">
            <a:off x="2533388" y="4136034"/>
            <a:ext cx="7800" cy="379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2064 Conector recto"/>
          <p:cNvCxnSpPr>
            <a:stCxn id="34" idx="2"/>
          </p:cNvCxnSpPr>
          <p:nvPr/>
        </p:nvCxnSpPr>
        <p:spPr>
          <a:xfrm flipH="1">
            <a:off x="6876256" y="3539212"/>
            <a:ext cx="425220" cy="184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2066 Conector recto"/>
          <p:cNvCxnSpPr>
            <a:stCxn id="36" idx="2"/>
            <a:endCxn id="5" idx="3"/>
          </p:cNvCxnSpPr>
          <p:nvPr/>
        </p:nvCxnSpPr>
        <p:spPr>
          <a:xfrm flipH="1" flipV="1">
            <a:off x="6876256" y="3939902"/>
            <a:ext cx="432048" cy="131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2068 Conector recto"/>
          <p:cNvCxnSpPr>
            <a:stCxn id="33" idx="2"/>
          </p:cNvCxnSpPr>
          <p:nvPr/>
        </p:nvCxnSpPr>
        <p:spPr>
          <a:xfrm flipH="1">
            <a:off x="6876256" y="1964328"/>
            <a:ext cx="353212" cy="1840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2070 Conector recto"/>
          <p:cNvCxnSpPr>
            <a:stCxn id="37" idx="2"/>
          </p:cNvCxnSpPr>
          <p:nvPr/>
        </p:nvCxnSpPr>
        <p:spPr>
          <a:xfrm flipH="1">
            <a:off x="6876256" y="2459092"/>
            <a:ext cx="432048" cy="30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4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75656" y="1177599"/>
            <a:ext cx="1080120" cy="50405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Línea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475656" y="2830647"/>
            <a:ext cx="1080120" cy="50405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Tren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369630" y="2830647"/>
            <a:ext cx="1080120" cy="50405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Cochera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369630" y="1177599"/>
            <a:ext cx="1080120" cy="50405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732240" y="1154586"/>
            <a:ext cx="1080120" cy="50405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Acceso</a:t>
            </a:r>
          </a:p>
        </p:txBody>
      </p:sp>
      <p:cxnSp>
        <p:nvCxnSpPr>
          <p:cNvPr id="8" name="7 Conector recto"/>
          <p:cNvCxnSpPr>
            <a:stCxn id="3" idx="0"/>
            <a:endCxn id="2" idx="2"/>
          </p:cNvCxnSpPr>
          <p:nvPr/>
        </p:nvCxnSpPr>
        <p:spPr>
          <a:xfrm flipV="1">
            <a:off x="2015716" y="1681655"/>
            <a:ext cx="0" cy="114899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2" idx="3"/>
            <a:endCxn id="5" idx="1"/>
          </p:cNvCxnSpPr>
          <p:nvPr/>
        </p:nvCxnSpPr>
        <p:spPr>
          <a:xfrm>
            <a:off x="2555776" y="1429627"/>
            <a:ext cx="181385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3" idx="3"/>
            <a:endCxn id="4" idx="1"/>
          </p:cNvCxnSpPr>
          <p:nvPr/>
        </p:nvCxnSpPr>
        <p:spPr>
          <a:xfrm>
            <a:off x="2555776" y="3082675"/>
            <a:ext cx="181385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4" idx="0"/>
            <a:endCxn id="5" idx="2"/>
          </p:cNvCxnSpPr>
          <p:nvPr/>
        </p:nvCxnSpPr>
        <p:spPr>
          <a:xfrm flipV="1">
            <a:off x="4909690" y="1681655"/>
            <a:ext cx="0" cy="114899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ombo"/>
          <p:cNvSpPr/>
          <p:nvPr/>
        </p:nvSpPr>
        <p:spPr>
          <a:xfrm>
            <a:off x="1763688" y="2020557"/>
            <a:ext cx="504056" cy="471188"/>
          </a:xfrm>
          <a:prstGeom prst="diamond">
            <a:avLst/>
          </a:prstGeom>
          <a:solidFill>
            <a:srgbClr val="00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17 Rombo"/>
          <p:cNvSpPr/>
          <p:nvPr/>
        </p:nvSpPr>
        <p:spPr>
          <a:xfrm>
            <a:off x="3275856" y="2827511"/>
            <a:ext cx="504056" cy="471188"/>
          </a:xfrm>
          <a:prstGeom prst="diamond">
            <a:avLst/>
          </a:prstGeom>
          <a:solidFill>
            <a:srgbClr val="00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18 Rombo"/>
          <p:cNvSpPr/>
          <p:nvPr/>
        </p:nvSpPr>
        <p:spPr>
          <a:xfrm>
            <a:off x="3275856" y="1194033"/>
            <a:ext cx="504056" cy="471188"/>
          </a:xfrm>
          <a:prstGeom prst="diamond">
            <a:avLst/>
          </a:prstGeom>
          <a:solidFill>
            <a:srgbClr val="00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Rombo"/>
          <p:cNvSpPr/>
          <p:nvPr/>
        </p:nvSpPr>
        <p:spPr>
          <a:xfrm>
            <a:off x="4657662" y="2074563"/>
            <a:ext cx="504056" cy="471188"/>
          </a:xfrm>
          <a:prstGeom prst="diamond">
            <a:avLst/>
          </a:prstGeom>
          <a:solidFill>
            <a:srgbClr val="00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21 Elipse"/>
          <p:cNvSpPr/>
          <p:nvPr/>
        </p:nvSpPr>
        <p:spPr>
          <a:xfrm>
            <a:off x="107504" y="1498499"/>
            <a:ext cx="864096" cy="360040"/>
          </a:xfrm>
          <a:prstGeom prst="ellipse">
            <a:avLst/>
          </a:prstGeom>
          <a:solidFill>
            <a:srgbClr val="00CC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2">
                    <a:lumMod val="50000"/>
                  </a:schemeClr>
                </a:solidFill>
              </a:rPr>
              <a:t>idLínea</a:t>
            </a:r>
            <a:endParaRPr lang="es-MX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107504" y="2722635"/>
            <a:ext cx="864096" cy="360040"/>
          </a:xfrm>
          <a:prstGeom prst="ellipse">
            <a:avLst/>
          </a:prstGeom>
          <a:solidFill>
            <a:srgbClr val="00CC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2">
                    <a:lumMod val="50000"/>
                  </a:schemeClr>
                </a:solidFill>
              </a:rPr>
              <a:t>idTren</a:t>
            </a:r>
            <a:endParaRPr lang="es-MX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4002763" y="490387"/>
            <a:ext cx="1080120" cy="360040"/>
          </a:xfrm>
          <a:prstGeom prst="ellipse">
            <a:avLst/>
          </a:prstGeom>
          <a:solidFill>
            <a:srgbClr val="00CC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2">
                    <a:lumMod val="50000"/>
                  </a:schemeClr>
                </a:solidFill>
              </a:rPr>
              <a:t>idEstación</a:t>
            </a:r>
            <a:endParaRPr lang="es-MX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5082883" y="3795886"/>
            <a:ext cx="1080120" cy="360040"/>
          </a:xfrm>
          <a:prstGeom prst="ellipse">
            <a:avLst/>
          </a:prstGeom>
          <a:solidFill>
            <a:srgbClr val="00CC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2">
                    <a:lumMod val="50000"/>
                  </a:schemeClr>
                </a:solidFill>
              </a:rPr>
              <a:t>idCochera</a:t>
            </a:r>
            <a:endParaRPr lang="es-MX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7991872" y="778419"/>
            <a:ext cx="1080120" cy="360040"/>
          </a:xfrm>
          <a:prstGeom prst="ellipse">
            <a:avLst/>
          </a:prstGeom>
          <a:solidFill>
            <a:srgbClr val="00CC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2">
                    <a:lumMod val="50000"/>
                  </a:schemeClr>
                </a:solidFill>
              </a:rPr>
              <a:t>idAcceso</a:t>
            </a:r>
            <a:endParaRPr lang="es-MX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107504" y="1019436"/>
            <a:ext cx="864096" cy="360040"/>
          </a:xfrm>
          <a:prstGeom prst="ellipse">
            <a:avLst/>
          </a:prstGeom>
          <a:solidFill>
            <a:srgbClr val="00CC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2">
                    <a:lumMod val="50000"/>
                  </a:schemeClr>
                </a:solidFill>
              </a:rPr>
              <a:t>estatus</a:t>
            </a:r>
          </a:p>
        </p:txBody>
      </p:sp>
      <p:sp>
        <p:nvSpPr>
          <p:cNvPr id="28" name="27 Elipse"/>
          <p:cNvSpPr/>
          <p:nvPr/>
        </p:nvSpPr>
        <p:spPr>
          <a:xfrm>
            <a:off x="5233726" y="510555"/>
            <a:ext cx="864096" cy="360040"/>
          </a:xfrm>
          <a:prstGeom prst="ellipse">
            <a:avLst/>
          </a:prstGeom>
          <a:solidFill>
            <a:srgbClr val="00CC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2">
                    <a:lumMod val="50000"/>
                  </a:schemeClr>
                </a:solidFill>
              </a:rPr>
              <a:t>estatus</a:t>
            </a:r>
          </a:p>
        </p:txBody>
      </p:sp>
      <p:sp>
        <p:nvSpPr>
          <p:cNvPr id="29" name="28 Elipse"/>
          <p:cNvSpPr/>
          <p:nvPr/>
        </p:nvSpPr>
        <p:spPr>
          <a:xfrm>
            <a:off x="107504" y="3179864"/>
            <a:ext cx="864096" cy="360040"/>
          </a:xfrm>
          <a:prstGeom prst="ellipse">
            <a:avLst/>
          </a:prstGeom>
          <a:solidFill>
            <a:srgbClr val="00CC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2">
                    <a:lumMod val="50000"/>
                  </a:schemeClr>
                </a:solidFill>
              </a:rPr>
              <a:t>estatus</a:t>
            </a:r>
          </a:p>
        </p:txBody>
      </p:sp>
      <p:sp>
        <p:nvSpPr>
          <p:cNvPr id="30" name="29 Elipse"/>
          <p:cNvSpPr/>
          <p:nvPr/>
        </p:nvSpPr>
        <p:spPr>
          <a:xfrm>
            <a:off x="4045594" y="3786321"/>
            <a:ext cx="864096" cy="360040"/>
          </a:xfrm>
          <a:prstGeom prst="ellipse">
            <a:avLst/>
          </a:prstGeom>
          <a:solidFill>
            <a:srgbClr val="00CC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2">
                    <a:lumMod val="50000"/>
                  </a:schemeClr>
                </a:solidFill>
              </a:rPr>
              <a:t>estatus</a:t>
            </a:r>
          </a:p>
        </p:txBody>
      </p:sp>
      <p:sp>
        <p:nvSpPr>
          <p:cNvPr id="31" name="30 Elipse"/>
          <p:cNvSpPr/>
          <p:nvPr/>
        </p:nvSpPr>
        <p:spPr>
          <a:xfrm>
            <a:off x="8226731" y="1406795"/>
            <a:ext cx="864096" cy="360040"/>
          </a:xfrm>
          <a:prstGeom prst="ellipse">
            <a:avLst/>
          </a:prstGeom>
          <a:solidFill>
            <a:srgbClr val="00CC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2">
                    <a:lumMod val="50000"/>
                  </a:schemeClr>
                </a:solidFill>
              </a:rPr>
              <a:t>estatus</a:t>
            </a:r>
          </a:p>
        </p:txBody>
      </p:sp>
      <p:cxnSp>
        <p:nvCxnSpPr>
          <p:cNvPr id="33" name="32 Conector recto"/>
          <p:cNvCxnSpPr>
            <a:stCxn id="27" idx="6"/>
          </p:cNvCxnSpPr>
          <p:nvPr/>
        </p:nvCxnSpPr>
        <p:spPr>
          <a:xfrm>
            <a:off x="971600" y="1199456"/>
            <a:ext cx="504056" cy="1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22" idx="6"/>
          </p:cNvCxnSpPr>
          <p:nvPr/>
        </p:nvCxnSpPr>
        <p:spPr>
          <a:xfrm>
            <a:off x="971600" y="1678519"/>
            <a:ext cx="504056" cy="3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23" idx="6"/>
          </p:cNvCxnSpPr>
          <p:nvPr/>
        </p:nvCxnSpPr>
        <p:spPr>
          <a:xfrm>
            <a:off x="971600" y="2902655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29" idx="6"/>
          </p:cNvCxnSpPr>
          <p:nvPr/>
        </p:nvCxnSpPr>
        <p:spPr>
          <a:xfrm flipV="1">
            <a:off x="971600" y="3298699"/>
            <a:ext cx="504056" cy="6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4523339" y="858660"/>
            <a:ext cx="0" cy="318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endCxn id="28" idx="2"/>
          </p:cNvCxnSpPr>
          <p:nvPr/>
        </p:nvCxnSpPr>
        <p:spPr>
          <a:xfrm flipV="1">
            <a:off x="5233726" y="690575"/>
            <a:ext cx="0" cy="487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endCxn id="25" idx="2"/>
          </p:cNvCxnSpPr>
          <p:nvPr/>
        </p:nvCxnSpPr>
        <p:spPr>
          <a:xfrm flipH="1">
            <a:off x="5082883" y="3359884"/>
            <a:ext cx="78835" cy="61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endCxn id="30" idx="0"/>
          </p:cNvCxnSpPr>
          <p:nvPr/>
        </p:nvCxnSpPr>
        <p:spPr>
          <a:xfrm>
            <a:off x="4477642" y="3334703"/>
            <a:ext cx="0" cy="451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endCxn id="26" idx="2"/>
          </p:cNvCxnSpPr>
          <p:nvPr/>
        </p:nvCxnSpPr>
        <p:spPr>
          <a:xfrm flipV="1">
            <a:off x="7415808" y="958439"/>
            <a:ext cx="57606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endCxn id="31" idx="2"/>
          </p:cNvCxnSpPr>
          <p:nvPr/>
        </p:nvCxnSpPr>
        <p:spPr>
          <a:xfrm>
            <a:off x="7812360" y="1586815"/>
            <a:ext cx="414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2116901" y="1715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4067944" y="2713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4932040" y="1642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cxnSp>
        <p:nvCxnSpPr>
          <p:cNvPr id="70" name="69 Conector recto"/>
          <p:cNvCxnSpPr>
            <a:stCxn id="5" idx="3"/>
            <a:endCxn id="6" idx="1"/>
          </p:cNvCxnSpPr>
          <p:nvPr/>
        </p:nvCxnSpPr>
        <p:spPr>
          <a:xfrm flipV="1">
            <a:off x="5449750" y="1406614"/>
            <a:ext cx="1282490" cy="230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ombo"/>
          <p:cNvSpPr/>
          <p:nvPr/>
        </p:nvSpPr>
        <p:spPr>
          <a:xfrm>
            <a:off x="5838967" y="1210673"/>
            <a:ext cx="504056" cy="471188"/>
          </a:xfrm>
          <a:prstGeom prst="diamond">
            <a:avLst/>
          </a:prstGeom>
          <a:solidFill>
            <a:srgbClr val="00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4" name="73 CuadroTexto"/>
          <p:cNvSpPr txBox="1"/>
          <p:nvPr/>
        </p:nvSpPr>
        <p:spPr>
          <a:xfrm>
            <a:off x="5436096" y="1138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2123728" y="2425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2537314" y="11384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2537314" y="27853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6497754" y="11384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4985586" y="2506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3986964" y="113845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869019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65004" y="1826397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Departamentos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15616" y="329378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Profesor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103493" y="3375347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Catedra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55575" y="195486"/>
            <a:ext cx="1800200" cy="97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Áreas de conocimiento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372200" y="1863179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Facultad</a:t>
            </a:r>
          </a:p>
        </p:txBody>
      </p:sp>
      <p:cxnSp>
        <p:nvCxnSpPr>
          <p:cNvPr id="10" name="9 Conector recto"/>
          <p:cNvCxnSpPr/>
          <p:nvPr/>
        </p:nvCxnSpPr>
        <p:spPr>
          <a:xfrm flipH="1">
            <a:off x="4927467" y="1925894"/>
            <a:ext cx="14447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ombo"/>
          <p:cNvSpPr/>
          <p:nvPr/>
        </p:nvSpPr>
        <p:spPr>
          <a:xfrm>
            <a:off x="5361801" y="1662515"/>
            <a:ext cx="576064" cy="5267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349242" y="129318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cxnSp>
        <p:nvCxnSpPr>
          <p:cNvPr id="16" name="15 Conector angular"/>
          <p:cNvCxnSpPr>
            <a:stCxn id="2" idx="2"/>
            <a:endCxn id="5" idx="1"/>
          </p:cNvCxnSpPr>
          <p:nvPr/>
        </p:nvCxnSpPr>
        <p:spPr>
          <a:xfrm rot="16200000" flipH="1">
            <a:off x="3931831" y="2419709"/>
            <a:ext cx="1332926" cy="1010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8" idx="2"/>
            <a:endCxn id="5" idx="3"/>
          </p:cNvCxnSpPr>
          <p:nvPr/>
        </p:nvCxnSpPr>
        <p:spPr>
          <a:xfrm rot="5400000">
            <a:off x="5899865" y="2578976"/>
            <a:ext cx="1296144" cy="728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ombo"/>
          <p:cNvSpPr/>
          <p:nvPr/>
        </p:nvSpPr>
        <p:spPr>
          <a:xfrm>
            <a:off x="6608165" y="3246428"/>
            <a:ext cx="576064" cy="5267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19 Rombo"/>
          <p:cNvSpPr/>
          <p:nvPr/>
        </p:nvSpPr>
        <p:spPr>
          <a:xfrm>
            <a:off x="3805064" y="3280638"/>
            <a:ext cx="576064" cy="5267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2" name="21 Conector angular"/>
          <p:cNvCxnSpPr>
            <a:stCxn id="4" idx="0"/>
            <a:endCxn id="2" idx="1"/>
          </p:cNvCxnSpPr>
          <p:nvPr/>
        </p:nvCxnSpPr>
        <p:spPr>
          <a:xfrm rot="5400000" flipH="1" flipV="1">
            <a:off x="1834660" y="1863438"/>
            <a:ext cx="1251361" cy="16093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stCxn id="4" idx="2"/>
            <a:endCxn id="5" idx="2"/>
          </p:cNvCxnSpPr>
          <p:nvPr/>
        </p:nvCxnSpPr>
        <p:spPr>
          <a:xfrm rot="16200000" flipH="1">
            <a:off x="3608832" y="1772673"/>
            <a:ext cx="81565" cy="3987877"/>
          </a:xfrm>
          <a:prstGeom prst="bentConnector3">
            <a:avLst>
              <a:gd name="adj1" fmla="val 380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ombo"/>
          <p:cNvSpPr/>
          <p:nvPr/>
        </p:nvSpPr>
        <p:spPr>
          <a:xfrm>
            <a:off x="1367644" y="1925893"/>
            <a:ext cx="576064" cy="5267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26 Rombo"/>
          <p:cNvSpPr/>
          <p:nvPr/>
        </p:nvSpPr>
        <p:spPr>
          <a:xfrm>
            <a:off x="2460340" y="3773185"/>
            <a:ext cx="576064" cy="5267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9" name="28 Conector angular"/>
          <p:cNvCxnSpPr>
            <a:stCxn id="6" idx="3"/>
            <a:endCxn id="2" idx="0"/>
          </p:cNvCxnSpPr>
          <p:nvPr/>
        </p:nvCxnSpPr>
        <p:spPr>
          <a:xfrm>
            <a:off x="2555775" y="681929"/>
            <a:ext cx="1537321" cy="11444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ombo"/>
          <p:cNvSpPr/>
          <p:nvPr/>
        </p:nvSpPr>
        <p:spPr>
          <a:xfrm>
            <a:off x="3779912" y="418549"/>
            <a:ext cx="576064" cy="5267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2" name="31 CuadroTexto"/>
          <p:cNvSpPr txBox="1"/>
          <p:nvPr/>
        </p:nvSpPr>
        <p:spPr>
          <a:xfrm>
            <a:off x="6912261" y="301341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1-1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4154772" y="307580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1-1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1212463" y="16820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1-1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555775" y="33251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1-n</a:t>
            </a:r>
          </a:p>
        </p:txBody>
      </p:sp>
      <p:sp>
        <p:nvSpPr>
          <p:cNvPr id="36" name="35 Elipse"/>
          <p:cNvSpPr/>
          <p:nvPr/>
        </p:nvSpPr>
        <p:spPr>
          <a:xfrm>
            <a:off x="2460340" y="4464496"/>
            <a:ext cx="10315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4353676" y="2338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1-n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3760814" y="48351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tiene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1191578" y="199471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asignado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2281257" y="3851897"/>
            <a:ext cx="9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adscrito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3551921" y="338882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agrupado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5340868" y="1741227"/>
            <a:ext cx="65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estar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6384356" y="3322940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pertenece</a:t>
            </a:r>
          </a:p>
        </p:txBody>
      </p:sp>
    </p:spTree>
    <p:extLst>
      <p:ext uri="{BB962C8B-B14F-4D97-AF65-F5344CB8AC3E}">
        <p14:creationId xmlns:p14="http://schemas.microsoft.com/office/powerpoint/2010/main" val="407792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 txBox="1">
            <a:spLocks/>
          </p:cNvSpPr>
          <p:nvPr/>
        </p:nvSpPr>
        <p:spPr>
          <a:xfrm>
            <a:off x="1658050" y="51470"/>
            <a:ext cx="5808900" cy="572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Oswald" panose="020B0604020202020204" charset="0"/>
              </a:rPr>
              <a:t>TABLA</a:t>
            </a:r>
          </a:p>
        </p:txBody>
      </p:sp>
      <p:sp>
        <p:nvSpPr>
          <p:cNvPr id="7" name="1 Marcador de texto"/>
          <p:cNvSpPr txBox="1">
            <a:spLocks/>
          </p:cNvSpPr>
          <p:nvPr/>
        </p:nvSpPr>
        <p:spPr>
          <a:xfrm>
            <a:off x="0" y="915566"/>
            <a:ext cx="6588224" cy="27036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300" b="1" dirty="0"/>
              <a:t>Compañía</a:t>
            </a:r>
            <a:r>
              <a:rPr lang="es-MX" sz="1300" dirty="0"/>
              <a:t>: (</a:t>
            </a:r>
            <a:r>
              <a:rPr lang="es-MX" sz="1300" u="sng" dirty="0" err="1"/>
              <a:t>idCompañia</a:t>
            </a:r>
            <a:r>
              <a:rPr lang="es-MX" sz="1300" dirty="0"/>
              <a:t>, </a:t>
            </a:r>
            <a:r>
              <a:rPr lang="es-MX" sz="1300" dirty="0" err="1"/>
              <a:t>actividadprincipal</a:t>
            </a:r>
            <a:r>
              <a:rPr lang="es-MX" sz="1300" dirty="0"/>
              <a:t>, estatus).</a:t>
            </a:r>
          </a:p>
          <a:p>
            <a:pPr marL="139700" indent="0">
              <a:buFont typeface="Arial" panose="020B0604020202020204" pitchFamily="34" charset="0"/>
              <a:buNone/>
            </a:pPr>
            <a:endParaRPr lang="es-MX" sz="1300" dirty="0"/>
          </a:p>
          <a:p>
            <a:r>
              <a:rPr lang="es-MX" sz="1300" b="1" dirty="0"/>
              <a:t>Cuartel: </a:t>
            </a:r>
            <a:r>
              <a:rPr lang="es-MX" sz="1300" dirty="0"/>
              <a:t>(</a:t>
            </a:r>
            <a:r>
              <a:rPr lang="es-MX" sz="1300" u="sng" dirty="0" err="1"/>
              <a:t>idCuartel</a:t>
            </a:r>
            <a:r>
              <a:rPr lang="es-MX" sz="1300" dirty="0"/>
              <a:t>, nombre, código, ubicación).</a:t>
            </a:r>
          </a:p>
          <a:p>
            <a:pPr marL="139700" indent="0">
              <a:buFont typeface="Arial" panose="020B0604020202020204" pitchFamily="34" charset="0"/>
              <a:buNone/>
            </a:pPr>
            <a:endParaRPr lang="es-MX" sz="1300" dirty="0"/>
          </a:p>
          <a:p>
            <a:r>
              <a:rPr lang="es-MX" sz="1300" b="1" dirty="0"/>
              <a:t>Cuerpo</a:t>
            </a:r>
            <a:r>
              <a:rPr lang="es-MX" sz="1300" dirty="0"/>
              <a:t>: (</a:t>
            </a:r>
            <a:r>
              <a:rPr lang="es-MX" sz="1300" u="sng" dirty="0" err="1"/>
              <a:t>idCuerpo</a:t>
            </a:r>
            <a:r>
              <a:rPr lang="es-MX" sz="1300" dirty="0"/>
              <a:t>, infantería, artillería, armada, denominación, estatus).</a:t>
            </a:r>
          </a:p>
          <a:p>
            <a:pPr marL="139700" indent="0">
              <a:buFont typeface="Arial" panose="020B0604020202020204" pitchFamily="34" charset="0"/>
              <a:buNone/>
            </a:pPr>
            <a:endParaRPr lang="es-MX" sz="1300" dirty="0"/>
          </a:p>
          <a:p>
            <a:r>
              <a:rPr lang="es-MX" sz="1300" b="1" dirty="0"/>
              <a:t>Soldado</a:t>
            </a:r>
            <a:r>
              <a:rPr lang="es-MX" sz="1300" dirty="0"/>
              <a:t>: (</a:t>
            </a:r>
            <a:r>
              <a:rPr lang="es-MX" sz="1300" u="sng" dirty="0" err="1"/>
              <a:t>idSoldado</a:t>
            </a:r>
            <a:r>
              <a:rPr lang="es-MX" sz="1300" dirty="0"/>
              <a:t>, nombre, </a:t>
            </a:r>
            <a:r>
              <a:rPr lang="es-MX" sz="1300" dirty="0" err="1"/>
              <a:t>apellidopaterno</a:t>
            </a:r>
            <a:r>
              <a:rPr lang="es-MX" sz="1300" dirty="0"/>
              <a:t>, </a:t>
            </a:r>
            <a:r>
              <a:rPr lang="es-MX" sz="1300" dirty="0" err="1"/>
              <a:t>apellidomaterno</a:t>
            </a:r>
            <a:r>
              <a:rPr lang="es-MX" sz="1300" dirty="0"/>
              <a:t>, graduación, código, estatus, </a:t>
            </a:r>
            <a:r>
              <a:rPr lang="es-MX" sz="1300" dirty="0" err="1">
                <a:solidFill>
                  <a:schemeClr val="bg2">
                    <a:lumMod val="50000"/>
                  </a:schemeClr>
                </a:solidFill>
              </a:rPr>
              <a:t>idCompañia</a:t>
            </a:r>
            <a:r>
              <a:rPr lang="es-MX" sz="1300" dirty="0"/>
              <a:t>, </a:t>
            </a:r>
            <a:r>
              <a:rPr lang="es-MX" sz="1300" dirty="0" err="1">
                <a:solidFill>
                  <a:schemeClr val="bg2">
                    <a:lumMod val="50000"/>
                  </a:schemeClr>
                </a:solidFill>
              </a:rPr>
              <a:t>idCuartel</a:t>
            </a:r>
            <a:r>
              <a:rPr lang="es-MX" sz="1300" dirty="0"/>
              <a:t>, </a:t>
            </a:r>
            <a:r>
              <a:rPr lang="es-MX" sz="1300" dirty="0" err="1">
                <a:solidFill>
                  <a:schemeClr val="bg2">
                    <a:lumMod val="50000"/>
                  </a:schemeClr>
                </a:solidFill>
              </a:rPr>
              <a:t>idCuerpo</a:t>
            </a:r>
            <a:r>
              <a:rPr lang="es-MX" sz="1300" dirty="0"/>
              <a:t>).</a:t>
            </a:r>
          </a:p>
          <a:p>
            <a:pPr marL="139700" indent="0">
              <a:buFont typeface="Arial" panose="020B0604020202020204" pitchFamily="34" charset="0"/>
              <a:buNone/>
            </a:pPr>
            <a:endParaRPr lang="es-MX" sz="1300" dirty="0"/>
          </a:p>
          <a:p>
            <a:r>
              <a:rPr lang="es-MX" sz="1300" b="1" dirty="0"/>
              <a:t>Servicio</a:t>
            </a:r>
            <a:r>
              <a:rPr lang="es-MX" sz="1300" dirty="0"/>
              <a:t>: (</a:t>
            </a:r>
            <a:r>
              <a:rPr lang="es-MX" sz="1300" u="sng" dirty="0" err="1"/>
              <a:t>idServicio</a:t>
            </a:r>
            <a:r>
              <a:rPr lang="es-MX" sz="1300" dirty="0"/>
              <a:t>, descripción, guardias, imaginarias, cuarteleros, código, estatus).</a:t>
            </a:r>
          </a:p>
          <a:p>
            <a:pPr marL="139700" indent="0">
              <a:buFont typeface="Arial" panose="020B0604020202020204" pitchFamily="34" charset="0"/>
              <a:buNone/>
            </a:pPr>
            <a:endParaRPr lang="es-MX" sz="1300" dirty="0"/>
          </a:p>
          <a:p>
            <a:r>
              <a:rPr lang="es-MX" sz="1300" b="1" dirty="0" err="1"/>
              <a:t>CuartelCompañia</a:t>
            </a:r>
            <a:r>
              <a:rPr lang="es-MX" sz="1300" dirty="0"/>
              <a:t>: (</a:t>
            </a:r>
            <a:r>
              <a:rPr lang="es-MX" sz="1300" u="sng" dirty="0" err="1"/>
              <a:t>idCuartelCompañia</a:t>
            </a:r>
            <a:r>
              <a:rPr lang="es-MX" sz="1300" dirty="0"/>
              <a:t>, </a:t>
            </a:r>
            <a:r>
              <a:rPr lang="es-MX" sz="1300" dirty="0" err="1">
                <a:solidFill>
                  <a:schemeClr val="bg2">
                    <a:lumMod val="50000"/>
                  </a:schemeClr>
                </a:solidFill>
              </a:rPr>
              <a:t>idCuartel</a:t>
            </a:r>
            <a:r>
              <a:rPr lang="es-MX" sz="1300" dirty="0"/>
              <a:t>, </a:t>
            </a:r>
            <a:r>
              <a:rPr lang="es-MX" sz="1300" dirty="0" err="1">
                <a:solidFill>
                  <a:schemeClr val="bg2">
                    <a:lumMod val="50000"/>
                  </a:schemeClr>
                </a:solidFill>
              </a:rPr>
              <a:t>idCompañia</a:t>
            </a:r>
            <a:r>
              <a:rPr lang="es-MX" sz="1300" dirty="0"/>
              <a:t>, estatus).</a:t>
            </a:r>
          </a:p>
          <a:p>
            <a:pPr marL="139700" indent="0">
              <a:buFont typeface="Arial" panose="020B0604020202020204" pitchFamily="34" charset="0"/>
              <a:buNone/>
            </a:pPr>
            <a:endParaRPr lang="es-MX" sz="1300" dirty="0"/>
          </a:p>
          <a:p>
            <a:r>
              <a:rPr lang="es-MX" sz="1300" b="1" dirty="0" err="1"/>
              <a:t>SoldadoServicio</a:t>
            </a:r>
            <a:r>
              <a:rPr lang="es-MX" sz="1300" dirty="0"/>
              <a:t>: (</a:t>
            </a:r>
            <a:r>
              <a:rPr lang="es-MX" sz="1300" u="sng" dirty="0" err="1"/>
              <a:t>idSoldadoServicio</a:t>
            </a:r>
            <a:r>
              <a:rPr lang="es-MX" sz="1300" dirty="0"/>
              <a:t>, </a:t>
            </a:r>
            <a:r>
              <a:rPr lang="es-MX" sz="1300" dirty="0" err="1">
                <a:solidFill>
                  <a:schemeClr val="bg2">
                    <a:lumMod val="50000"/>
                  </a:schemeClr>
                </a:solidFill>
              </a:rPr>
              <a:t>idSoldado</a:t>
            </a:r>
            <a:r>
              <a:rPr lang="es-MX" sz="1300" dirty="0"/>
              <a:t>, </a:t>
            </a:r>
            <a:r>
              <a:rPr lang="es-MX" sz="1300" dirty="0" err="1">
                <a:solidFill>
                  <a:schemeClr val="bg2">
                    <a:lumMod val="50000"/>
                  </a:schemeClr>
                </a:solidFill>
              </a:rPr>
              <a:t>idServicio</a:t>
            </a:r>
            <a:r>
              <a:rPr lang="es-MX" sz="1300" dirty="0"/>
              <a:t>, fecha).</a:t>
            </a:r>
          </a:p>
        </p:txBody>
      </p:sp>
    </p:spTree>
    <p:extLst>
      <p:ext uri="{BB962C8B-B14F-4D97-AF65-F5344CB8AC3E}">
        <p14:creationId xmlns:p14="http://schemas.microsoft.com/office/powerpoint/2010/main" val="2443551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46030" y="1205063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Jugador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938318" y="1205063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Equipo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34172" y="2717231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Puesto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961397" y="2717231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Partido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004048" y="4011910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Colegiado</a:t>
            </a:r>
          </a:p>
        </p:txBody>
      </p:sp>
      <p:cxnSp>
        <p:nvCxnSpPr>
          <p:cNvPr id="9" name="8 Conector recto"/>
          <p:cNvCxnSpPr>
            <a:stCxn id="4" idx="0"/>
            <a:endCxn id="2" idx="2"/>
          </p:cNvCxnSpPr>
          <p:nvPr/>
        </p:nvCxnSpPr>
        <p:spPr>
          <a:xfrm flipV="1">
            <a:off x="2838228" y="1493095"/>
            <a:ext cx="11858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2" idx="3"/>
            <a:endCxn id="3" idx="1"/>
          </p:cNvCxnSpPr>
          <p:nvPr/>
        </p:nvCxnSpPr>
        <p:spPr>
          <a:xfrm>
            <a:off x="3354142" y="1349079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6" idx="0"/>
          </p:cNvCxnSpPr>
          <p:nvPr/>
        </p:nvCxnSpPr>
        <p:spPr>
          <a:xfrm flipV="1">
            <a:off x="5616116" y="3005264"/>
            <a:ext cx="0" cy="100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ombo"/>
          <p:cNvSpPr/>
          <p:nvPr/>
        </p:nvSpPr>
        <p:spPr>
          <a:xfrm>
            <a:off x="2520121" y="1799129"/>
            <a:ext cx="648072" cy="6120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Rombo"/>
          <p:cNvSpPr/>
          <p:nvPr/>
        </p:nvSpPr>
        <p:spPr>
          <a:xfrm>
            <a:off x="3827804" y="1033427"/>
            <a:ext cx="648072" cy="6120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18 Rombo"/>
          <p:cNvSpPr/>
          <p:nvPr/>
        </p:nvSpPr>
        <p:spPr>
          <a:xfrm>
            <a:off x="5292080" y="3202553"/>
            <a:ext cx="648072" cy="6120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CuadroTexto"/>
          <p:cNvSpPr txBox="1"/>
          <p:nvPr/>
        </p:nvSpPr>
        <p:spPr>
          <a:xfrm>
            <a:off x="3995936" y="69954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N-1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039860" y="16454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cxnSp>
        <p:nvCxnSpPr>
          <p:cNvPr id="23" name="22 Conector angular"/>
          <p:cNvCxnSpPr>
            <a:stCxn id="5" idx="3"/>
            <a:endCxn id="3" idx="3"/>
          </p:cNvCxnSpPr>
          <p:nvPr/>
        </p:nvCxnSpPr>
        <p:spPr>
          <a:xfrm flipH="1" flipV="1">
            <a:off x="5946430" y="1349079"/>
            <a:ext cx="23079" cy="1512168"/>
          </a:xfrm>
          <a:prstGeom prst="bentConnector3">
            <a:avLst>
              <a:gd name="adj1" fmla="val -4095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ombo"/>
          <p:cNvSpPr/>
          <p:nvPr/>
        </p:nvSpPr>
        <p:spPr>
          <a:xfrm>
            <a:off x="6588224" y="1797895"/>
            <a:ext cx="648072" cy="6120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CuadroTexto"/>
          <p:cNvSpPr txBox="1"/>
          <p:nvPr/>
        </p:nvSpPr>
        <p:spPr>
          <a:xfrm>
            <a:off x="5850903" y="307580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N-1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6986633" y="1613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N-1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502742" y="192049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asignado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685402" y="1123763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pertenece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6429967" y="192049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Participa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046537" y="3323921"/>
            <a:ext cx="11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interviene</a:t>
            </a:r>
          </a:p>
        </p:txBody>
      </p:sp>
    </p:spTree>
    <p:extLst>
      <p:ext uri="{BB962C8B-B14F-4D97-AF65-F5344CB8AC3E}">
        <p14:creationId xmlns:p14="http://schemas.microsoft.com/office/powerpoint/2010/main" val="66387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318230" y="601133"/>
            <a:ext cx="931335" cy="431800"/>
          </a:xfrm>
          <a:prstGeom prst="rect">
            <a:avLst/>
          </a:prstGeom>
          <a:solidFill>
            <a:srgbClr val="FFCC00"/>
          </a:solidFill>
          <a:ln>
            <a:solidFill>
              <a:srgbClr val="CC6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accent4">
                    <a:lumMod val="75000"/>
                  </a:schemeClr>
                </a:solidFill>
              </a:rPr>
              <a:t>Grupo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318230" y="3780363"/>
            <a:ext cx="989817" cy="431800"/>
          </a:xfrm>
          <a:prstGeom prst="rect">
            <a:avLst/>
          </a:prstGeom>
          <a:solidFill>
            <a:srgbClr val="FFC000"/>
          </a:solidFill>
          <a:ln>
            <a:solidFill>
              <a:srgbClr val="CC6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accent4">
                    <a:lumMod val="75000"/>
                  </a:schemeClr>
                </a:solidFill>
              </a:rPr>
              <a:t>Tribunal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318229" y="2167466"/>
            <a:ext cx="931335" cy="431800"/>
          </a:xfrm>
          <a:prstGeom prst="rect">
            <a:avLst/>
          </a:prstGeom>
          <a:solidFill>
            <a:srgbClr val="FFC000"/>
          </a:solidFill>
          <a:ln>
            <a:solidFill>
              <a:srgbClr val="CC6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accent4">
                    <a:lumMod val="75000"/>
                  </a:schemeClr>
                </a:solidFill>
              </a:rPr>
              <a:t>Alumno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750535" y="3589860"/>
            <a:ext cx="1096431" cy="431800"/>
          </a:xfrm>
          <a:prstGeom prst="rect">
            <a:avLst/>
          </a:prstGeom>
          <a:solidFill>
            <a:srgbClr val="FFC000"/>
          </a:solidFill>
          <a:ln>
            <a:solidFill>
              <a:srgbClr val="CC6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4">
                    <a:lumMod val="75000"/>
                  </a:schemeClr>
                </a:solidFill>
              </a:rPr>
              <a:t>Profesor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919860" y="592666"/>
            <a:ext cx="931335" cy="431800"/>
          </a:xfrm>
          <a:prstGeom prst="rect">
            <a:avLst/>
          </a:prstGeom>
          <a:solidFill>
            <a:srgbClr val="FFC000"/>
          </a:solidFill>
          <a:ln>
            <a:solidFill>
              <a:srgbClr val="CC6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accent4">
                    <a:lumMod val="75000"/>
                  </a:schemeClr>
                </a:solidFill>
              </a:rPr>
              <a:t>T.F.C</a:t>
            </a:r>
          </a:p>
        </p:txBody>
      </p:sp>
      <p:cxnSp>
        <p:nvCxnSpPr>
          <p:cNvPr id="8" name="7 Conector recto"/>
          <p:cNvCxnSpPr>
            <a:stCxn id="5" idx="0"/>
            <a:endCxn id="3" idx="2"/>
          </p:cNvCxnSpPr>
          <p:nvPr/>
        </p:nvCxnSpPr>
        <p:spPr>
          <a:xfrm flipV="1">
            <a:off x="1783897" y="1032933"/>
            <a:ext cx="1" cy="113453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endCxn id="7" idx="1"/>
          </p:cNvCxnSpPr>
          <p:nvPr/>
        </p:nvCxnSpPr>
        <p:spPr>
          <a:xfrm flipV="1">
            <a:off x="2249565" y="808566"/>
            <a:ext cx="3670295" cy="13589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2249564" y="2298699"/>
            <a:ext cx="3888350" cy="129116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107504" y="311148"/>
            <a:ext cx="863600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bg1"/>
                </a:solidFill>
              </a:rPr>
              <a:t>idGrupo</a:t>
            </a:r>
            <a:endParaRPr lang="es-MX" sz="800" b="1" dirty="0">
              <a:solidFill>
                <a:schemeClr val="bg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115036" y="266698"/>
            <a:ext cx="863600" cy="232835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nombre</a:t>
            </a:r>
          </a:p>
        </p:txBody>
      </p:sp>
      <p:sp>
        <p:nvSpPr>
          <p:cNvPr id="13" name="12 Elipse"/>
          <p:cNvSpPr/>
          <p:nvPr/>
        </p:nvSpPr>
        <p:spPr>
          <a:xfrm>
            <a:off x="107504" y="715433"/>
            <a:ext cx="863600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#grupo</a:t>
            </a:r>
          </a:p>
        </p:txBody>
      </p:sp>
      <p:sp>
        <p:nvSpPr>
          <p:cNvPr id="14" name="13 Elipse"/>
          <p:cNvSpPr/>
          <p:nvPr/>
        </p:nvSpPr>
        <p:spPr>
          <a:xfrm>
            <a:off x="2122569" y="266698"/>
            <a:ext cx="1239836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#componentes</a:t>
            </a:r>
          </a:p>
        </p:txBody>
      </p:sp>
      <p:sp>
        <p:nvSpPr>
          <p:cNvPr id="15" name="14 Elipse"/>
          <p:cNvSpPr/>
          <p:nvPr/>
        </p:nvSpPr>
        <p:spPr>
          <a:xfrm>
            <a:off x="107504" y="1098549"/>
            <a:ext cx="863600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estatus</a:t>
            </a:r>
          </a:p>
        </p:txBody>
      </p:sp>
      <p:sp>
        <p:nvSpPr>
          <p:cNvPr id="16" name="15 Elipse"/>
          <p:cNvSpPr/>
          <p:nvPr/>
        </p:nvSpPr>
        <p:spPr>
          <a:xfrm>
            <a:off x="107504" y="1775877"/>
            <a:ext cx="863600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bg1"/>
                </a:solidFill>
              </a:rPr>
              <a:t>idAlumno</a:t>
            </a:r>
            <a:endParaRPr lang="es-MX" sz="800" b="1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107504" y="2167466"/>
            <a:ext cx="863600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matricula</a:t>
            </a:r>
          </a:p>
        </p:txBody>
      </p:sp>
      <p:sp>
        <p:nvSpPr>
          <p:cNvPr id="18" name="17 Elipse"/>
          <p:cNvSpPr/>
          <p:nvPr/>
        </p:nvSpPr>
        <p:spPr>
          <a:xfrm>
            <a:off x="107504" y="2529411"/>
            <a:ext cx="863600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bg1"/>
                </a:solidFill>
              </a:rPr>
              <a:t>rfc</a:t>
            </a:r>
            <a:endParaRPr lang="es-MX" sz="800" b="1" dirty="0">
              <a:solidFill>
                <a:schemeClr val="bg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107504" y="2929458"/>
            <a:ext cx="863600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nombre</a:t>
            </a:r>
          </a:p>
        </p:txBody>
      </p:sp>
      <p:sp>
        <p:nvSpPr>
          <p:cNvPr id="20" name="19 Elipse"/>
          <p:cNvSpPr/>
          <p:nvPr/>
        </p:nvSpPr>
        <p:spPr>
          <a:xfrm>
            <a:off x="107504" y="3280827"/>
            <a:ext cx="863600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estatus</a:t>
            </a:r>
          </a:p>
        </p:txBody>
      </p:sp>
      <p:sp>
        <p:nvSpPr>
          <p:cNvPr id="21" name="20 Elipse"/>
          <p:cNvSpPr/>
          <p:nvPr/>
        </p:nvSpPr>
        <p:spPr>
          <a:xfrm>
            <a:off x="107504" y="3841746"/>
            <a:ext cx="922866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bg1"/>
                </a:solidFill>
              </a:rPr>
              <a:t>idTribunal</a:t>
            </a:r>
            <a:endParaRPr lang="es-MX" sz="800" b="1" dirty="0">
              <a:solidFill>
                <a:schemeClr val="bg1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66770" y="4212159"/>
            <a:ext cx="863600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#tribunal</a:t>
            </a:r>
          </a:p>
        </p:txBody>
      </p:sp>
      <p:sp>
        <p:nvSpPr>
          <p:cNvPr id="23" name="22 Elipse"/>
          <p:cNvSpPr/>
          <p:nvPr/>
        </p:nvSpPr>
        <p:spPr>
          <a:xfrm>
            <a:off x="124436" y="4565643"/>
            <a:ext cx="863600" cy="404290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Lugar</a:t>
            </a:r>
          </a:p>
          <a:p>
            <a:pPr algn="ctr"/>
            <a:r>
              <a:rPr lang="es-MX" sz="800" b="1" dirty="0">
                <a:solidFill>
                  <a:schemeClr val="bg1"/>
                </a:solidFill>
              </a:rPr>
              <a:t>De</a:t>
            </a:r>
          </a:p>
          <a:p>
            <a:pPr algn="ctr"/>
            <a:r>
              <a:rPr lang="es-MX" sz="800" b="1" dirty="0">
                <a:solidFill>
                  <a:schemeClr val="bg1"/>
                </a:solidFill>
              </a:rPr>
              <a:t>examen</a:t>
            </a:r>
          </a:p>
        </p:txBody>
      </p:sp>
      <p:sp>
        <p:nvSpPr>
          <p:cNvPr id="24" name="23 Elipse"/>
          <p:cNvSpPr/>
          <p:nvPr/>
        </p:nvSpPr>
        <p:spPr>
          <a:xfrm>
            <a:off x="877961" y="4732098"/>
            <a:ext cx="1100675" cy="392354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Numero</a:t>
            </a:r>
          </a:p>
          <a:p>
            <a:pPr algn="ctr"/>
            <a:r>
              <a:rPr lang="es-MX" sz="800" b="1" dirty="0">
                <a:solidFill>
                  <a:schemeClr val="bg1"/>
                </a:solidFill>
              </a:rPr>
              <a:t>De</a:t>
            </a:r>
          </a:p>
          <a:p>
            <a:pPr algn="ctr"/>
            <a:r>
              <a:rPr lang="es-MX" sz="800" b="1" dirty="0">
                <a:solidFill>
                  <a:schemeClr val="bg1"/>
                </a:solidFill>
              </a:rPr>
              <a:t>componentes</a:t>
            </a:r>
          </a:p>
        </p:txBody>
      </p:sp>
      <p:sp>
        <p:nvSpPr>
          <p:cNvPr id="25" name="24 Elipse"/>
          <p:cNvSpPr/>
          <p:nvPr/>
        </p:nvSpPr>
        <p:spPr>
          <a:xfrm>
            <a:off x="1978636" y="4686286"/>
            <a:ext cx="863600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estatus</a:t>
            </a:r>
          </a:p>
        </p:txBody>
      </p:sp>
      <p:sp>
        <p:nvSpPr>
          <p:cNvPr id="26" name="25 Elipse"/>
          <p:cNvSpPr/>
          <p:nvPr/>
        </p:nvSpPr>
        <p:spPr>
          <a:xfrm>
            <a:off x="4886935" y="383115"/>
            <a:ext cx="863600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bg1"/>
                </a:solidFill>
              </a:rPr>
              <a:t>idT.F.C</a:t>
            </a:r>
            <a:endParaRPr lang="es-MX" sz="800" b="1" dirty="0">
              <a:solidFill>
                <a:schemeClr val="bg1"/>
              </a:solidFill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5987595" y="228597"/>
            <a:ext cx="863600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tema</a:t>
            </a:r>
          </a:p>
        </p:txBody>
      </p:sp>
      <p:sp>
        <p:nvSpPr>
          <p:cNvPr id="28" name="27 Elipse"/>
          <p:cNvSpPr/>
          <p:nvPr/>
        </p:nvSpPr>
        <p:spPr>
          <a:xfrm>
            <a:off x="7079801" y="249764"/>
            <a:ext cx="863600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#orden</a:t>
            </a:r>
          </a:p>
        </p:txBody>
      </p:sp>
      <p:sp>
        <p:nvSpPr>
          <p:cNvPr id="29" name="28 Elipse"/>
          <p:cNvSpPr/>
          <p:nvPr/>
        </p:nvSpPr>
        <p:spPr>
          <a:xfrm>
            <a:off x="7943401" y="383115"/>
            <a:ext cx="974728" cy="425451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Fecha</a:t>
            </a:r>
          </a:p>
          <a:p>
            <a:pPr algn="ctr"/>
            <a:r>
              <a:rPr lang="es-MX" sz="800" b="1" dirty="0">
                <a:solidFill>
                  <a:schemeClr val="bg1"/>
                </a:solidFill>
              </a:rPr>
              <a:t>De</a:t>
            </a:r>
          </a:p>
          <a:p>
            <a:pPr algn="ctr"/>
            <a:r>
              <a:rPr lang="es-MX" sz="800" b="1" dirty="0">
                <a:solidFill>
                  <a:schemeClr val="bg1"/>
                </a:solidFill>
              </a:rPr>
              <a:t>comienzo</a:t>
            </a:r>
          </a:p>
        </p:txBody>
      </p:sp>
      <p:sp>
        <p:nvSpPr>
          <p:cNvPr id="30" name="29 Elipse"/>
          <p:cNvSpPr/>
          <p:nvPr/>
        </p:nvSpPr>
        <p:spPr>
          <a:xfrm>
            <a:off x="7172934" y="869949"/>
            <a:ext cx="863600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estatus</a:t>
            </a:r>
          </a:p>
        </p:txBody>
      </p:sp>
      <p:sp>
        <p:nvSpPr>
          <p:cNvPr id="31" name="30 Elipse"/>
          <p:cNvSpPr/>
          <p:nvPr/>
        </p:nvSpPr>
        <p:spPr>
          <a:xfrm>
            <a:off x="6309334" y="4495135"/>
            <a:ext cx="537632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bg1"/>
                </a:solidFill>
              </a:rPr>
              <a:t>rfc</a:t>
            </a:r>
            <a:endParaRPr lang="es-MX" sz="800" b="1" dirty="0">
              <a:solidFill>
                <a:schemeClr val="bg1"/>
              </a:solidFill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5027234" y="4423064"/>
            <a:ext cx="1023626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bg1"/>
                </a:solidFill>
              </a:rPr>
              <a:t>idProfesor</a:t>
            </a:r>
            <a:endParaRPr lang="es-MX" sz="800" b="1" dirty="0">
              <a:solidFill>
                <a:schemeClr val="bg1"/>
              </a:solidFill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6986668" y="3712627"/>
            <a:ext cx="863600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nombre</a:t>
            </a:r>
          </a:p>
        </p:txBody>
      </p:sp>
      <p:sp>
        <p:nvSpPr>
          <p:cNvPr id="34" name="33 Elipse"/>
          <p:cNvSpPr/>
          <p:nvPr/>
        </p:nvSpPr>
        <p:spPr>
          <a:xfrm>
            <a:off x="5619060" y="4815417"/>
            <a:ext cx="863600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estatus</a:t>
            </a:r>
          </a:p>
        </p:txBody>
      </p:sp>
      <p:sp>
        <p:nvSpPr>
          <p:cNvPr id="35" name="34 Elipse"/>
          <p:cNvSpPr/>
          <p:nvPr/>
        </p:nvSpPr>
        <p:spPr>
          <a:xfrm>
            <a:off x="6821201" y="4268547"/>
            <a:ext cx="863600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domicilio</a:t>
            </a:r>
          </a:p>
        </p:txBody>
      </p:sp>
      <p:sp>
        <p:nvSpPr>
          <p:cNvPr id="36" name="35 Elipse"/>
          <p:cNvSpPr/>
          <p:nvPr/>
        </p:nvSpPr>
        <p:spPr>
          <a:xfrm>
            <a:off x="6648001" y="3083974"/>
            <a:ext cx="1149348" cy="309033"/>
          </a:xfrm>
          <a:prstGeom prst="ellipse">
            <a:avLst/>
          </a:prstGeom>
          <a:solidFill>
            <a:srgbClr val="66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bg1"/>
                </a:solidFill>
              </a:rPr>
              <a:t>puestoTFC</a:t>
            </a:r>
            <a:endParaRPr lang="es-MX" sz="800" b="1" dirty="0">
              <a:solidFill>
                <a:schemeClr val="bg1"/>
              </a:solidFill>
            </a:endParaRPr>
          </a:p>
        </p:txBody>
      </p:sp>
      <p:cxnSp>
        <p:nvCxnSpPr>
          <p:cNvPr id="37" name="36 Conector recto"/>
          <p:cNvCxnSpPr>
            <a:endCxn id="6" idx="1"/>
          </p:cNvCxnSpPr>
          <p:nvPr/>
        </p:nvCxnSpPr>
        <p:spPr>
          <a:xfrm flipV="1">
            <a:off x="2249565" y="3805760"/>
            <a:ext cx="3500970" cy="3598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flipV="1">
            <a:off x="2249565" y="4150779"/>
            <a:ext cx="6557436" cy="6138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flipH="1" flipV="1">
            <a:off x="8743504" y="817033"/>
            <a:ext cx="63497" cy="333374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endCxn id="7" idx="3"/>
          </p:cNvCxnSpPr>
          <p:nvPr/>
        </p:nvCxnSpPr>
        <p:spPr>
          <a:xfrm flipH="1" flipV="1">
            <a:off x="6851195" y="808566"/>
            <a:ext cx="1892309" cy="846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15" idx="6"/>
          </p:cNvCxnSpPr>
          <p:nvPr/>
        </p:nvCxnSpPr>
        <p:spPr>
          <a:xfrm flipV="1">
            <a:off x="971104" y="1024465"/>
            <a:ext cx="347126" cy="22860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13" idx="6"/>
            <a:endCxn id="3" idx="1"/>
          </p:cNvCxnSpPr>
          <p:nvPr/>
        </p:nvCxnSpPr>
        <p:spPr>
          <a:xfrm flipV="1">
            <a:off x="971104" y="817033"/>
            <a:ext cx="347126" cy="529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stCxn id="11" idx="6"/>
            <a:endCxn id="3" idx="1"/>
          </p:cNvCxnSpPr>
          <p:nvPr/>
        </p:nvCxnSpPr>
        <p:spPr>
          <a:xfrm>
            <a:off x="971104" y="465665"/>
            <a:ext cx="347126" cy="35136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stCxn id="12" idx="4"/>
          </p:cNvCxnSpPr>
          <p:nvPr/>
        </p:nvCxnSpPr>
        <p:spPr>
          <a:xfrm>
            <a:off x="1546836" y="499533"/>
            <a:ext cx="0" cy="9313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3" idx="3"/>
            <a:endCxn id="14" idx="4"/>
          </p:cNvCxnSpPr>
          <p:nvPr/>
        </p:nvCxnSpPr>
        <p:spPr>
          <a:xfrm flipV="1">
            <a:off x="2249565" y="575731"/>
            <a:ext cx="492922" cy="24130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stCxn id="16" idx="6"/>
          </p:cNvCxnSpPr>
          <p:nvPr/>
        </p:nvCxnSpPr>
        <p:spPr>
          <a:xfrm>
            <a:off x="971104" y="1930394"/>
            <a:ext cx="347126" cy="2370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7" idx="6"/>
            <a:endCxn id="5" idx="1"/>
          </p:cNvCxnSpPr>
          <p:nvPr/>
        </p:nvCxnSpPr>
        <p:spPr>
          <a:xfrm>
            <a:off x="971104" y="2321983"/>
            <a:ext cx="347125" cy="613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stCxn id="18" idx="6"/>
            <a:endCxn id="5" idx="1"/>
          </p:cNvCxnSpPr>
          <p:nvPr/>
        </p:nvCxnSpPr>
        <p:spPr>
          <a:xfrm flipV="1">
            <a:off x="971104" y="2383366"/>
            <a:ext cx="347125" cy="30056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19" idx="6"/>
          </p:cNvCxnSpPr>
          <p:nvPr/>
        </p:nvCxnSpPr>
        <p:spPr>
          <a:xfrm flipV="1">
            <a:off x="971104" y="2599266"/>
            <a:ext cx="338658" cy="484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>
            <a:stCxn id="20" idx="6"/>
          </p:cNvCxnSpPr>
          <p:nvPr/>
        </p:nvCxnSpPr>
        <p:spPr>
          <a:xfrm flipV="1">
            <a:off x="971104" y="2599266"/>
            <a:ext cx="575732" cy="83607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21" idx="6"/>
            <a:endCxn id="4" idx="1"/>
          </p:cNvCxnSpPr>
          <p:nvPr/>
        </p:nvCxnSpPr>
        <p:spPr>
          <a:xfrm>
            <a:off x="1030370" y="3996263"/>
            <a:ext cx="28786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stCxn id="22" idx="6"/>
          </p:cNvCxnSpPr>
          <p:nvPr/>
        </p:nvCxnSpPr>
        <p:spPr>
          <a:xfrm flipV="1">
            <a:off x="1030370" y="4150779"/>
            <a:ext cx="279392" cy="21589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stCxn id="24" idx="0"/>
          </p:cNvCxnSpPr>
          <p:nvPr/>
        </p:nvCxnSpPr>
        <p:spPr>
          <a:xfrm flipV="1">
            <a:off x="1428299" y="4212164"/>
            <a:ext cx="118537" cy="51993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stCxn id="25" idx="1"/>
          </p:cNvCxnSpPr>
          <p:nvPr/>
        </p:nvCxnSpPr>
        <p:spPr>
          <a:xfrm flipH="1" flipV="1">
            <a:off x="1978636" y="4258727"/>
            <a:ext cx="126471" cy="4728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5750535" y="4021660"/>
            <a:ext cx="169325" cy="40140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>
            <a:stCxn id="34" idx="0"/>
          </p:cNvCxnSpPr>
          <p:nvPr/>
        </p:nvCxnSpPr>
        <p:spPr>
          <a:xfrm flipV="1">
            <a:off x="6050860" y="4021660"/>
            <a:ext cx="174109" cy="7937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stCxn id="31" idx="0"/>
          </p:cNvCxnSpPr>
          <p:nvPr/>
        </p:nvCxnSpPr>
        <p:spPr>
          <a:xfrm flipV="1">
            <a:off x="6578150" y="4021660"/>
            <a:ext cx="0" cy="4734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>
            <a:stCxn id="35" idx="1"/>
          </p:cNvCxnSpPr>
          <p:nvPr/>
        </p:nvCxnSpPr>
        <p:spPr>
          <a:xfrm flipH="1" flipV="1">
            <a:off x="6821201" y="4021660"/>
            <a:ext cx="126471" cy="2921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stCxn id="33" idx="2"/>
            <a:endCxn id="6" idx="3"/>
          </p:cNvCxnSpPr>
          <p:nvPr/>
        </p:nvCxnSpPr>
        <p:spPr>
          <a:xfrm flipH="1" flipV="1">
            <a:off x="6846966" y="3805760"/>
            <a:ext cx="139702" cy="6138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stCxn id="36" idx="3"/>
          </p:cNvCxnSpPr>
          <p:nvPr/>
        </p:nvCxnSpPr>
        <p:spPr>
          <a:xfrm flipH="1">
            <a:off x="6578150" y="3347750"/>
            <a:ext cx="238169" cy="24211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>
            <a:stCxn id="26" idx="5"/>
            <a:endCxn id="7" idx="1"/>
          </p:cNvCxnSpPr>
          <p:nvPr/>
        </p:nvCxnSpPr>
        <p:spPr>
          <a:xfrm>
            <a:off x="5624064" y="646891"/>
            <a:ext cx="295796" cy="1616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27" idx="4"/>
            <a:endCxn id="7" idx="0"/>
          </p:cNvCxnSpPr>
          <p:nvPr/>
        </p:nvCxnSpPr>
        <p:spPr>
          <a:xfrm flipH="1">
            <a:off x="6385528" y="537630"/>
            <a:ext cx="33867" cy="5503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>
            <a:stCxn id="28" idx="3"/>
          </p:cNvCxnSpPr>
          <p:nvPr/>
        </p:nvCxnSpPr>
        <p:spPr>
          <a:xfrm flipH="1">
            <a:off x="6846966" y="513540"/>
            <a:ext cx="359306" cy="14050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>
            <a:stCxn id="29" idx="2"/>
            <a:endCxn id="7" idx="3"/>
          </p:cNvCxnSpPr>
          <p:nvPr/>
        </p:nvCxnSpPr>
        <p:spPr>
          <a:xfrm flipH="1">
            <a:off x="6851195" y="595841"/>
            <a:ext cx="1092206" cy="2127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stCxn id="30" idx="2"/>
          </p:cNvCxnSpPr>
          <p:nvPr/>
        </p:nvCxnSpPr>
        <p:spPr>
          <a:xfrm flipH="1" flipV="1">
            <a:off x="6851195" y="959476"/>
            <a:ext cx="321739" cy="6499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Rombo"/>
          <p:cNvSpPr/>
          <p:nvPr/>
        </p:nvSpPr>
        <p:spPr>
          <a:xfrm>
            <a:off x="1380973" y="1362069"/>
            <a:ext cx="865942" cy="522811"/>
          </a:xfrm>
          <a:prstGeom prst="diamond">
            <a:avLst/>
          </a:prstGeom>
          <a:solidFill>
            <a:srgbClr val="00FFCC"/>
          </a:solidFill>
          <a:ln>
            <a:solidFill>
              <a:srgbClr val="0099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Rombo"/>
          <p:cNvSpPr/>
          <p:nvPr/>
        </p:nvSpPr>
        <p:spPr>
          <a:xfrm>
            <a:off x="3779226" y="1226610"/>
            <a:ext cx="543984" cy="522811"/>
          </a:xfrm>
          <a:prstGeom prst="diamond">
            <a:avLst/>
          </a:prstGeom>
          <a:solidFill>
            <a:srgbClr val="00FFCC"/>
          </a:solidFill>
          <a:ln>
            <a:solidFill>
              <a:srgbClr val="0099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67 Rombo"/>
          <p:cNvSpPr/>
          <p:nvPr/>
        </p:nvSpPr>
        <p:spPr>
          <a:xfrm>
            <a:off x="3542151" y="2533647"/>
            <a:ext cx="543984" cy="522811"/>
          </a:xfrm>
          <a:prstGeom prst="diamond">
            <a:avLst/>
          </a:prstGeom>
          <a:solidFill>
            <a:srgbClr val="00FFCC"/>
          </a:solidFill>
          <a:ln>
            <a:solidFill>
              <a:srgbClr val="0099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68 Rombo"/>
          <p:cNvSpPr/>
          <p:nvPr/>
        </p:nvSpPr>
        <p:spPr>
          <a:xfrm>
            <a:off x="3362405" y="3544354"/>
            <a:ext cx="543984" cy="522811"/>
          </a:xfrm>
          <a:prstGeom prst="diamond">
            <a:avLst/>
          </a:prstGeom>
          <a:solidFill>
            <a:srgbClr val="00FFCC"/>
          </a:solidFill>
          <a:ln>
            <a:solidFill>
              <a:srgbClr val="0099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69 Rombo"/>
          <p:cNvSpPr/>
          <p:nvPr/>
        </p:nvSpPr>
        <p:spPr>
          <a:xfrm>
            <a:off x="8503260" y="3867144"/>
            <a:ext cx="543984" cy="522811"/>
          </a:xfrm>
          <a:prstGeom prst="diamond">
            <a:avLst/>
          </a:prstGeom>
          <a:solidFill>
            <a:srgbClr val="00FFCC"/>
          </a:solidFill>
          <a:ln>
            <a:solidFill>
              <a:srgbClr val="0099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70 CuadroTexto"/>
          <p:cNvSpPr txBox="1"/>
          <p:nvPr/>
        </p:nvSpPr>
        <p:spPr>
          <a:xfrm>
            <a:off x="3542151" y="2647299"/>
            <a:ext cx="5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ayuda</a:t>
            </a:r>
          </a:p>
        </p:txBody>
      </p:sp>
      <p:cxnSp>
        <p:nvCxnSpPr>
          <p:cNvPr id="72" name="71 Conector recto"/>
          <p:cNvCxnSpPr>
            <a:endCxn id="6" idx="1"/>
          </p:cNvCxnSpPr>
          <p:nvPr/>
        </p:nvCxnSpPr>
        <p:spPr>
          <a:xfrm>
            <a:off x="2246915" y="2547391"/>
            <a:ext cx="3503620" cy="125836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ombo"/>
          <p:cNvSpPr/>
          <p:nvPr/>
        </p:nvSpPr>
        <p:spPr>
          <a:xfrm>
            <a:off x="4051218" y="3047989"/>
            <a:ext cx="543984" cy="522811"/>
          </a:xfrm>
          <a:prstGeom prst="diamond">
            <a:avLst/>
          </a:prstGeom>
          <a:solidFill>
            <a:srgbClr val="00FFCC"/>
          </a:solidFill>
          <a:ln>
            <a:solidFill>
              <a:srgbClr val="0099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73 CuadroTexto"/>
          <p:cNvSpPr txBox="1"/>
          <p:nvPr/>
        </p:nvSpPr>
        <p:spPr>
          <a:xfrm>
            <a:off x="4051218" y="314781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dirige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1437297" y="1430655"/>
            <a:ext cx="828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pertenece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3362405" y="365187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forma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3743400" y="1346475"/>
            <a:ext cx="600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realiza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8503260" y="4011910"/>
            <a:ext cx="529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fecha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1902167" y="1207975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n-1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3878333" y="1024466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1-1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3946136" y="2508799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n-m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3703449" y="3189549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n-1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2986170" y="357412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n-m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8400059" y="3641863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1-n</a:t>
            </a:r>
          </a:p>
        </p:txBody>
      </p:sp>
      <p:cxnSp>
        <p:nvCxnSpPr>
          <p:cNvPr id="85" name="84 Conector recto"/>
          <p:cNvCxnSpPr/>
          <p:nvPr/>
        </p:nvCxnSpPr>
        <p:spPr>
          <a:xfrm flipV="1">
            <a:off x="4193739" y="692148"/>
            <a:ext cx="1726121" cy="66992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4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720000" y="51470"/>
            <a:ext cx="7704000" cy="477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b="1" dirty="0">
                <a:latin typeface="Alone On Earth" pitchFamily="50" charset="0"/>
              </a:rPr>
              <a:t>TABLA</a:t>
            </a:r>
          </a:p>
        </p:txBody>
      </p:sp>
      <p:sp>
        <p:nvSpPr>
          <p:cNvPr id="4" name="2 Marcador de texto"/>
          <p:cNvSpPr txBox="1">
            <a:spLocks/>
          </p:cNvSpPr>
          <p:nvPr/>
        </p:nvSpPr>
        <p:spPr>
          <a:xfrm>
            <a:off x="107504" y="1059582"/>
            <a:ext cx="8784976" cy="3450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b="1" dirty="0">
                <a:latin typeface="+mj-lt"/>
              </a:rPr>
              <a:t>Alumno: </a:t>
            </a:r>
            <a:r>
              <a:rPr lang="es-MX" sz="2000" dirty="0">
                <a:latin typeface="+mj-lt"/>
              </a:rPr>
              <a:t>(</a:t>
            </a:r>
            <a:r>
              <a:rPr lang="es-MX" sz="2000" u="sng" dirty="0" err="1">
                <a:latin typeface="+mj-lt"/>
              </a:rPr>
              <a:t>idAlumno</a:t>
            </a:r>
            <a:r>
              <a:rPr lang="es-MX" sz="2000" dirty="0">
                <a:latin typeface="+mj-lt"/>
              </a:rPr>
              <a:t>, matricula, </a:t>
            </a:r>
            <a:r>
              <a:rPr lang="es-MX" sz="2000" dirty="0" err="1">
                <a:latin typeface="+mj-lt"/>
              </a:rPr>
              <a:t>rfc</a:t>
            </a:r>
            <a:r>
              <a:rPr lang="es-MX" sz="2000" dirty="0">
                <a:latin typeface="+mj-lt"/>
              </a:rPr>
              <a:t>, nombre, </a:t>
            </a:r>
            <a:r>
              <a:rPr lang="es-MX" sz="2000" u="sng" dirty="0" err="1">
                <a:solidFill>
                  <a:schemeClr val="accent6"/>
                </a:solidFill>
                <a:latin typeface="+mj-lt"/>
              </a:rPr>
              <a:t>idGrupo</a:t>
            </a:r>
            <a:r>
              <a:rPr lang="es-MX" sz="2000" dirty="0">
                <a:latin typeface="+mj-lt"/>
              </a:rPr>
              <a:t>, </a:t>
            </a:r>
            <a:r>
              <a:rPr lang="es-MX" sz="2000" dirty="0" err="1">
                <a:solidFill>
                  <a:schemeClr val="accent6"/>
                </a:solidFill>
                <a:latin typeface="+mj-lt"/>
              </a:rPr>
              <a:t>idProfesor</a:t>
            </a:r>
            <a:r>
              <a:rPr lang="es-MX" sz="2000" dirty="0">
                <a:latin typeface="+mj-lt"/>
              </a:rPr>
              <a:t>, estatus).</a:t>
            </a:r>
          </a:p>
          <a:p>
            <a:r>
              <a:rPr lang="es-MX" sz="2000" dirty="0">
                <a:latin typeface="+mj-lt"/>
              </a:rPr>
              <a:t>  </a:t>
            </a:r>
            <a:r>
              <a:rPr lang="es-MX" sz="2000" b="1" dirty="0">
                <a:latin typeface="+mj-lt"/>
              </a:rPr>
              <a:t>Grupo: </a:t>
            </a:r>
            <a:r>
              <a:rPr lang="es-MX" sz="2000" dirty="0">
                <a:latin typeface="+mj-lt"/>
              </a:rPr>
              <a:t>(</a:t>
            </a:r>
            <a:r>
              <a:rPr lang="es-MX" sz="2000" u="sng" dirty="0" err="1">
                <a:latin typeface="+mj-lt"/>
              </a:rPr>
              <a:t>idGrupo</a:t>
            </a:r>
            <a:r>
              <a:rPr lang="es-MX" sz="2000" dirty="0">
                <a:latin typeface="+mj-lt"/>
              </a:rPr>
              <a:t>, nombre, #grupo, #componentes, estatus).</a:t>
            </a:r>
          </a:p>
          <a:p>
            <a:r>
              <a:rPr lang="es-MX" sz="2000" b="1" dirty="0">
                <a:latin typeface="+mj-lt"/>
              </a:rPr>
              <a:t>Profesor: </a:t>
            </a:r>
            <a:r>
              <a:rPr lang="es-MX" sz="2000" dirty="0">
                <a:latin typeface="+mj-lt"/>
              </a:rPr>
              <a:t>(</a:t>
            </a:r>
            <a:r>
              <a:rPr lang="es-MX" sz="2000" u="sng" dirty="0" err="1">
                <a:latin typeface="+mj-lt"/>
              </a:rPr>
              <a:t>idProfesor</a:t>
            </a:r>
            <a:r>
              <a:rPr lang="es-MX" sz="2000" dirty="0">
                <a:latin typeface="+mj-lt"/>
              </a:rPr>
              <a:t>, </a:t>
            </a:r>
            <a:r>
              <a:rPr lang="es-MX" sz="2000" dirty="0" err="1">
                <a:latin typeface="+mj-lt"/>
              </a:rPr>
              <a:t>rfc</a:t>
            </a:r>
            <a:r>
              <a:rPr lang="es-MX" sz="2000" dirty="0">
                <a:latin typeface="+mj-lt"/>
              </a:rPr>
              <a:t>,  nombre, domicilio, </a:t>
            </a:r>
            <a:r>
              <a:rPr lang="es-MX" sz="2000" dirty="0" err="1">
                <a:latin typeface="+mj-lt"/>
              </a:rPr>
              <a:t>puestoTFC</a:t>
            </a:r>
            <a:r>
              <a:rPr lang="es-MX" sz="2000" dirty="0">
                <a:latin typeface="+mj-lt"/>
              </a:rPr>
              <a:t>, estatus).</a:t>
            </a:r>
          </a:p>
          <a:p>
            <a:r>
              <a:rPr lang="es-MX" sz="2000" b="1" dirty="0">
                <a:latin typeface="+mj-lt"/>
              </a:rPr>
              <a:t>tribunal: </a:t>
            </a:r>
            <a:r>
              <a:rPr lang="es-MX" sz="2000" dirty="0">
                <a:latin typeface="+mj-lt"/>
              </a:rPr>
              <a:t>(</a:t>
            </a:r>
            <a:r>
              <a:rPr lang="es-MX" sz="2000" u="sng" dirty="0" err="1">
                <a:latin typeface="+mj-lt"/>
              </a:rPr>
              <a:t>idTribunal</a:t>
            </a:r>
            <a:r>
              <a:rPr lang="es-MX" sz="2000" dirty="0">
                <a:latin typeface="+mj-lt"/>
              </a:rPr>
              <a:t>, #tribunal, </a:t>
            </a:r>
            <a:r>
              <a:rPr lang="es-MX" sz="2000" dirty="0" err="1">
                <a:latin typeface="+mj-lt"/>
              </a:rPr>
              <a:t>lugarDeExamen</a:t>
            </a:r>
            <a:r>
              <a:rPr lang="es-MX" sz="2000" dirty="0">
                <a:latin typeface="+mj-lt"/>
              </a:rPr>
              <a:t>, </a:t>
            </a:r>
            <a:r>
              <a:rPr lang="es-MX" sz="2000" dirty="0" err="1">
                <a:latin typeface="+mj-lt"/>
              </a:rPr>
              <a:t>numeroDeComponentes</a:t>
            </a:r>
            <a:r>
              <a:rPr lang="es-MX" sz="2000" dirty="0">
                <a:latin typeface="+mj-lt"/>
              </a:rPr>
              <a:t>, estatus).</a:t>
            </a:r>
          </a:p>
          <a:p>
            <a:r>
              <a:rPr lang="es-MX" sz="2000" b="1" dirty="0">
                <a:latin typeface="+mj-lt"/>
              </a:rPr>
              <a:t>T.F.C: </a:t>
            </a:r>
            <a:r>
              <a:rPr lang="es-MX" sz="2000" dirty="0">
                <a:latin typeface="+mj-lt"/>
              </a:rPr>
              <a:t>(</a:t>
            </a:r>
            <a:r>
              <a:rPr lang="es-MX" sz="2000" u="sng" dirty="0" err="1">
                <a:latin typeface="+mj-lt"/>
              </a:rPr>
              <a:t>idT.F.C</a:t>
            </a:r>
            <a:r>
              <a:rPr lang="es-MX" sz="2000" dirty="0">
                <a:latin typeface="+mj-lt"/>
              </a:rPr>
              <a:t>, tema, #orden, </a:t>
            </a:r>
            <a:r>
              <a:rPr lang="es-MX" sz="2000" dirty="0" err="1">
                <a:latin typeface="+mj-lt"/>
              </a:rPr>
              <a:t>fechaDeComienzo</a:t>
            </a:r>
            <a:r>
              <a:rPr lang="es-MX" sz="2000" dirty="0">
                <a:latin typeface="+mj-lt"/>
              </a:rPr>
              <a:t>, estatus, </a:t>
            </a:r>
            <a:r>
              <a:rPr lang="es-MX" sz="2000" dirty="0" err="1">
                <a:solidFill>
                  <a:schemeClr val="accent6"/>
                </a:solidFill>
                <a:latin typeface="+mj-lt"/>
              </a:rPr>
              <a:t>idTribunal</a:t>
            </a:r>
            <a:r>
              <a:rPr lang="es-MX" sz="2000" dirty="0">
                <a:solidFill>
                  <a:schemeClr val="accent6"/>
                </a:solidFill>
                <a:latin typeface="+mj-lt"/>
              </a:rPr>
              <a:t>, </a:t>
            </a:r>
            <a:r>
              <a:rPr lang="es-MX" sz="2000" dirty="0" err="1">
                <a:solidFill>
                  <a:schemeClr val="accent6"/>
                </a:solidFill>
                <a:latin typeface="+mj-lt"/>
              </a:rPr>
              <a:t>idAlumno</a:t>
            </a:r>
            <a:r>
              <a:rPr lang="es-MX" sz="2000" dirty="0">
                <a:latin typeface="+mj-lt"/>
              </a:rPr>
              <a:t>).</a:t>
            </a:r>
          </a:p>
          <a:p>
            <a:r>
              <a:rPr lang="es-MX" sz="2000" b="1" u="sng" dirty="0" err="1">
                <a:latin typeface="+mj-lt"/>
              </a:rPr>
              <a:t>AlumnoProfesor</a:t>
            </a:r>
            <a:r>
              <a:rPr lang="es-MX" sz="2000" b="1" dirty="0">
                <a:latin typeface="+mj-lt"/>
              </a:rPr>
              <a:t>: </a:t>
            </a:r>
            <a:r>
              <a:rPr lang="es-MX" sz="2000" dirty="0">
                <a:latin typeface="+mj-lt"/>
              </a:rPr>
              <a:t>(</a:t>
            </a:r>
            <a:r>
              <a:rPr lang="es-MX" sz="2000" dirty="0" err="1">
                <a:latin typeface="+mj-lt"/>
              </a:rPr>
              <a:t>idAlumnoProfesor</a:t>
            </a:r>
            <a:r>
              <a:rPr lang="es-MX" sz="2000" dirty="0">
                <a:latin typeface="+mj-lt"/>
              </a:rPr>
              <a:t>, </a:t>
            </a:r>
            <a:r>
              <a:rPr lang="es-MX" sz="2000" dirty="0" err="1">
                <a:solidFill>
                  <a:schemeClr val="accent6"/>
                </a:solidFill>
                <a:latin typeface="+mj-lt"/>
              </a:rPr>
              <a:t>idAlumno</a:t>
            </a:r>
            <a:r>
              <a:rPr lang="es-MX" sz="2000" dirty="0">
                <a:latin typeface="+mj-lt"/>
              </a:rPr>
              <a:t>, </a:t>
            </a:r>
            <a:r>
              <a:rPr lang="es-MX" sz="2000" dirty="0" err="1">
                <a:solidFill>
                  <a:schemeClr val="accent6"/>
                </a:solidFill>
                <a:latin typeface="+mj-lt"/>
              </a:rPr>
              <a:t>idProfesor</a:t>
            </a:r>
            <a:r>
              <a:rPr lang="es-MX" sz="2000" dirty="0">
                <a:latin typeface="+mj-lt"/>
              </a:rPr>
              <a:t>, estatus ).</a:t>
            </a:r>
          </a:p>
          <a:p>
            <a:r>
              <a:rPr lang="es-MX" sz="2000" b="1" dirty="0" err="1">
                <a:latin typeface="+mj-lt"/>
              </a:rPr>
              <a:t>TribunalProfesor</a:t>
            </a:r>
            <a:r>
              <a:rPr lang="es-MX" sz="2000" b="1" dirty="0">
                <a:latin typeface="+mj-lt"/>
              </a:rPr>
              <a:t>: </a:t>
            </a:r>
            <a:r>
              <a:rPr lang="es-MX" sz="2000" dirty="0">
                <a:latin typeface="+mj-lt"/>
              </a:rPr>
              <a:t>(</a:t>
            </a:r>
            <a:r>
              <a:rPr lang="es-MX" sz="2000" u="sng" dirty="0" err="1">
                <a:latin typeface="+mj-lt"/>
              </a:rPr>
              <a:t>idTribunalProfesor</a:t>
            </a:r>
            <a:r>
              <a:rPr lang="es-MX" sz="2000" dirty="0">
                <a:latin typeface="+mj-lt"/>
              </a:rPr>
              <a:t>, </a:t>
            </a:r>
            <a:r>
              <a:rPr lang="es-MX" sz="2000" dirty="0" err="1">
                <a:solidFill>
                  <a:schemeClr val="accent6"/>
                </a:solidFill>
                <a:latin typeface="+mj-lt"/>
              </a:rPr>
              <a:t>idTribunal</a:t>
            </a:r>
            <a:r>
              <a:rPr lang="es-MX" sz="2000" dirty="0">
                <a:latin typeface="+mj-lt"/>
              </a:rPr>
              <a:t>, </a:t>
            </a:r>
            <a:r>
              <a:rPr lang="es-MX" sz="2000" dirty="0" err="1">
                <a:solidFill>
                  <a:schemeClr val="accent6"/>
                </a:solidFill>
                <a:latin typeface="+mj-lt"/>
              </a:rPr>
              <a:t>idProfesor</a:t>
            </a:r>
            <a:r>
              <a:rPr lang="es-MX" sz="2000" dirty="0">
                <a:latin typeface="+mj-lt"/>
              </a:rPr>
              <a:t>, estatus).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4349"/>
            <a:ext cx="8352928" cy="7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14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619672" y="3870879"/>
            <a:ext cx="1008112" cy="432048"/>
          </a:xfrm>
          <a:prstGeom prst="rect">
            <a:avLst/>
          </a:prstGeom>
          <a:solidFill>
            <a:srgbClr val="DFBE9D"/>
          </a:solidFill>
          <a:ln>
            <a:solidFill>
              <a:srgbClr val="B5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Turista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300192" y="3870879"/>
            <a:ext cx="1008112" cy="432048"/>
          </a:xfrm>
          <a:prstGeom prst="rect">
            <a:avLst/>
          </a:prstGeom>
          <a:solidFill>
            <a:srgbClr val="DFBE9D"/>
          </a:solidFill>
          <a:ln>
            <a:solidFill>
              <a:srgbClr val="B5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Vuelo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300192" y="726191"/>
            <a:ext cx="1008112" cy="432048"/>
          </a:xfrm>
          <a:prstGeom prst="rect">
            <a:avLst/>
          </a:prstGeom>
          <a:solidFill>
            <a:srgbClr val="DFBE9D"/>
          </a:solidFill>
          <a:ln>
            <a:solidFill>
              <a:srgbClr val="B5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Hotel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622211" y="2211710"/>
            <a:ext cx="1008112" cy="432048"/>
          </a:xfrm>
          <a:prstGeom prst="rect">
            <a:avLst/>
          </a:prstGeom>
          <a:solidFill>
            <a:srgbClr val="DFBE9D"/>
          </a:solidFill>
          <a:ln>
            <a:solidFill>
              <a:srgbClr val="B5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Viaje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622211" y="699542"/>
            <a:ext cx="1008112" cy="432048"/>
          </a:xfrm>
          <a:prstGeom prst="rect">
            <a:avLst/>
          </a:prstGeom>
          <a:solidFill>
            <a:srgbClr val="DFBE9D"/>
          </a:solidFill>
          <a:ln>
            <a:solidFill>
              <a:srgbClr val="B5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Sucursal</a:t>
            </a:r>
          </a:p>
        </p:txBody>
      </p:sp>
      <p:sp>
        <p:nvSpPr>
          <p:cNvPr id="8" name="7 Elipse"/>
          <p:cNvSpPr/>
          <p:nvPr/>
        </p:nvSpPr>
        <p:spPr>
          <a:xfrm>
            <a:off x="179512" y="25953"/>
            <a:ext cx="936104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u="sng" dirty="0" err="1"/>
              <a:t>idSucursal</a:t>
            </a:r>
            <a:endParaRPr lang="es-MX" sz="800" u="sng" dirty="0"/>
          </a:p>
        </p:txBody>
      </p:sp>
      <p:sp>
        <p:nvSpPr>
          <p:cNvPr id="9" name="8 Elipse"/>
          <p:cNvSpPr/>
          <p:nvPr/>
        </p:nvSpPr>
        <p:spPr>
          <a:xfrm>
            <a:off x="251520" y="531044"/>
            <a:ext cx="792088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teléfono</a:t>
            </a:r>
          </a:p>
        </p:txBody>
      </p:sp>
      <p:sp>
        <p:nvSpPr>
          <p:cNvPr id="10" name="9 Elipse"/>
          <p:cNvSpPr/>
          <p:nvPr/>
        </p:nvSpPr>
        <p:spPr>
          <a:xfrm>
            <a:off x="2126267" y="0"/>
            <a:ext cx="749683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estatus</a:t>
            </a:r>
          </a:p>
        </p:txBody>
      </p:sp>
      <p:sp>
        <p:nvSpPr>
          <p:cNvPr id="11" name="10 Elipse"/>
          <p:cNvSpPr/>
          <p:nvPr/>
        </p:nvSpPr>
        <p:spPr>
          <a:xfrm>
            <a:off x="2987824" y="31923"/>
            <a:ext cx="928618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dirección</a:t>
            </a:r>
          </a:p>
        </p:txBody>
      </p:sp>
      <p:sp>
        <p:nvSpPr>
          <p:cNvPr id="12" name="11 Elipse"/>
          <p:cNvSpPr/>
          <p:nvPr/>
        </p:nvSpPr>
        <p:spPr>
          <a:xfrm>
            <a:off x="1260900" y="0"/>
            <a:ext cx="717541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código</a:t>
            </a:r>
          </a:p>
        </p:txBody>
      </p:sp>
      <p:cxnSp>
        <p:nvCxnSpPr>
          <p:cNvPr id="13" name="12 Conector recto"/>
          <p:cNvCxnSpPr>
            <a:stCxn id="9" idx="6"/>
            <a:endCxn id="7" idx="1"/>
          </p:cNvCxnSpPr>
          <p:nvPr/>
        </p:nvCxnSpPr>
        <p:spPr>
          <a:xfrm>
            <a:off x="1043608" y="711064"/>
            <a:ext cx="578603" cy="204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8" idx="5"/>
          </p:cNvCxnSpPr>
          <p:nvPr/>
        </p:nvCxnSpPr>
        <p:spPr>
          <a:xfrm>
            <a:off x="978527" y="333266"/>
            <a:ext cx="641143" cy="3929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12" idx="4"/>
          </p:cNvCxnSpPr>
          <p:nvPr/>
        </p:nvCxnSpPr>
        <p:spPr>
          <a:xfrm>
            <a:off x="1619671" y="360040"/>
            <a:ext cx="72009" cy="339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10" idx="3"/>
            <a:endCxn id="7" idx="0"/>
          </p:cNvCxnSpPr>
          <p:nvPr/>
        </p:nvCxnSpPr>
        <p:spPr>
          <a:xfrm flipH="1">
            <a:off x="2126267" y="307313"/>
            <a:ext cx="109789" cy="39222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1" idx="3"/>
          </p:cNvCxnSpPr>
          <p:nvPr/>
        </p:nvCxnSpPr>
        <p:spPr>
          <a:xfrm flipH="1">
            <a:off x="2630323" y="339236"/>
            <a:ext cx="493494" cy="36030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51520" y="1635646"/>
            <a:ext cx="794864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err="1"/>
              <a:t>idViaje</a:t>
            </a:r>
            <a:endParaRPr lang="es-MX" sz="800" dirty="0"/>
          </a:p>
        </p:txBody>
      </p:sp>
      <p:sp>
        <p:nvSpPr>
          <p:cNvPr id="19" name="18 Elipse"/>
          <p:cNvSpPr/>
          <p:nvPr/>
        </p:nvSpPr>
        <p:spPr>
          <a:xfrm>
            <a:off x="251520" y="2112656"/>
            <a:ext cx="794864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estatus</a:t>
            </a:r>
          </a:p>
        </p:txBody>
      </p:sp>
      <p:sp>
        <p:nvSpPr>
          <p:cNvPr id="20" name="19 Elipse"/>
          <p:cNvSpPr/>
          <p:nvPr/>
        </p:nvSpPr>
        <p:spPr>
          <a:xfrm>
            <a:off x="395536" y="2571750"/>
            <a:ext cx="670332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fecha</a:t>
            </a:r>
          </a:p>
        </p:txBody>
      </p:sp>
      <p:cxnSp>
        <p:nvCxnSpPr>
          <p:cNvPr id="21" name="20 Conector recto"/>
          <p:cNvCxnSpPr>
            <a:stCxn id="18" idx="6"/>
          </p:cNvCxnSpPr>
          <p:nvPr/>
        </p:nvCxnSpPr>
        <p:spPr>
          <a:xfrm>
            <a:off x="1046384" y="1815666"/>
            <a:ext cx="573286" cy="39604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9" idx="6"/>
            <a:endCxn id="6" idx="1"/>
          </p:cNvCxnSpPr>
          <p:nvPr/>
        </p:nvCxnSpPr>
        <p:spPr>
          <a:xfrm>
            <a:off x="1046384" y="2292676"/>
            <a:ext cx="575827" cy="13505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0" idx="6"/>
          </p:cNvCxnSpPr>
          <p:nvPr/>
        </p:nvCxnSpPr>
        <p:spPr>
          <a:xfrm flipV="1">
            <a:off x="1065868" y="2571750"/>
            <a:ext cx="553802" cy="18002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>
            <a:off x="251520" y="3510839"/>
            <a:ext cx="814348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u="sng" dirty="0" err="1"/>
              <a:t>idTurista</a:t>
            </a:r>
            <a:endParaRPr lang="es-MX" sz="800" u="sng" dirty="0"/>
          </a:p>
        </p:txBody>
      </p:sp>
      <p:sp>
        <p:nvSpPr>
          <p:cNvPr id="25" name="24 Elipse"/>
          <p:cNvSpPr/>
          <p:nvPr/>
        </p:nvSpPr>
        <p:spPr>
          <a:xfrm>
            <a:off x="251520" y="3942887"/>
            <a:ext cx="814348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teléfono</a:t>
            </a:r>
          </a:p>
        </p:txBody>
      </p:sp>
      <p:sp>
        <p:nvSpPr>
          <p:cNvPr id="26" name="25 Elipse"/>
          <p:cNvSpPr/>
          <p:nvPr/>
        </p:nvSpPr>
        <p:spPr>
          <a:xfrm>
            <a:off x="1127980" y="4783460"/>
            <a:ext cx="768784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err="1"/>
              <a:t>apellidopaterno</a:t>
            </a:r>
            <a:endParaRPr lang="es-MX" sz="800" dirty="0"/>
          </a:p>
        </p:txBody>
      </p:sp>
      <p:sp>
        <p:nvSpPr>
          <p:cNvPr id="27" name="26 Elipse"/>
          <p:cNvSpPr/>
          <p:nvPr/>
        </p:nvSpPr>
        <p:spPr>
          <a:xfrm>
            <a:off x="252990" y="4360711"/>
            <a:ext cx="871522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dirección</a:t>
            </a:r>
          </a:p>
        </p:txBody>
      </p:sp>
      <p:sp>
        <p:nvSpPr>
          <p:cNvPr id="28" name="27 Elipse"/>
          <p:cNvSpPr/>
          <p:nvPr/>
        </p:nvSpPr>
        <p:spPr>
          <a:xfrm>
            <a:off x="293291" y="4783460"/>
            <a:ext cx="730806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código</a:t>
            </a:r>
          </a:p>
        </p:txBody>
      </p:sp>
      <p:sp>
        <p:nvSpPr>
          <p:cNvPr id="29" name="28 Elipse"/>
          <p:cNvSpPr/>
          <p:nvPr/>
        </p:nvSpPr>
        <p:spPr>
          <a:xfrm>
            <a:off x="2865682" y="4783460"/>
            <a:ext cx="748025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estatus</a:t>
            </a:r>
          </a:p>
        </p:txBody>
      </p:sp>
      <p:sp>
        <p:nvSpPr>
          <p:cNvPr id="30" name="29 Elipse"/>
          <p:cNvSpPr/>
          <p:nvPr/>
        </p:nvSpPr>
        <p:spPr>
          <a:xfrm>
            <a:off x="2007041" y="4783460"/>
            <a:ext cx="823776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err="1"/>
              <a:t>apellidomaterno</a:t>
            </a:r>
            <a:endParaRPr lang="es-MX" sz="800" dirty="0"/>
          </a:p>
        </p:txBody>
      </p:sp>
      <p:cxnSp>
        <p:nvCxnSpPr>
          <p:cNvPr id="31" name="30 Conector recto"/>
          <p:cNvCxnSpPr>
            <a:stCxn id="24" idx="6"/>
          </p:cNvCxnSpPr>
          <p:nvPr/>
        </p:nvCxnSpPr>
        <p:spPr>
          <a:xfrm>
            <a:off x="1065868" y="3690859"/>
            <a:ext cx="553802" cy="25202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stCxn id="25" idx="6"/>
            <a:endCxn id="3" idx="1"/>
          </p:cNvCxnSpPr>
          <p:nvPr/>
        </p:nvCxnSpPr>
        <p:spPr>
          <a:xfrm flipV="1">
            <a:off x="1065868" y="4086903"/>
            <a:ext cx="553804" cy="3600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27" idx="7"/>
          </p:cNvCxnSpPr>
          <p:nvPr/>
        </p:nvCxnSpPr>
        <p:spPr>
          <a:xfrm flipV="1">
            <a:off x="996881" y="4227934"/>
            <a:ext cx="622789" cy="18550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28" idx="7"/>
          </p:cNvCxnSpPr>
          <p:nvPr/>
        </p:nvCxnSpPr>
        <p:spPr>
          <a:xfrm flipV="1">
            <a:off x="917073" y="4320686"/>
            <a:ext cx="738602" cy="51550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26" idx="0"/>
          </p:cNvCxnSpPr>
          <p:nvPr/>
        </p:nvCxnSpPr>
        <p:spPr>
          <a:xfrm flipV="1">
            <a:off x="1512372" y="4320686"/>
            <a:ext cx="323324" cy="46277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30" idx="0"/>
          </p:cNvCxnSpPr>
          <p:nvPr/>
        </p:nvCxnSpPr>
        <p:spPr>
          <a:xfrm flipH="1" flipV="1">
            <a:off x="2339752" y="4320686"/>
            <a:ext cx="79177" cy="46277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29" idx="1"/>
          </p:cNvCxnSpPr>
          <p:nvPr/>
        </p:nvCxnSpPr>
        <p:spPr>
          <a:xfrm flipH="1" flipV="1">
            <a:off x="2627784" y="4320686"/>
            <a:ext cx="347444" cy="51550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Elipse"/>
          <p:cNvSpPr/>
          <p:nvPr/>
        </p:nvSpPr>
        <p:spPr>
          <a:xfrm>
            <a:off x="6300192" y="25953"/>
            <a:ext cx="792088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nombre</a:t>
            </a:r>
          </a:p>
        </p:txBody>
      </p:sp>
      <p:sp>
        <p:nvSpPr>
          <p:cNvPr id="39" name="38 Elipse"/>
          <p:cNvSpPr/>
          <p:nvPr/>
        </p:nvSpPr>
        <p:spPr>
          <a:xfrm>
            <a:off x="5508104" y="25953"/>
            <a:ext cx="720080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u="sng" dirty="0" err="1"/>
              <a:t>idHotel</a:t>
            </a:r>
            <a:endParaRPr lang="es-MX" sz="800" u="sng" dirty="0"/>
          </a:p>
        </p:txBody>
      </p:sp>
      <p:sp>
        <p:nvSpPr>
          <p:cNvPr id="40" name="39 Elipse"/>
          <p:cNvSpPr/>
          <p:nvPr/>
        </p:nvSpPr>
        <p:spPr>
          <a:xfrm>
            <a:off x="7129607" y="6361"/>
            <a:ext cx="936104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dirección</a:t>
            </a:r>
          </a:p>
        </p:txBody>
      </p:sp>
      <p:sp>
        <p:nvSpPr>
          <p:cNvPr id="41" name="40 Elipse"/>
          <p:cNvSpPr/>
          <p:nvPr/>
        </p:nvSpPr>
        <p:spPr>
          <a:xfrm>
            <a:off x="8172400" y="6361"/>
            <a:ext cx="720080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ciudad</a:t>
            </a:r>
          </a:p>
        </p:txBody>
      </p:sp>
      <p:sp>
        <p:nvSpPr>
          <p:cNvPr id="42" name="41 Elipse"/>
          <p:cNvSpPr/>
          <p:nvPr/>
        </p:nvSpPr>
        <p:spPr>
          <a:xfrm>
            <a:off x="8172400" y="431643"/>
            <a:ext cx="786469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teléfono</a:t>
            </a:r>
          </a:p>
        </p:txBody>
      </p:sp>
      <p:sp>
        <p:nvSpPr>
          <p:cNvPr id="43" name="42 Elipse"/>
          <p:cNvSpPr/>
          <p:nvPr/>
        </p:nvSpPr>
        <p:spPr>
          <a:xfrm>
            <a:off x="8177976" y="865556"/>
            <a:ext cx="780893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#plazas</a:t>
            </a:r>
          </a:p>
        </p:txBody>
      </p:sp>
      <p:sp>
        <p:nvSpPr>
          <p:cNvPr id="44" name="43 Elipse"/>
          <p:cNvSpPr/>
          <p:nvPr/>
        </p:nvSpPr>
        <p:spPr>
          <a:xfrm>
            <a:off x="8188003" y="1275606"/>
            <a:ext cx="795393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estatus</a:t>
            </a:r>
          </a:p>
        </p:txBody>
      </p:sp>
      <p:sp>
        <p:nvSpPr>
          <p:cNvPr id="45" name="44 Elipse"/>
          <p:cNvSpPr/>
          <p:nvPr/>
        </p:nvSpPr>
        <p:spPr>
          <a:xfrm>
            <a:off x="7524328" y="1455626"/>
            <a:ext cx="720080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código</a:t>
            </a:r>
          </a:p>
        </p:txBody>
      </p:sp>
      <p:cxnSp>
        <p:nvCxnSpPr>
          <p:cNvPr id="46" name="45 Conector recto"/>
          <p:cNvCxnSpPr>
            <a:stCxn id="39" idx="4"/>
          </p:cNvCxnSpPr>
          <p:nvPr/>
        </p:nvCxnSpPr>
        <p:spPr>
          <a:xfrm>
            <a:off x="5868144" y="385993"/>
            <a:ext cx="432048" cy="42732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38" idx="4"/>
            <a:endCxn id="5" idx="0"/>
          </p:cNvCxnSpPr>
          <p:nvPr/>
        </p:nvCxnSpPr>
        <p:spPr>
          <a:xfrm>
            <a:off x="6696236" y="385993"/>
            <a:ext cx="108012" cy="34019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stCxn id="40" idx="3"/>
          </p:cNvCxnSpPr>
          <p:nvPr/>
        </p:nvCxnSpPr>
        <p:spPr>
          <a:xfrm flipH="1">
            <a:off x="7092280" y="313674"/>
            <a:ext cx="174416" cy="39739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41" idx="2"/>
          </p:cNvCxnSpPr>
          <p:nvPr/>
        </p:nvCxnSpPr>
        <p:spPr>
          <a:xfrm flipH="1">
            <a:off x="7308304" y="186381"/>
            <a:ext cx="864096" cy="53981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>
            <a:stCxn id="42" idx="2"/>
            <a:endCxn id="5" idx="3"/>
          </p:cNvCxnSpPr>
          <p:nvPr/>
        </p:nvCxnSpPr>
        <p:spPr>
          <a:xfrm flipH="1">
            <a:off x="7308304" y="611663"/>
            <a:ext cx="864096" cy="33055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43" idx="2"/>
          </p:cNvCxnSpPr>
          <p:nvPr/>
        </p:nvCxnSpPr>
        <p:spPr>
          <a:xfrm flipH="1">
            <a:off x="7308304" y="1045576"/>
            <a:ext cx="86967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stCxn id="44" idx="2"/>
          </p:cNvCxnSpPr>
          <p:nvPr/>
        </p:nvCxnSpPr>
        <p:spPr>
          <a:xfrm flipH="1" flipV="1">
            <a:off x="7308304" y="1158239"/>
            <a:ext cx="879699" cy="29738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stCxn id="45" idx="2"/>
          </p:cNvCxnSpPr>
          <p:nvPr/>
        </p:nvCxnSpPr>
        <p:spPr>
          <a:xfrm flipH="1" flipV="1">
            <a:off x="7020272" y="1158239"/>
            <a:ext cx="504056" cy="47740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Elipse"/>
          <p:cNvSpPr/>
          <p:nvPr/>
        </p:nvSpPr>
        <p:spPr>
          <a:xfrm>
            <a:off x="5148064" y="4662334"/>
            <a:ext cx="792088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u="sng" dirty="0" err="1"/>
              <a:t>idVuelo</a:t>
            </a:r>
            <a:endParaRPr lang="es-MX" sz="800" u="sng" dirty="0"/>
          </a:p>
        </p:txBody>
      </p:sp>
      <p:sp>
        <p:nvSpPr>
          <p:cNvPr id="55" name="54 Elipse"/>
          <p:cNvSpPr/>
          <p:nvPr/>
        </p:nvSpPr>
        <p:spPr>
          <a:xfrm>
            <a:off x="6030162" y="4656167"/>
            <a:ext cx="720080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#</a:t>
            </a:r>
            <a:r>
              <a:rPr lang="es-MX" sz="800" dirty="0" err="1"/>
              <a:t>plazatotales</a:t>
            </a:r>
            <a:endParaRPr lang="es-MX" sz="800" dirty="0"/>
          </a:p>
        </p:txBody>
      </p:sp>
      <p:sp>
        <p:nvSpPr>
          <p:cNvPr id="56" name="55 Elipse"/>
          <p:cNvSpPr/>
          <p:nvPr/>
        </p:nvSpPr>
        <p:spPr>
          <a:xfrm>
            <a:off x="6827048" y="4681373"/>
            <a:ext cx="704880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#vuelo</a:t>
            </a:r>
          </a:p>
        </p:txBody>
      </p:sp>
      <p:sp>
        <p:nvSpPr>
          <p:cNvPr id="57" name="56 Elipse"/>
          <p:cNvSpPr/>
          <p:nvPr/>
        </p:nvSpPr>
        <p:spPr>
          <a:xfrm>
            <a:off x="7662234" y="4662334"/>
            <a:ext cx="663674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fecha</a:t>
            </a:r>
          </a:p>
        </p:txBody>
      </p:sp>
      <p:sp>
        <p:nvSpPr>
          <p:cNvPr id="58" name="57 Elipse"/>
          <p:cNvSpPr/>
          <p:nvPr/>
        </p:nvSpPr>
        <p:spPr>
          <a:xfrm>
            <a:off x="8065711" y="4265908"/>
            <a:ext cx="725656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origen</a:t>
            </a:r>
          </a:p>
        </p:txBody>
      </p:sp>
      <p:sp>
        <p:nvSpPr>
          <p:cNvPr id="59" name="58 Elipse"/>
          <p:cNvSpPr/>
          <p:nvPr/>
        </p:nvSpPr>
        <p:spPr>
          <a:xfrm>
            <a:off x="8065711" y="3867894"/>
            <a:ext cx="735682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destino</a:t>
            </a:r>
          </a:p>
        </p:txBody>
      </p:sp>
      <p:sp>
        <p:nvSpPr>
          <p:cNvPr id="60" name="59 Elipse"/>
          <p:cNvSpPr/>
          <p:nvPr/>
        </p:nvSpPr>
        <p:spPr>
          <a:xfrm>
            <a:off x="8110530" y="3456833"/>
            <a:ext cx="752868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estatus</a:t>
            </a:r>
          </a:p>
        </p:txBody>
      </p:sp>
      <p:sp>
        <p:nvSpPr>
          <p:cNvPr id="61" name="60 Elipse"/>
          <p:cNvSpPr/>
          <p:nvPr/>
        </p:nvSpPr>
        <p:spPr>
          <a:xfrm>
            <a:off x="8092949" y="3042092"/>
            <a:ext cx="865920" cy="360040"/>
          </a:xfrm>
          <a:prstGeom prst="ellipse">
            <a:avLst/>
          </a:prstGeom>
          <a:solidFill>
            <a:srgbClr val="B58A4B"/>
          </a:solidFill>
          <a:ln>
            <a:solidFill>
              <a:srgbClr val="66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#plazas</a:t>
            </a:r>
          </a:p>
          <a:p>
            <a:pPr algn="ctr"/>
            <a:r>
              <a:rPr lang="es-MX" sz="800" dirty="0"/>
              <a:t>clase</a:t>
            </a:r>
          </a:p>
          <a:p>
            <a:pPr algn="ctr"/>
            <a:r>
              <a:rPr lang="es-MX" sz="800" dirty="0" err="1"/>
              <a:t>turistica</a:t>
            </a:r>
            <a:endParaRPr lang="es-MX" sz="800" dirty="0"/>
          </a:p>
        </p:txBody>
      </p:sp>
      <p:cxnSp>
        <p:nvCxnSpPr>
          <p:cNvPr id="62" name="61 Conector recto"/>
          <p:cNvCxnSpPr>
            <a:stCxn id="54" idx="0"/>
          </p:cNvCxnSpPr>
          <p:nvPr/>
        </p:nvCxnSpPr>
        <p:spPr>
          <a:xfrm flipV="1">
            <a:off x="5544108" y="4265908"/>
            <a:ext cx="756084" cy="39642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>
            <a:stCxn id="55" idx="0"/>
          </p:cNvCxnSpPr>
          <p:nvPr/>
        </p:nvCxnSpPr>
        <p:spPr>
          <a:xfrm flipV="1">
            <a:off x="6390202" y="4302927"/>
            <a:ext cx="54006" cy="35324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>
            <a:stCxn id="56" idx="1"/>
            <a:endCxn id="4" idx="2"/>
          </p:cNvCxnSpPr>
          <p:nvPr/>
        </p:nvCxnSpPr>
        <p:spPr>
          <a:xfrm flipH="1" flipV="1">
            <a:off x="6804248" y="4302927"/>
            <a:ext cx="126027" cy="43117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stCxn id="57" idx="1"/>
          </p:cNvCxnSpPr>
          <p:nvPr/>
        </p:nvCxnSpPr>
        <p:spPr>
          <a:xfrm flipH="1" flipV="1">
            <a:off x="7272300" y="4302927"/>
            <a:ext cx="487127" cy="41213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>
            <a:stCxn id="58" idx="2"/>
          </p:cNvCxnSpPr>
          <p:nvPr/>
        </p:nvCxnSpPr>
        <p:spPr>
          <a:xfrm flipH="1" flipV="1">
            <a:off x="7308304" y="4227934"/>
            <a:ext cx="757407" cy="21799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59" idx="2"/>
            <a:endCxn id="4" idx="3"/>
          </p:cNvCxnSpPr>
          <p:nvPr/>
        </p:nvCxnSpPr>
        <p:spPr>
          <a:xfrm flipH="1">
            <a:off x="7308304" y="4047914"/>
            <a:ext cx="757407" cy="3898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60" idx="2"/>
          </p:cNvCxnSpPr>
          <p:nvPr/>
        </p:nvCxnSpPr>
        <p:spPr>
          <a:xfrm flipH="1">
            <a:off x="7308304" y="3636853"/>
            <a:ext cx="802226" cy="30603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61" idx="2"/>
          </p:cNvCxnSpPr>
          <p:nvPr/>
        </p:nvCxnSpPr>
        <p:spPr>
          <a:xfrm flipH="1">
            <a:off x="7179489" y="3222112"/>
            <a:ext cx="913460" cy="64578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7" idx="2"/>
            <a:endCxn id="6" idx="0"/>
          </p:cNvCxnSpPr>
          <p:nvPr/>
        </p:nvCxnSpPr>
        <p:spPr>
          <a:xfrm>
            <a:off x="2126267" y="1131590"/>
            <a:ext cx="0" cy="10801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6" idx="2"/>
            <a:endCxn id="3" idx="0"/>
          </p:cNvCxnSpPr>
          <p:nvPr/>
        </p:nvCxnSpPr>
        <p:spPr>
          <a:xfrm flipH="1">
            <a:off x="2123728" y="2643758"/>
            <a:ext cx="2539" cy="12271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>
            <a:stCxn id="6" idx="3"/>
            <a:endCxn id="5" idx="1"/>
          </p:cNvCxnSpPr>
          <p:nvPr/>
        </p:nvCxnSpPr>
        <p:spPr>
          <a:xfrm flipV="1">
            <a:off x="2630323" y="942215"/>
            <a:ext cx="3669869" cy="1485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>
            <a:stCxn id="6" idx="3"/>
            <a:endCxn id="4" idx="1"/>
          </p:cNvCxnSpPr>
          <p:nvPr/>
        </p:nvCxnSpPr>
        <p:spPr>
          <a:xfrm>
            <a:off x="2630323" y="2427734"/>
            <a:ext cx="3669869" cy="16591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Rombo"/>
          <p:cNvSpPr/>
          <p:nvPr/>
        </p:nvSpPr>
        <p:spPr>
          <a:xfrm>
            <a:off x="1795414" y="1376601"/>
            <a:ext cx="651882" cy="61674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74 Rombo"/>
          <p:cNvSpPr/>
          <p:nvPr/>
        </p:nvSpPr>
        <p:spPr>
          <a:xfrm>
            <a:off x="1795414" y="2931790"/>
            <a:ext cx="651882" cy="61674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75 Rombo"/>
          <p:cNvSpPr/>
          <p:nvPr/>
        </p:nvSpPr>
        <p:spPr>
          <a:xfrm>
            <a:off x="4082873" y="1369482"/>
            <a:ext cx="936104" cy="61674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76 Rombo"/>
          <p:cNvSpPr/>
          <p:nvPr/>
        </p:nvSpPr>
        <p:spPr>
          <a:xfrm>
            <a:off x="4224983" y="3020107"/>
            <a:ext cx="831047" cy="61674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77 CuadroTexto"/>
          <p:cNvSpPr txBox="1"/>
          <p:nvPr/>
        </p:nvSpPr>
        <p:spPr>
          <a:xfrm>
            <a:off x="1771715" y="1543893"/>
            <a:ext cx="707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conoce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4139952" y="1563638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hospedaje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4216399" y="3174591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selección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4224983" y="10717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4437618" y="277937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2434320" y="1481757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1-n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2343925" y="288820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1-n</a:t>
            </a:r>
          </a:p>
        </p:txBody>
      </p:sp>
    </p:spTree>
    <p:extLst>
      <p:ext uri="{BB962C8B-B14F-4D97-AF65-F5344CB8AC3E}">
        <p14:creationId xmlns:p14="http://schemas.microsoft.com/office/powerpoint/2010/main" val="9779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99;p51"/>
          <p:cNvSpPr txBox="1">
            <a:spLocks/>
          </p:cNvSpPr>
          <p:nvPr/>
        </p:nvSpPr>
        <p:spPr>
          <a:xfrm>
            <a:off x="0" y="51470"/>
            <a:ext cx="5346468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  <a:latin typeface="Dimbo" panose="020B0603010101010101" pitchFamily="34" charset="0"/>
              </a:rPr>
              <a:t>TABLA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51520" y="797839"/>
            <a:ext cx="8712968" cy="45719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601;p51"/>
          <p:cNvSpPr txBox="1">
            <a:spLocks/>
          </p:cNvSpPr>
          <p:nvPr/>
        </p:nvSpPr>
        <p:spPr>
          <a:xfrm>
            <a:off x="211833" y="987574"/>
            <a:ext cx="8608639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>
                <a:latin typeface="Dimbo" panose="020B0603010101010101" pitchFamily="34" charset="0"/>
              </a:rPr>
              <a:t>Hotel: (</a:t>
            </a:r>
            <a:r>
              <a:rPr lang="es-MX" sz="1600" dirty="0" err="1">
                <a:latin typeface="Dimbo" panose="020B0603010101010101" pitchFamily="34" charset="0"/>
              </a:rPr>
              <a:t>idHotel</a:t>
            </a:r>
            <a:r>
              <a:rPr lang="es-MX" sz="1600" dirty="0">
                <a:latin typeface="Dimbo" panose="020B0603010101010101" pitchFamily="34" charset="0"/>
              </a:rPr>
              <a:t>, nombre, dirección, ciudad, teléfono, #plazas, estatus)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MX" sz="1600" dirty="0">
              <a:latin typeface="Dimbo" panose="020B0603010101010101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>
                <a:latin typeface="Dimbo" panose="020B0603010101010101" pitchFamily="34" charset="0"/>
              </a:rPr>
              <a:t>Sucursal: (</a:t>
            </a:r>
            <a:r>
              <a:rPr lang="es-MX" sz="1600" dirty="0" err="1">
                <a:latin typeface="Dimbo" panose="020B0603010101010101" pitchFamily="34" charset="0"/>
              </a:rPr>
              <a:t>idSucursal</a:t>
            </a:r>
            <a:r>
              <a:rPr lang="es-MX" sz="1600" dirty="0">
                <a:latin typeface="Dimbo" panose="020B0603010101010101" pitchFamily="34" charset="0"/>
              </a:rPr>
              <a:t>, teléfono, código, dirección, estatus)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MX" sz="1600" dirty="0">
              <a:latin typeface="Dimbo" panose="020B0603010101010101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>
                <a:latin typeface="Dimbo" panose="020B0603010101010101" pitchFamily="34" charset="0"/>
              </a:rPr>
              <a:t>Turista: (</a:t>
            </a:r>
            <a:r>
              <a:rPr lang="es-MX" sz="1600" dirty="0" err="1">
                <a:latin typeface="Dimbo" panose="020B0603010101010101" pitchFamily="34" charset="0"/>
              </a:rPr>
              <a:t>idTurista</a:t>
            </a:r>
            <a:r>
              <a:rPr lang="es-MX" sz="1600" dirty="0">
                <a:latin typeface="Dimbo" panose="020B0603010101010101" pitchFamily="34" charset="0"/>
              </a:rPr>
              <a:t>, teléfono, dirección, código, </a:t>
            </a:r>
            <a:r>
              <a:rPr lang="es-MX" sz="1600" dirty="0" err="1">
                <a:latin typeface="Dimbo" panose="020B0603010101010101" pitchFamily="34" charset="0"/>
              </a:rPr>
              <a:t>apellidopaterno</a:t>
            </a:r>
            <a:r>
              <a:rPr lang="es-MX" sz="1600" dirty="0">
                <a:latin typeface="Dimbo" panose="020B0603010101010101" pitchFamily="34" charset="0"/>
              </a:rPr>
              <a:t>, </a:t>
            </a:r>
            <a:r>
              <a:rPr lang="es-MX" sz="1600" dirty="0" err="1">
                <a:latin typeface="Dimbo" panose="020B0603010101010101" pitchFamily="34" charset="0"/>
              </a:rPr>
              <a:t>apellidomaterno</a:t>
            </a:r>
            <a:r>
              <a:rPr lang="es-MX" sz="1600" dirty="0">
                <a:latin typeface="Dimbo" panose="020B0603010101010101" pitchFamily="34" charset="0"/>
              </a:rPr>
              <a:t>, estatus)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MX" sz="1600" dirty="0">
              <a:latin typeface="Dimbo" panose="020B0603010101010101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>
                <a:latin typeface="Dimbo" panose="020B0603010101010101" pitchFamily="34" charset="0"/>
              </a:rPr>
              <a:t>Viaje: (</a:t>
            </a:r>
            <a:r>
              <a:rPr lang="es-MX" sz="1600" dirty="0" err="1">
                <a:latin typeface="Dimbo" panose="020B0603010101010101" pitchFamily="34" charset="0"/>
              </a:rPr>
              <a:t>idViaje</a:t>
            </a:r>
            <a:r>
              <a:rPr lang="es-MX" sz="1600" dirty="0">
                <a:latin typeface="Dimbo" panose="020B0603010101010101" pitchFamily="34" charset="0"/>
              </a:rPr>
              <a:t>, estatus, fecha, </a:t>
            </a:r>
            <a:r>
              <a:rPr lang="es-MX" sz="1600" dirty="0" err="1">
                <a:solidFill>
                  <a:srgbClr val="FF0000"/>
                </a:solidFill>
                <a:latin typeface="Dimbo" panose="020B0603010101010101" pitchFamily="34" charset="0"/>
              </a:rPr>
              <a:t>idSucursal</a:t>
            </a:r>
            <a:r>
              <a:rPr lang="es-MX" sz="1600" dirty="0">
                <a:latin typeface="Dimbo" panose="020B0603010101010101" pitchFamily="34" charset="0"/>
              </a:rPr>
              <a:t>, </a:t>
            </a:r>
            <a:r>
              <a:rPr lang="es-MX" sz="1600" dirty="0" err="1">
                <a:solidFill>
                  <a:srgbClr val="FF0000"/>
                </a:solidFill>
                <a:latin typeface="Dimbo" panose="020B0603010101010101" pitchFamily="34" charset="0"/>
              </a:rPr>
              <a:t>idTurista</a:t>
            </a:r>
            <a:r>
              <a:rPr lang="es-MX" sz="1600" dirty="0">
                <a:latin typeface="Dimbo" panose="020B0603010101010101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MX" sz="1600" dirty="0">
              <a:latin typeface="Dimbo" panose="020B0603010101010101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>
                <a:latin typeface="Dimbo" panose="020B0603010101010101" pitchFamily="34" charset="0"/>
              </a:rPr>
              <a:t>Vuelo: (</a:t>
            </a:r>
            <a:r>
              <a:rPr lang="es-MX" sz="1600" dirty="0" err="1">
                <a:latin typeface="Dimbo" panose="020B0603010101010101" pitchFamily="34" charset="0"/>
              </a:rPr>
              <a:t>idVuelo</a:t>
            </a:r>
            <a:r>
              <a:rPr lang="es-MX" sz="1600" dirty="0">
                <a:latin typeface="Dimbo" panose="020B0603010101010101" pitchFamily="34" charset="0"/>
              </a:rPr>
              <a:t>, #plazatotales, #vuelo, fecha, origen, destino, estatus, #plazaclaseturista)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MX" sz="1600" dirty="0">
              <a:latin typeface="Dimbo" panose="020B0603010101010101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>
                <a:latin typeface="Dimbo" panose="020B0603010101010101" pitchFamily="34" charset="0"/>
              </a:rPr>
              <a:t> </a:t>
            </a:r>
            <a:r>
              <a:rPr lang="es-MX" sz="1600" dirty="0" err="1">
                <a:latin typeface="Dimbo" panose="020B0603010101010101" pitchFamily="34" charset="0"/>
              </a:rPr>
              <a:t>ViajeHotel</a:t>
            </a:r>
            <a:r>
              <a:rPr lang="es-MX" sz="1600" dirty="0">
                <a:latin typeface="Dimbo" panose="020B0603010101010101" pitchFamily="34" charset="0"/>
              </a:rPr>
              <a:t>: (</a:t>
            </a:r>
            <a:r>
              <a:rPr lang="es-MX" sz="1600" dirty="0" err="1">
                <a:latin typeface="Dimbo" panose="020B0603010101010101" pitchFamily="34" charset="0"/>
              </a:rPr>
              <a:t>idViajeHotel</a:t>
            </a:r>
            <a:r>
              <a:rPr lang="es-MX" sz="1600" dirty="0">
                <a:latin typeface="Dimbo" panose="020B0603010101010101" pitchFamily="34" charset="0"/>
              </a:rPr>
              <a:t>, </a:t>
            </a:r>
            <a:r>
              <a:rPr lang="es-MX" sz="1600" dirty="0" err="1">
                <a:solidFill>
                  <a:srgbClr val="FF0000"/>
                </a:solidFill>
                <a:latin typeface="Dimbo" panose="020B0603010101010101" pitchFamily="34" charset="0"/>
              </a:rPr>
              <a:t>idViaje</a:t>
            </a:r>
            <a:r>
              <a:rPr lang="es-MX" sz="1600" dirty="0">
                <a:latin typeface="Dimbo" panose="020B0603010101010101" pitchFamily="34" charset="0"/>
              </a:rPr>
              <a:t>, </a:t>
            </a:r>
            <a:r>
              <a:rPr lang="es-MX" sz="1600" dirty="0" err="1">
                <a:solidFill>
                  <a:srgbClr val="FF0000"/>
                </a:solidFill>
                <a:latin typeface="Dimbo" panose="020B0603010101010101" pitchFamily="34" charset="0"/>
              </a:rPr>
              <a:t>idHotel</a:t>
            </a:r>
            <a:r>
              <a:rPr lang="es-MX" sz="1600" dirty="0">
                <a:latin typeface="Dimbo" panose="020B0603010101010101" pitchFamily="34" charset="0"/>
              </a:rPr>
              <a:t>, estatus )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MX" sz="1600" dirty="0">
              <a:latin typeface="Dimbo" panose="020B0603010101010101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 err="1">
                <a:latin typeface="Dimbo" panose="020B0603010101010101" pitchFamily="34" charset="0"/>
              </a:rPr>
              <a:t>ViajeVuelo</a:t>
            </a:r>
            <a:r>
              <a:rPr lang="es-MX" sz="1600" dirty="0">
                <a:latin typeface="Dimbo" panose="020B0603010101010101" pitchFamily="34" charset="0"/>
              </a:rPr>
              <a:t>: (</a:t>
            </a:r>
            <a:r>
              <a:rPr lang="es-MX" sz="1600" dirty="0" err="1">
                <a:latin typeface="Dimbo" panose="020B0603010101010101" pitchFamily="34" charset="0"/>
              </a:rPr>
              <a:t>idViajeVuelo</a:t>
            </a:r>
            <a:r>
              <a:rPr lang="es-MX" sz="1600" dirty="0">
                <a:latin typeface="Dimbo" panose="020B0603010101010101" pitchFamily="34" charset="0"/>
              </a:rPr>
              <a:t>, </a:t>
            </a:r>
            <a:r>
              <a:rPr lang="es-MX" sz="1600" dirty="0" err="1">
                <a:solidFill>
                  <a:srgbClr val="FF0000"/>
                </a:solidFill>
                <a:latin typeface="Dimbo" panose="020B0603010101010101" pitchFamily="34" charset="0"/>
              </a:rPr>
              <a:t>idViaje</a:t>
            </a:r>
            <a:r>
              <a:rPr lang="es-MX" sz="1600" dirty="0">
                <a:latin typeface="Dimbo" panose="020B0603010101010101" pitchFamily="34" charset="0"/>
              </a:rPr>
              <a:t>, </a:t>
            </a:r>
            <a:r>
              <a:rPr lang="es-MX" sz="1600" dirty="0" err="1">
                <a:solidFill>
                  <a:srgbClr val="FF0000"/>
                </a:solidFill>
                <a:latin typeface="Dimbo" panose="020B0603010101010101" pitchFamily="34" charset="0"/>
              </a:rPr>
              <a:t>idVuelo</a:t>
            </a:r>
            <a:r>
              <a:rPr lang="es-MX" sz="1600" dirty="0">
                <a:latin typeface="Dimbo" panose="020B0603010101010101" pitchFamily="34" charset="0"/>
              </a:rPr>
              <a:t>, estatus )</a:t>
            </a:r>
          </a:p>
        </p:txBody>
      </p:sp>
    </p:spTree>
    <p:extLst>
      <p:ext uri="{BB962C8B-B14F-4D97-AF65-F5344CB8AC3E}">
        <p14:creationId xmlns:p14="http://schemas.microsoft.com/office/powerpoint/2010/main" val="43642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87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7975" y="4087625"/>
            <a:ext cx="552900" cy="5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76;p39"/>
          <p:cNvSpPr/>
          <p:nvPr/>
        </p:nvSpPr>
        <p:spPr>
          <a:xfrm>
            <a:off x="14169" y="216625"/>
            <a:ext cx="426900" cy="426900"/>
          </a:xfrm>
          <a:prstGeom prst="star4">
            <a:avLst>
              <a:gd name="adj" fmla="val 12500"/>
            </a:avLst>
          </a:prstGeom>
          <a:solidFill>
            <a:srgbClr val="88D6DF"/>
          </a:solidFill>
          <a:ln w="9525" cap="flat" cmpd="sng">
            <a:solidFill>
              <a:srgbClr val="248D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877;p39"/>
          <p:cNvSpPr/>
          <p:nvPr/>
        </p:nvSpPr>
        <p:spPr>
          <a:xfrm>
            <a:off x="8717100" y="4427075"/>
            <a:ext cx="426900" cy="426900"/>
          </a:xfrm>
          <a:prstGeom prst="star4">
            <a:avLst>
              <a:gd name="adj" fmla="val 12500"/>
            </a:avLst>
          </a:prstGeom>
          <a:solidFill>
            <a:srgbClr val="88D6DF"/>
          </a:solidFill>
          <a:ln w="9525" cap="flat" cmpd="sng">
            <a:solidFill>
              <a:srgbClr val="248D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677724" y="1107038"/>
            <a:ext cx="1336430" cy="518143"/>
          </a:xfrm>
          <a:prstGeom prst="rect">
            <a:avLst/>
          </a:prstGeom>
          <a:solidFill>
            <a:srgbClr val="88D6DF"/>
          </a:solidFill>
          <a:ln w="25400" cap="flat" cmpd="sng" algn="ctr">
            <a:solidFill>
              <a:srgbClr val="88D6D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solidFill>
                  <a:srgbClr val="0E679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Alumno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6112413" y="3174806"/>
            <a:ext cx="1336430" cy="661182"/>
          </a:xfrm>
          <a:prstGeom prst="rect">
            <a:avLst/>
          </a:prstGeom>
          <a:solidFill>
            <a:srgbClr val="88D6DF"/>
          </a:solidFill>
          <a:ln w="25400" cap="flat" cmpd="sng" algn="ctr">
            <a:solidFill>
              <a:srgbClr val="88D6D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solidFill>
                  <a:srgbClr val="0E679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Profesor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593318" y="3174806"/>
            <a:ext cx="1336430" cy="661182"/>
          </a:xfrm>
          <a:prstGeom prst="rect">
            <a:avLst/>
          </a:prstGeom>
          <a:solidFill>
            <a:srgbClr val="88D6DF"/>
          </a:solidFill>
          <a:ln w="25400" cap="flat" cmpd="sng" algn="ctr">
            <a:solidFill>
              <a:srgbClr val="88D6D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solidFill>
                  <a:srgbClr val="0E679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Practica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6098345" y="1049671"/>
            <a:ext cx="1336430" cy="661182"/>
          </a:xfrm>
          <a:prstGeom prst="rect">
            <a:avLst/>
          </a:prstGeom>
          <a:solidFill>
            <a:srgbClr val="88D6DF"/>
          </a:solidFill>
          <a:ln w="25400" cap="flat" cmpd="sng" algn="ctr">
            <a:solidFill>
              <a:srgbClr val="88D6D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solidFill>
                  <a:srgbClr val="0E679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Examen</a:t>
            </a:r>
          </a:p>
        </p:txBody>
      </p:sp>
      <p:sp>
        <p:nvSpPr>
          <p:cNvPr id="17" name="16 Elipse"/>
          <p:cNvSpPr/>
          <p:nvPr/>
        </p:nvSpPr>
        <p:spPr>
          <a:xfrm>
            <a:off x="14169" y="182466"/>
            <a:ext cx="1499401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idAlumno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1615541" y="182466"/>
            <a:ext cx="1732570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no.matricula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81153" y="1413391"/>
            <a:ext cx="1067527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grupo</a:t>
            </a:r>
          </a:p>
        </p:txBody>
      </p:sp>
      <p:sp>
        <p:nvSpPr>
          <p:cNvPr id="20" name="19 Elipse"/>
          <p:cNvSpPr/>
          <p:nvPr/>
        </p:nvSpPr>
        <p:spPr>
          <a:xfrm>
            <a:off x="20011" y="781225"/>
            <a:ext cx="1189810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nombre</a:t>
            </a:r>
          </a:p>
        </p:txBody>
      </p:sp>
      <p:cxnSp>
        <p:nvCxnSpPr>
          <p:cNvPr id="21" name="20 Conector recto"/>
          <p:cNvCxnSpPr>
            <a:endCxn id="13" idx="1"/>
          </p:cNvCxnSpPr>
          <p:nvPr/>
        </p:nvCxnSpPr>
        <p:spPr>
          <a:xfrm flipV="1">
            <a:off x="1148680" y="1366110"/>
            <a:ext cx="529044" cy="259071"/>
          </a:xfrm>
          <a:prstGeom prst="line">
            <a:avLst/>
          </a:prstGeom>
          <a:noFill/>
          <a:ln w="9525" cap="flat" cmpd="sng" algn="ctr">
            <a:solidFill>
              <a:srgbClr val="B6EFF6">
                <a:lumMod val="25000"/>
              </a:srgbClr>
            </a:solidFill>
            <a:prstDash val="solid"/>
          </a:ln>
          <a:effectLst/>
        </p:spPr>
      </p:cxnSp>
      <p:cxnSp>
        <p:nvCxnSpPr>
          <p:cNvPr id="22" name="21 Conector recto"/>
          <p:cNvCxnSpPr>
            <a:stCxn id="20" idx="6"/>
          </p:cNvCxnSpPr>
          <p:nvPr/>
        </p:nvCxnSpPr>
        <p:spPr>
          <a:xfrm>
            <a:off x="1209821" y="994675"/>
            <a:ext cx="467903" cy="213450"/>
          </a:xfrm>
          <a:prstGeom prst="line">
            <a:avLst/>
          </a:prstGeom>
          <a:noFill/>
          <a:ln w="9525" cap="flat" cmpd="sng" algn="ctr">
            <a:solidFill>
              <a:srgbClr val="B6EFF6">
                <a:lumMod val="25000"/>
              </a:srgbClr>
            </a:solidFill>
            <a:prstDash val="solid"/>
          </a:ln>
          <a:effectLst/>
        </p:spPr>
      </p:cxnSp>
      <p:cxnSp>
        <p:nvCxnSpPr>
          <p:cNvPr id="23" name="22 Conector recto"/>
          <p:cNvCxnSpPr>
            <a:stCxn id="17" idx="5"/>
          </p:cNvCxnSpPr>
          <p:nvPr/>
        </p:nvCxnSpPr>
        <p:spPr>
          <a:xfrm>
            <a:off x="1293988" y="546848"/>
            <a:ext cx="577817" cy="554552"/>
          </a:xfrm>
          <a:prstGeom prst="line">
            <a:avLst/>
          </a:prstGeom>
          <a:noFill/>
          <a:ln w="9525" cap="flat" cmpd="sng" algn="ctr">
            <a:solidFill>
              <a:srgbClr val="B6EFF6">
                <a:lumMod val="25000"/>
              </a:srgbClr>
            </a:solidFill>
            <a:prstDash val="solid"/>
          </a:ln>
          <a:effectLst/>
        </p:spPr>
      </p:cxnSp>
      <p:cxnSp>
        <p:nvCxnSpPr>
          <p:cNvPr id="24" name="23 Conector recto"/>
          <p:cNvCxnSpPr>
            <a:stCxn id="18" idx="4"/>
          </p:cNvCxnSpPr>
          <p:nvPr/>
        </p:nvCxnSpPr>
        <p:spPr>
          <a:xfrm>
            <a:off x="2481826" y="609366"/>
            <a:ext cx="0" cy="453711"/>
          </a:xfrm>
          <a:prstGeom prst="line">
            <a:avLst/>
          </a:prstGeom>
          <a:noFill/>
          <a:ln w="9525" cap="flat" cmpd="sng" algn="ctr">
            <a:solidFill>
              <a:srgbClr val="B6EFF6">
                <a:lumMod val="50000"/>
              </a:srgbClr>
            </a:solidFill>
            <a:prstDash val="solid"/>
          </a:ln>
          <a:effectLst/>
        </p:spPr>
      </p:cxnSp>
      <p:sp>
        <p:nvSpPr>
          <p:cNvPr id="25" name="24 Elipse"/>
          <p:cNvSpPr/>
          <p:nvPr/>
        </p:nvSpPr>
        <p:spPr>
          <a:xfrm>
            <a:off x="5166441" y="324398"/>
            <a:ext cx="1459442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idExamen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7911064" y="836221"/>
            <a:ext cx="1189810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27" name="26 Elipse"/>
          <p:cNvSpPr/>
          <p:nvPr/>
        </p:nvSpPr>
        <p:spPr>
          <a:xfrm>
            <a:off x="28287" y="3426447"/>
            <a:ext cx="1189810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titulo</a:t>
            </a:r>
          </a:p>
        </p:txBody>
      </p:sp>
      <p:sp>
        <p:nvSpPr>
          <p:cNvPr id="28" name="27 Elipse"/>
          <p:cNvSpPr/>
          <p:nvPr/>
        </p:nvSpPr>
        <p:spPr>
          <a:xfrm>
            <a:off x="7911064" y="4364075"/>
            <a:ext cx="1189810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29" name="28 Elipse"/>
          <p:cNvSpPr/>
          <p:nvPr/>
        </p:nvSpPr>
        <p:spPr>
          <a:xfrm>
            <a:off x="7636580" y="2961356"/>
            <a:ext cx="1516503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idProfesor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-31492" y="2489018"/>
            <a:ext cx="1513570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idPractica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1" name="30 Elipse"/>
          <p:cNvSpPr/>
          <p:nvPr/>
        </p:nvSpPr>
        <p:spPr>
          <a:xfrm>
            <a:off x="7545153" y="2052543"/>
            <a:ext cx="1598847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no.Examen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6753717" y="333398"/>
            <a:ext cx="1794258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no.Pregunta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7911065" y="1451684"/>
            <a:ext cx="1189810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fecha</a:t>
            </a:r>
          </a:p>
        </p:txBody>
      </p:sp>
      <p:cxnSp>
        <p:nvCxnSpPr>
          <p:cNvPr id="34" name="33 Conector recto"/>
          <p:cNvCxnSpPr>
            <a:stCxn id="25" idx="4"/>
          </p:cNvCxnSpPr>
          <p:nvPr/>
        </p:nvCxnSpPr>
        <p:spPr>
          <a:xfrm>
            <a:off x="5896162" y="751298"/>
            <a:ext cx="216251" cy="369795"/>
          </a:xfrm>
          <a:prstGeom prst="line">
            <a:avLst/>
          </a:prstGeom>
          <a:noFill/>
          <a:ln w="9525" cap="flat" cmpd="sng" algn="ctr">
            <a:solidFill>
              <a:srgbClr val="248DBD">
                <a:lumMod val="75000"/>
              </a:srgbClr>
            </a:solidFill>
            <a:prstDash val="solid"/>
          </a:ln>
          <a:effectLst/>
        </p:spPr>
      </p:cxnSp>
      <p:cxnSp>
        <p:nvCxnSpPr>
          <p:cNvPr id="35" name="34 Conector recto"/>
          <p:cNvCxnSpPr>
            <a:stCxn id="32" idx="3"/>
            <a:endCxn id="16" idx="0"/>
          </p:cNvCxnSpPr>
          <p:nvPr/>
        </p:nvCxnSpPr>
        <p:spPr>
          <a:xfrm flipH="1">
            <a:off x="6766560" y="697780"/>
            <a:ext cx="249920" cy="351891"/>
          </a:xfrm>
          <a:prstGeom prst="line">
            <a:avLst/>
          </a:prstGeom>
          <a:noFill/>
          <a:ln w="9525" cap="flat" cmpd="sng" algn="ctr">
            <a:solidFill>
              <a:srgbClr val="248DBD">
                <a:lumMod val="75000"/>
              </a:srgbClr>
            </a:solidFill>
            <a:prstDash val="solid"/>
          </a:ln>
          <a:effectLst/>
        </p:spPr>
      </p:cxnSp>
      <p:cxnSp>
        <p:nvCxnSpPr>
          <p:cNvPr id="36" name="35 Conector recto"/>
          <p:cNvCxnSpPr>
            <a:stCxn id="26" idx="2"/>
          </p:cNvCxnSpPr>
          <p:nvPr/>
        </p:nvCxnSpPr>
        <p:spPr>
          <a:xfrm flipH="1">
            <a:off x="7441809" y="1049671"/>
            <a:ext cx="469255" cy="158454"/>
          </a:xfrm>
          <a:prstGeom prst="line">
            <a:avLst/>
          </a:prstGeom>
          <a:noFill/>
          <a:ln w="9525" cap="flat" cmpd="sng" algn="ctr">
            <a:solidFill>
              <a:srgbClr val="248DBD">
                <a:lumMod val="75000"/>
              </a:srgbClr>
            </a:solidFill>
            <a:prstDash val="solid"/>
          </a:ln>
          <a:effectLst/>
        </p:spPr>
      </p:cxnSp>
      <p:cxnSp>
        <p:nvCxnSpPr>
          <p:cNvPr id="37" name="36 Conector recto"/>
          <p:cNvCxnSpPr>
            <a:stCxn id="33" idx="2"/>
            <a:endCxn id="16" idx="3"/>
          </p:cNvCxnSpPr>
          <p:nvPr/>
        </p:nvCxnSpPr>
        <p:spPr>
          <a:xfrm flipH="1" flipV="1">
            <a:off x="7434775" y="1380262"/>
            <a:ext cx="476290" cy="284872"/>
          </a:xfrm>
          <a:prstGeom prst="line">
            <a:avLst/>
          </a:prstGeom>
          <a:noFill/>
          <a:ln w="9525" cap="flat" cmpd="sng" algn="ctr">
            <a:solidFill>
              <a:srgbClr val="248DBD">
                <a:lumMod val="75000"/>
              </a:srgbClr>
            </a:solidFill>
            <a:prstDash val="solid"/>
          </a:ln>
          <a:effectLst/>
        </p:spPr>
      </p:cxnSp>
      <p:cxnSp>
        <p:nvCxnSpPr>
          <p:cNvPr id="38" name="37 Conector recto"/>
          <p:cNvCxnSpPr>
            <a:stCxn id="31" idx="1"/>
          </p:cNvCxnSpPr>
          <p:nvPr/>
        </p:nvCxnSpPr>
        <p:spPr>
          <a:xfrm flipH="1" flipV="1">
            <a:off x="7434776" y="1782275"/>
            <a:ext cx="344523" cy="332786"/>
          </a:xfrm>
          <a:prstGeom prst="line">
            <a:avLst/>
          </a:prstGeom>
          <a:noFill/>
          <a:ln w="9525" cap="flat" cmpd="sng" algn="ctr">
            <a:solidFill>
              <a:srgbClr val="248DBD">
                <a:lumMod val="75000"/>
              </a:srgbClr>
            </a:solidFill>
            <a:prstDash val="solid"/>
          </a:ln>
          <a:effectLst/>
        </p:spPr>
      </p:cxnSp>
      <p:sp>
        <p:nvSpPr>
          <p:cNvPr id="39" name="38 Elipse"/>
          <p:cNvSpPr/>
          <p:nvPr/>
        </p:nvSpPr>
        <p:spPr>
          <a:xfrm>
            <a:off x="7911064" y="3592718"/>
            <a:ext cx="1189810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nombre</a:t>
            </a:r>
          </a:p>
        </p:txBody>
      </p:sp>
      <p:sp>
        <p:nvSpPr>
          <p:cNvPr id="40" name="39 Elipse"/>
          <p:cNvSpPr/>
          <p:nvPr/>
        </p:nvSpPr>
        <p:spPr>
          <a:xfrm>
            <a:off x="6485206" y="4341549"/>
            <a:ext cx="1294093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matricula</a:t>
            </a:r>
          </a:p>
        </p:txBody>
      </p:sp>
      <p:sp>
        <p:nvSpPr>
          <p:cNvPr id="41" name="40 Elipse"/>
          <p:cNvSpPr/>
          <p:nvPr/>
        </p:nvSpPr>
        <p:spPr>
          <a:xfrm>
            <a:off x="5166441" y="4355532"/>
            <a:ext cx="1189810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fecha</a:t>
            </a:r>
          </a:p>
        </p:txBody>
      </p:sp>
      <p:sp>
        <p:nvSpPr>
          <p:cNvPr id="42" name="41 Elipse"/>
          <p:cNvSpPr/>
          <p:nvPr/>
        </p:nvSpPr>
        <p:spPr>
          <a:xfrm>
            <a:off x="14169" y="2961356"/>
            <a:ext cx="1279819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codigo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14219" y="3946339"/>
            <a:ext cx="1291911" cy="631186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grado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dificultad</a:t>
            </a:r>
          </a:p>
        </p:txBody>
      </p:sp>
      <p:cxnSp>
        <p:nvCxnSpPr>
          <p:cNvPr id="44" name="43 Conector recto"/>
          <p:cNvCxnSpPr>
            <a:stCxn id="30" idx="6"/>
            <a:endCxn id="15" idx="0"/>
          </p:cNvCxnSpPr>
          <p:nvPr/>
        </p:nvCxnSpPr>
        <p:spPr>
          <a:xfrm>
            <a:off x="1482078" y="2702468"/>
            <a:ext cx="779455" cy="472338"/>
          </a:xfrm>
          <a:prstGeom prst="line">
            <a:avLst/>
          </a:prstGeom>
          <a:noFill/>
          <a:ln w="9525" cap="flat" cmpd="sng" algn="ctr">
            <a:solidFill>
              <a:srgbClr val="248DBD">
                <a:lumMod val="75000"/>
              </a:srgbClr>
            </a:solidFill>
            <a:prstDash val="solid"/>
          </a:ln>
          <a:effectLst/>
        </p:spPr>
      </p:cxnSp>
      <p:cxnSp>
        <p:nvCxnSpPr>
          <p:cNvPr id="45" name="44 Conector recto"/>
          <p:cNvCxnSpPr>
            <a:stCxn id="42" idx="6"/>
          </p:cNvCxnSpPr>
          <p:nvPr/>
        </p:nvCxnSpPr>
        <p:spPr>
          <a:xfrm>
            <a:off x="1293988" y="3174806"/>
            <a:ext cx="299330" cy="213450"/>
          </a:xfrm>
          <a:prstGeom prst="line">
            <a:avLst/>
          </a:prstGeom>
          <a:noFill/>
          <a:ln w="9525" cap="flat" cmpd="sng" algn="ctr">
            <a:solidFill>
              <a:srgbClr val="248DBD">
                <a:lumMod val="75000"/>
              </a:srgbClr>
            </a:solidFill>
            <a:prstDash val="solid"/>
          </a:ln>
          <a:effectLst/>
        </p:spPr>
      </p:cxnSp>
      <p:cxnSp>
        <p:nvCxnSpPr>
          <p:cNvPr id="46" name="45 Conector recto"/>
          <p:cNvCxnSpPr>
            <a:stCxn id="27" idx="6"/>
            <a:endCxn id="15" idx="1"/>
          </p:cNvCxnSpPr>
          <p:nvPr/>
        </p:nvCxnSpPr>
        <p:spPr>
          <a:xfrm flipV="1">
            <a:off x="1218097" y="3505397"/>
            <a:ext cx="375221" cy="134500"/>
          </a:xfrm>
          <a:prstGeom prst="line">
            <a:avLst/>
          </a:prstGeom>
          <a:noFill/>
          <a:ln w="9525" cap="flat" cmpd="sng" algn="ctr">
            <a:solidFill>
              <a:srgbClr val="248DBD">
                <a:lumMod val="75000"/>
              </a:srgbClr>
            </a:solidFill>
            <a:prstDash val="solid"/>
          </a:ln>
          <a:effectLst/>
        </p:spPr>
      </p:cxnSp>
      <p:cxnSp>
        <p:nvCxnSpPr>
          <p:cNvPr id="47" name="46 Conector recto"/>
          <p:cNvCxnSpPr>
            <a:stCxn id="43" idx="6"/>
          </p:cNvCxnSpPr>
          <p:nvPr/>
        </p:nvCxnSpPr>
        <p:spPr>
          <a:xfrm flipV="1">
            <a:off x="1306130" y="3835988"/>
            <a:ext cx="309411" cy="425944"/>
          </a:xfrm>
          <a:prstGeom prst="line">
            <a:avLst/>
          </a:prstGeom>
          <a:noFill/>
          <a:ln w="9525" cap="flat" cmpd="sng" algn="ctr">
            <a:solidFill>
              <a:srgbClr val="248DBD">
                <a:lumMod val="75000"/>
              </a:srgbClr>
            </a:solidFill>
            <a:prstDash val="solid"/>
          </a:ln>
          <a:effectLst/>
        </p:spPr>
      </p:cxnSp>
      <p:cxnSp>
        <p:nvCxnSpPr>
          <p:cNvPr id="48" name="47 Conector recto"/>
          <p:cNvCxnSpPr>
            <a:stCxn id="29" idx="2"/>
          </p:cNvCxnSpPr>
          <p:nvPr/>
        </p:nvCxnSpPr>
        <p:spPr>
          <a:xfrm flipH="1">
            <a:off x="7434775" y="3174806"/>
            <a:ext cx="201805" cy="0"/>
          </a:xfrm>
          <a:prstGeom prst="line">
            <a:avLst/>
          </a:prstGeom>
          <a:noFill/>
          <a:ln w="9525" cap="flat" cmpd="sng" algn="ctr">
            <a:solidFill>
              <a:srgbClr val="248DBD">
                <a:lumMod val="75000"/>
              </a:srgbClr>
            </a:solidFill>
            <a:prstDash val="solid"/>
          </a:ln>
          <a:effectLst/>
        </p:spPr>
      </p:cxnSp>
      <p:cxnSp>
        <p:nvCxnSpPr>
          <p:cNvPr id="49" name="48 Conector recto"/>
          <p:cNvCxnSpPr>
            <a:stCxn id="39" idx="2"/>
            <a:endCxn id="14" idx="3"/>
          </p:cNvCxnSpPr>
          <p:nvPr/>
        </p:nvCxnSpPr>
        <p:spPr>
          <a:xfrm flipH="1" flipV="1">
            <a:off x="7448843" y="3505397"/>
            <a:ext cx="462221" cy="300771"/>
          </a:xfrm>
          <a:prstGeom prst="line">
            <a:avLst/>
          </a:prstGeom>
          <a:noFill/>
          <a:ln w="9525" cap="flat" cmpd="sng" algn="ctr">
            <a:solidFill>
              <a:srgbClr val="248DBD">
                <a:lumMod val="75000"/>
              </a:srgbClr>
            </a:solidFill>
            <a:prstDash val="solid"/>
          </a:ln>
          <a:effectLst/>
        </p:spPr>
      </p:cxnSp>
      <p:cxnSp>
        <p:nvCxnSpPr>
          <p:cNvPr id="50" name="49 Conector recto"/>
          <p:cNvCxnSpPr>
            <a:stCxn id="28" idx="1"/>
          </p:cNvCxnSpPr>
          <p:nvPr/>
        </p:nvCxnSpPr>
        <p:spPr>
          <a:xfrm flipH="1" flipV="1">
            <a:off x="7441809" y="3835988"/>
            <a:ext cx="643499" cy="590605"/>
          </a:xfrm>
          <a:prstGeom prst="line">
            <a:avLst/>
          </a:prstGeom>
          <a:noFill/>
          <a:ln w="9525" cap="flat" cmpd="sng" algn="ctr">
            <a:solidFill>
              <a:srgbClr val="248DBD">
                <a:lumMod val="75000"/>
              </a:srgbClr>
            </a:solidFill>
            <a:prstDash val="solid"/>
          </a:ln>
          <a:effectLst/>
        </p:spPr>
      </p:cxnSp>
      <p:cxnSp>
        <p:nvCxnSpPr>
          <p:cNvPr id="51" name="50 Conector recto"/>
          <p:cNvCxnSpPr>
            <a:stCxn id="40" idx="0"/>
          </p:cNvCxnSpPr>
          <p:nvPr/>
        </p:nvCxnSpPr>
        <p:spPr>
          <a:xfrm flipH="1" flipV="1">
            <a:off x="7132252" y="3853347"/>
            <a:ext cx="1" cy="488202"/>
          </a:xfrm>
          <a:prstGeom prst="line">
            <a:avLst/>
          </a:prstGeom>
          <a:noFill/>
          <a:ln w="9525" cap="flat" cmpd="sng" algn="ctr">
            <a:solidFill>
              <a:srgbClr val="248DBD">
                <a:lumMod val="75000"/>
              </a:srgbClr>
            </a:solidFill>
            <a:prstDash val="solid"/>
          </a:ln>
          <a:effectLst/>
        </p:spPr>
      </p:cxnSp>
      <p:cxnSp>
        <p:nvCxnSpPr>
          <p:cNvPr id="52" name="51 Conector recto"/>
          <p:cNvCxnSpPr>
            <a:stCxn id="41" idx="0"/>
          </p:cNvCxnSpPr>
          <p:nvPr/>
        </p:nvCxnSpPr>
        <p:spPr>
          <a:xfrm flipV="1">
            <a:off x="5761346" y="3835988"/>
            <a:ext cx="351067" cy="519544"/>
          </a:xfrm>
          <a:prstGeom prst="line">
            <a:avLst/>
          </a:prstGeom>
          <a:noFill/>
          <a:ln w="9525" cap="flat" cmpd="sng" algn="ctr">
            <a:solidFill>
              <a:srgbClr val="248DBD">
                <a:lumMod val="75000"/>
              </a:srgbClr>
            </a:solidFill>
            <a:prstDash val="solid"/>
          </a:ln>
          <a:effectLst/>
        </p:spPr>
      </p:cxnSp>
      <p:cxnSp>
        <p:nvCxnSpPr>
          <p:cNvPr id="53" name="52 Conector recto"/>
          <p:cNvCxnSpPr>
            <a:stCxn id="15" idx="0"/>
          </p:cNvCxnSpPr>
          <p:nvPr/>
        </p:nvCxnSpPr>
        <p:spPr>
          <a:xfrm flipV="1">
            <a:off x="2261533" y="1665134"/>
            <a:ext cx="0" cy="1509672"/>
          </a:xfrm>
          <a:prstGeom prst="line">
            <a:avLst/>
          </a:prstGeom>
          <a:noFill/>
          <a:ln w="28575" cap="flat" cmpd="sng" algn="ctr">
            <a:solidFill>
              <a:srgbClr val="B6EFF6">
                <a:lumMod val="50000"/>
              </a:srgbClr>
            </a:solidFill>
            <a:prstDash val="solid"/>
          </a:ln>
          <a:effectLst/>
        </p:spPr>
      </p:cxnSp>
      <p:cxnSp>
        <p:nvCxnSpPr>
          <p:cNvPr id="54" name="53 Conector recto"/>
          <p:cNvCxnSpPr>
            <a:stCxn id="13" idx="3"/>
            <a:endCxn id="16" idx="1"/>
          </p:cNvCxnSpPr>
          <p:nvPr/>
        </p:nvCxnSpPr>
        <p:spPr>
          <a:xfrm>
            <a:off x="3014154" y="1366110"/>
            <a:ext cx="3084191" cy="14152"/>
          </a:xfrm>
          <a:prstGeom prst="line">
            <a:avLst/>
          </a:prstGeom>
          <a:noFill/>
          <a:ln w="28575" cap="flat" cmpd="sng" algn="ctr">
            <a:solidFill>
              <a:srgbClr val="B6EFF6">
                <a:lumMod val="50000"/>
              </a:srgbClr>
            </a:solidFill>
            <a:prstDash val="solid"/>
          </a:ln>
          <a:effectLst/>
        </p:spPr>
      </p:cxnSp>
      <p:cxnSp>
        <p:nvCxnSpPr>
          <p:cNvPr id="55" name="54 Conector recto"/>
          <p:cNvCxnSpPr>
            <a:stCxn id="15" idx="3"/>
            <a:endCxn id="14" idx="1"/>
          </p:cNvCxnSpPr>
          <p:nvPr/>
        </p:nvCxnSpPr>
        <p:spPr>
          <a:xfrm>
            <a:off x="2929748" y="3505397"/>
            <a:ext cx="3182665" cy="0"/>
          </a:xfrm>
          <a:prstGeom prst="line">
            <a:avLst/>
          </a:prstGeom>
          <a:noFill/>
          <a:ln w="28575" cap="flat" cmpd="sng" algn="ctr">
            <a:solidFill>
              <a:srgbClr val="B6EFF6">
                <a:lumMod val="50000"/>
              </a:srgbClr>
            </a:solidFill>
            <a:prstDash val="solid"/>
          </a:ln>
          <a:effectLst/>
        </p:spPr>
      </p:cxnSp>
      <p:sp>
        <p:nvSpPr>
          <p:cNvPr id="56" name="55 Rombo"/>
          <p:cNvSpPr/>
          <p:nvPr/>
        </p:nvSpPr>
        <p:spPr>
          <a:xfrm>
            <a:off x="1769164" y="1948668"/>
            <a:ext cx="984738" cy="760995"/>
          </a:xfrm>
          <a:prstGeom prst="diamond">
            <a:avLst/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88D6D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7" name="56 Rombo"/>
          <p:cNvSpPr/>
          <p:nvPr/>
        </p:nvSpPr>
        <p:spPr>
          <a:xfrm>
            <a:off x="3778499" y="992688"/>
            <a:ext cx="984738" cy="760995"/>
          </a:xfrm>
          <a:prstGeom prst="diamond">
            <a:avLst/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88D6D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8" name="57 Rombo"/>
          <p:cNvSpPr/>
          <p:nvPr/>
        </p:nvSpPr>
        <p:spPr>
          <a:xfrm>
            <a:off x="3988786" y="3124899"/>
            <a:ext cx="984738" cy="760995"/>
          </a:xfrm>
          <a:prstGeom prst="diamond">
            <a:avLst/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88D6D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3865148" y="121929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realizan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871805" y="218124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realizan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4125128" y="336488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diseña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4570773" y="87961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n-m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2647158" y="1900601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1-n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4222777" y="281712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n-m</a:t>
            </a:r>
          </a:p>
        </p:txBody>
      </p:sp>
      <p:sp>
        <p:nvSpPr>
          <p:cNvPr id="65" name="64 Elipse"/>
          <p:cNvSpPr/>
          <p:nvPr/>
        </p:nvSpPr>
        <p:spPr>
          <a:xfrm>
            <a:off x="3807613" y="559796"/>
            <a:ext cx="830328" cy="275968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nota</a:t>
            </a:r>
          </a:p>
        </p:txBody>
      </p:sp>
      <p:cxnSp>
        <p:nvCxnSpPr>
          <p:cNvPr id="66" name="65 Conector recto"/>
          <p:cNvCxnSpPr>
            <a:stCxn id="65" idx="4"/>
            <a:endCxn id="57" idx="0"/>
          </p:cNvCxnSpPr>
          <p:nvPr/>
        </p:nvCxnSpPr>
        <p:spPr>
          <a:xfrm>
            <a:off x="4222777" y="835764"/>
            <a:ext cx="48091" cy="156924"/>
          </a:xfrm>
          <a:prstGeom prst="line">
            <a:avLst/>
          </a:prstGeom>
          <a:noFill/>
          <a:ln w="9525" cap="flat" cmpd="sng" algn="ctr">
            <a:solidFill>
              <a:srgbClr val="88D6DF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7" name="66 Elipse"/>
          <p:cNvSpPr/>
          <p:nvPr/>
        </p:nvSpPr>
        <p:spPr>
          <a:xfrm>
            <a:off x="2929748" y="2261208"/>
            <a:ext cx="830328" cy="275968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nota</a:t>
            </a:r>
          </a:p>
        </p:txBody>
      </p:sp>
      <p:sp>
        <p:nvSpPr>
          <p:cNvPr id="68" name="67 Elipse"/>
          <p:cNvSpPr/>
          <p:nvPr/>
        </p:nvSpPr>
        <p:spPr>
          <a:xfrm>
            <a:off x="4065991" y="4003401"/>
            <a:ext cx="830328" cy="280493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nota</a:t>
            </a:r>
          </a:p>
        </p:txBody>
      </p:sp>
      <p:cxnSp>
        <p:nvCxnSpPr>
          <p:cNvPr id="69" name="68 Conector recto"/>
          <p:cNvCxnSpPr>
            <a:stCxn id="56" idx="3"/>
            <a:endCxn id="67" idx="2"/>
          </p:cNvCxnSpPr>
          <p:nvPr/>
        </p:nvCxnSpPr>
        <p:spPr>
          <a:xfrm>
            <a:off x="2753902" y="2329166"/>
            <a:ext cx="175846" cy="70026"/>
          </a:xfrm>
          <a:prstGeom prst="line">
            <a:avLst/>
          </a:prstGeom>
          <a:noFill/>
          <a:ln w="9525" cap="flat" cmpd="sng" algn="ctr">
            <a:solidFill>
              <a:srgbClr val="88D6DF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0" name="69 Conector recto"/>
          <p:cNvCxnSpPr>
            <a:stCxn id="68" idx="0"/>
            <a:endCxn id="58" idx="2"/>
          </p:cNvCxnSpPr>
          <p:nvPr/>
        </p:nvCxnSpPr>
        <p:spPr>
          <a:xfrm flipV="1">
            <a:off x="4481155" y="3885894"/>
            <a:ext cx="0" cy="117507"/>
          </a:xfrm>
          <a:prstGeom prst="line">
            <a:avLst/>
          </a:prstGeom>
          <a:noFill/>
          <a:ln w="9525" cap="flat" cmpd="sng" algn="ctr">
            <a:solidFill>
              <a:srgbClr val="88D6DF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1" name="70 Elipse"/>
          <p:cNvSpPr/>
          <p:nvPr/>
        </p:nvSpPr>
        <p:spPr>
          <a:xfrm>
            <a:off x="1477335" y="4164820"/>
            <a:ext cx="1189810" cy="426900"/>
          </a:xfrm>
          <a:prstGeom prst="ellipse">
            <a:avLst/>
          </a:prstGeom>
          <a:solidFill>
            <a:srgbClr val="0E6790"/>
          </a:solidFill>
          <a:ln w="25400" cap="flat" cmpd="sng" algn="ctr">
            <a:solidFill>
              <a:srgbClr val="0E679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tipo</a:t>
            </a:r>
          </a:p>
        </p:txBody>
      </p:sp>
      <p:cxnSp>
        <p:nvCxnSpPr>
          <p:cNvPr id="72" name="71 Conector recto"/>
          <p:cNvCxnSpPr>
            <a:stCxn id="71" idx="0"/>
          </p:cNvCxnSpPr>
          <p:nvPr/>
        </p:nvCxnSpPr>
        <p:spPr>
          <a:xfrm flipV="1">
            <a:off x="2072240" y="3835988"/>
            <a:ext cx="0" cy="328832"/>
          </a:xfrm>
          <a:prstGeom prst="line">
            <a:avLst/>
          </a:prstGeom>
          <a:noFill/>
          <a:ln w="9525" cap="flat" cmpd="sng" algn="ctr">
            <a:solidFill>
              <a:srgbClr val="248DBD">
                <a:lumMod val="60000"/>
                <a:lumOff val="40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48693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Elipse"/>
          <p:cNvSpPr/>
          <p:nvPr/>
        </p:nvSpPr>
        <p:spPr>
          <a:xfrm>
            <a:off x="5506346" y="457783"/>
            <a:ext cx="288032" cy="241759"/>
          </a:xfrm>
          <a:prstGeom prst="ellipse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5804520" y="722679"/>
            <a:ext cx="144016" cy="120879"/>
          </a:xfrm>
          <a:prstGeom prst="ellipse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8809778" y="411510"/>
            <a:ext cx="144016" cy="120879"/>
          </a:xfrm>
          <a:prstGeom prst="ellipse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strella de 4 puntas"/>
          <p:cNvSpPr/>
          <p:nvPr/>
        </p:nvSpPr>
        <p:spPr>
          <a:xfrm>
            <a:off x="8388424" y="123478"/>
            <a:ext cx="360040" cy="330383"/>
          </a:xfrm>
          <a:prstGeom prst="star4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Forma libre"/>
          <p:cNvSpPr/>
          <p:nvPr/>
        </p:nvSpPr>
        <p:spPr>
          <a:xfrm>
            <a:off x="-39757" y="178487"/>
            <a:ext cx="9273209" cy="648108"/>
          </a:xfrm>
          <a:custGeom>
            <a:avLst/>
            <a:gdLst>
              <a:gd name="connsiteX0" fmla="*/ 9273209 w 9273209"/>
              <a:gd name="connsiteY0" fmla="*/ 547070 h 648108"/>
              <a:gd name="connsiteX1" fmla="*/ 7185992 w 9273209"/>
              <a:gd name="connsiteY1" fmla="*/ 616643 h 648108"/>
              <a:gd name="connsiteX2" fmla="*/ 5436705 w 9273209"/>
              <a:gd name="connsiteY2" fmla="*/ 99809 h 648108"/>
              <a:gd name="connsiteX3" fmla="*/ 0 w 9273209"/>
              <a:gd name="connsiteY3" fmla="*/ 417 h 64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3209" h="648108">
                <a:moveTo>
                  <a:pt x="9273209" y="547070"/>
                </a:moveTo>
                <a:cubicBezTo>
                  <a:pt x="8549309" y="619128"/>
                  <a:pt x="7825409" y="691186"/>
                  <a:pt x="7185992" y="616643"/>
                </a:cubicBezTo>
                <a:cubicBezTo>
                  <a:pt x="6546575" y="542100"/>
                  <a:pt x="6634370" y="202513"/>
                  <a:pt x="5436705" y="99809"/>
                </a:cubicBezTo>
                <a:cubicBezTo>
                  <a:pt x="4239040" y="-2895"/>
                  <a:pt x="2119520" y="-1239"/>
                  <a:pt x="0" y="417"/>
                </a:cubicBezTo>
              </a:path>
            </a:pathLst>
          </a:cu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Forma libre"/>
          <p:cNvSpPr/>
          <p:nvPr/>
        </p:nvSpPr>
        <p:spPr>
          <a:xfrm>
            <a:off x="-36512" y="267458"/>
            <a:ext cx="9273209" cy="648108"/>
          </a:xfrm>
          <a:custGeom>
            <a:avLst/>
            <a:gdLst>
              <a:gd name="connsiteX0" fmla="*/ 9273209 w 9273209"/>
              <a:gd name="connsiteY0" fmla="*/ 547070 h 648108"/>
              <a:gd name="connsiteX1" fmla="*/ 7185992 w 9273209"/>
              <a:gd name="connsiteY1" fmla="*/ 616643 h 648108"/>
              <a:gd name="connsiteX2" fmla="*/ 5436705 w 9273209"/>
              <a:gd name="connsiteY2" fmla="*/ 99809 h 648108"/>
              <a:gd name="connsiteX3" fmla="*/ 0 w 9273209"/>
              <a:gd name="connsiteY3" fmla="*/ 417 h 64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3209" h="648108">
                <a:moveTo>
                  <a:pt x="9273209" y="547070"/>
                </a:moveTo>
                <a:cubicBezTo>
                  <a:pt x="8549309" y="619128"/>
                  <a:pt x="7825409" y="691186"/>
                  <a:pt x="7185992" y="616643"/>
                </a:cubicBezTo>
                <a:cubicBezTo>
                  <a:pt x="6546575" y="542100"/>
                  <a:pt x="6634370" y="202513"/>
                  <a:pt x="5436705" y="99809"/>
                </a:cubicBezTo>
                <a:cubicBezTo>
                  <a:pt x="4239040" y="-2895"/>
                  <a:pt x="2119520" y="-1239"/>
                  <a:pt x="0" y="417"/>
                </a:cubicBezTo>
              </a:path>
            </a:pathLst>
          </a:cu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Forma libre"/>
          <p:cNvSpPr/>
          <p:nvPr/>
        </p:nvSpPr>
        <p:spPr>
          <a:xfrm rot="10800000">
            <a:off x="-36512" y="4227934"/>
            <a:ext cx="9273209" cy="648108"/>
          </a:xfrm>
          <a:custGeom>
            <a:avLst/>
            <a:gdLst>
              <a:gd name="connsiteX0" fmla="*/ 9273209 w 9273209"/>
              <a:gd name="connsiteY0" fmla="*/ 547070 h 648108"/>
              <a:gd name="connsiteX1" fmla="*/ 7185992 w 9273209"/>
              <a:gd name="connsiteY1" fmla="*/ 616643 h 648108"/>
              <a:gd name="connsiteX2" fmla="*/ 5436705 w 9273209"/>
              <a:gd name="connsiteY2" fmla="*/ 99809 h 648108"/>
              <a:gd name="connsiteX3" fmla="*/ 0 w 9273209"/>
              <a:gd name="connsiteY3" fmla="*/ 417 h 64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3209" h="648108">
                <a:moveTo>
                  <a:pt x="9273209" y="547070"/>
                </a:moveTo>
                <a:cubicBezTo>
                  <a:pt x="8549309" y="619128"/>
                  <a:pt x="7825409" y="691186"/>
                  <a:pt x="7185992" y="616643"/>
                </a:cubicBezTo>
                <a:cubicBezTo>
                  <a:pt x="6546575" y="542100"/>
                  <a:pt x="6634370" y="202513"/>
                  <a:pt x="5436705" y="99809"/>
                </a:cubicBezTo>
                <a:cubicBezTo>
                  <a:pt x="4239040" y="-2895"/>
                  <a:pt x="2119520" y="-1239"/>
                  <a:pt x="0" y="417"/>
                </a:cubicBezTo>
              </a:path>
            </a:pathLst>
          </a:cu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Forma libre"/>
          <p:cNvSpPr/>
          <p:nvPr/>
        </p:nvSpPr>
        <p:spPr>
          <a:xfrm rot="10800000">
            <a:off x="-36512" y="4299942"/>
            <a:ext cx="9273209" cy="648108"/>
          </a:xfrm>
          <a:custGeom>
            <a:avLst/>
            <a:gdLst>
              <a:gd name="connsiteX0" fmla="*/ 9273209 w 9273209"/>
              <a:gd name="connsiteY0" fmla="*/ 547070 h 648108"/>
              <a:gd name="connsiteX1" fmla="*/ 7185992 w 9273209"/>
              <a:gd name="connsiteY1" fmla="*/ 616643 h 648108"/>
              <a:gd name="connsiteX2" fmla="*/ 5436705 w 9273209"/>
              <a:gd name="connsiteY2" fmla="*/ 99809 h 648108"/>
              <a:gd name="connsiteX3" fmla="*/ 0 w 9273209"/>
              <a:gd name="connsiteY3" fmla="*/ 417 h 64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3209" h="648108">
                <a:moveTo>
                  <a:pt x="9273209" y="547070"/>
                </a:moveTo>
                <a:cubicBezTo>
                  <a:pt x="8549309" y="619128"/>
                  <a:pt x="7825409" y="691186"/>
                  <a:pt x="7185992" y="616643"/>
                </a:cubicBezTo>
                <a:cubicBezTo>
                  <a:pt x="6546575" y="542100"/>
                  <a:pt x="6634370" y="202513"/>
                  <a:pt x="5436705" y="99809"/>
                </a:cubicBezTo>
                <a:cubicBezTo>
                  <a:pt x="4239040" y="-2895"/>
                  <a:pt x="2119520" y="-1239"/>
                  <a:pt x="0" y="417"/>
                </a:cubicBezTo>
              </a:path>
            </a:pathLst>
          </a:cu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Estrella de 4 puntas"/>
          <p:cNvSpPr/>
          <p:nvPr/>
        </p:nvSpPr>
        <p:spPr>
          <a:xfrm>
            <a:off x="827584" y="4581645"/>
            <a:ext cx="432048" cy="438377"/>
          </a:xfrm>
          <a:prstGeom prst="star4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Elipse"/>
          <p:cNvSpPr/>
          <p:nvPr/>
        </p:nvSpPr>
        <p:spPr>
          <a:xfrm>
            <a:off x="683568" y="4490955"/>
            <a:ext cx="720080" cy="673083"/>
          </a:xfrm>
          <a:prstGeom prst="ellipse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Elipse"/>
          <p:cNvSpPr/>
          <p:nvPr/>
        </p:nvSpPr>
        <p:spPr>
          <a:xfrm>
            <a:off x="1763688" y="4490231"/>
            <a:ext cx="288032" cy="241759"/>
          </a:xfrm>
          <a:prstGeom prst="ellipse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Elipse"/>
          <p:cNvSpPr/>
          <p:nvPr/>
        </p:nvSpPr>
        <p:spPr>
          <a:xfrm>
            <a:off x="2123728" y="4803998"/>
            <a:ext cx="144016" cy="143979"/>
          </a:xfrm>
          <a:prstGeom prst="ellipse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Google Shape;1813;p36"/>
          <p:cNvSpPr txBox="1">
            <a:spLocks/>
          </p:cNvSpPr>
          <p:nvPr/>
        </p:nvSpPr>
        <p:spPr>
          <a:xfrm>
            <a:off x="720000" y="339502"/>
            <a:ext cx="7704000" cy="63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MX" b="1" i="1" dirty="0">
                <a:solidFill>
                  <a:srgbClr val="0099FF"/>
                </a:solidFill>
              </a:rPr>
              <a:t>TABLA</a:t>
            </a:r>
          </a:p>
        </p:txBody>
      </p:sp>
      <p:sp>
        <p:nvSpPr>
          <p:cNvPr id="22" name="Google Shape;1786;p35"/>
          <p:cNvSpPr txBox="1">
            <a:spLocks/>
          </p:cNvSpPr>
          <p:nvPr/>
        </p:nvSpPr>
        <p:spPr>
          <a:xfrm rot="-546">
            <a:off x="107713" y="1092150"/>
            <a:ext cx="8640751" cy="263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600" b="0" i="0" u="none" strike="noStrike" cap="none">
                <a:solidFill>
                  <a:srgbClr val="0E6790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Alumno: (</a:t>
            </a:r>
            <a:r>
              <a:rPr kumimoji="0" lang="es-MX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idAlumno</a:t>
            </a: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,  </a:t>
            </a:r>
            <a:r>
              <a:rPr kumimoji="0" lang="es-MX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no.matricula</a:t>
            </a: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,  nombre, grupo, </a:t>
            </a:r>
            <a:r>
              <a:rPr kumimoji="0" lang="es-MX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idPractica</a:t>
            </a: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400"/>
              <a:tabLst/>
              <a:defRPr/>
            </a:pP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anose="020F0704030504030204" pitchFamily="34" charset="0"/>
              <a:sym typeface="Arim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Practica (</a:t>
            </a:r>
            <a:r>
              <a:rPr kumimoji="0" lang="es-MX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idPractica</a:t>
            </a: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,</a:t>
            </a:r>
            <a:r>
              <a:rPr kumimoji="0" lang="es-MX" sz="1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 </a:t>
            </a:r>
            <a:r>
              <a:rPr kumimoji="0" lang="es-MX" sz="1400" b="1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codigo</a:t>
            </a:r>
            <a:r>
              <a:rPr kumimoji="0" lang="es-MX" sz="1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, titulo, grado de dificultad, tipo)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400"/>
              <a:tabLst/>
              <a:defRPr/>
            </a:pPr>
            <a:endParaRPr kumimoji="0" lang="es-MX" sz="14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anose="020F0704030504030204" pitchFamily="34" charset="0"/>
              <a:sym typeface="Arim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Examen</a:t>
            </a:r>
            <a:r>
              <a:rPr lang="es-MX" sz="1400" b="1" kern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: (</a:t>
            </a:r>
            <a:r>
              <a:rPr lang="es-MX" sz="1400" b="1" kern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idExamen</a:t>
            </a:r>
            <a:r>
              <a:rPr lang="es-MX" sz="1400" b="1" kern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s-MX" sz="1400" b="1" kern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no.Pregunta</a:t>
            </a:r>
            <a:r>
              <a:rPr lang="es-MX" sz="1400" b="1" kern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estatus, fecha, </a:t>
            </a:r>
            <a:r>
              <a:rPr lang="es-MX" sz="1400" b="1" kern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no.Examen</a:t>
            </a:r>
            <a:r>
              <a:rPr lang="es-MX" sz="1400" b="1" kern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400"/>
              <a:tabLst/>
              <a:defRPr/>
            </a:pPr>
            <a:endParaRPr lang="es-MX" sz="1400" b="1" kern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Profesor: (</a:t>
            </a:r>
            <a:r>
              <a:rPr kumimoji="0" lang="es-MX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idProfesor</a:t>
            </a: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,  nombre, estatus, matricula,</a:t>
            </a:r>
            <a:r>
              <a:rPr kumimoji="0" lang="es-MX" sz="1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sym typeface="Arimo"/>
              </a:rPr>
              <a:t> fecha)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400"/>
              <a:tabLst/>
              <a:defRPr/>
            </a:pPr>
            <a:endParaRPr kumimoji="0" lang="es-MX" sz="14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anose="020F0704030504030204" pitchFamily="34" charset="0"/>
              <a:sym typeface="Arim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s-MX" sz="1400" b="1" kern="0" baseline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AlumnoExamen</a:t>
            </a:r>
            <a:r>
              <a:rPr lang="es-MX" sz="1400" b="1" kern="0" baseline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: (</a:t>
            </a:r>
            <a:r>
              <a:rPr lang="es-MX" sz="1400" b="1" kern="0" baseline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idAlumnoExamen</a:t>
            </a:r>
            <a:r>
              <a:rPr lang="es-MX" sz="1400" b="1" kern="0" baseline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s-MX" sz="1400" b="1" kern="0" baseline="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idAlumno</a:t>
            </a:r>
            <a:r>
              <a:rPr lang="es-MX" sz="1400" b="1" kern="0" baseline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s-MX" sz="1400" b="1" kern="0" baseline="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idExamen</a:t>
            </a:r>
            <a:r>
              <a:rPr lang="es-MX" sz="1400" b="1" kern="0" baseline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nota, estatus)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400"/>
              <a:tabLst/>
              <a:defRPr/>
            </a:pPr>
            <a:endParaRPr lang="es-MX" sz="1400" b="1" kern="0" baseline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s-MX" sz="1400" b="1" kern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PracticaProfesor</a:t>
            </a:r>
            <a:r>
              <a:rPr lang="es-MX" sz="1400" b="1" kern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: (</a:t>
            </a:r>
            <a:r>
              <a:rPr lang="es-MX" sz="1400" b="1" kern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idPracticaProfesor</a:t>
            </a:r>
            <a:r>
              <a:rPr lang="es-MX" sz="1400" b="1" kern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s-MX" sz="1400" b="1" kern="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idPractica</a:t>
            </a:r>
            <a:r>
              <a:rPr lang="es-MX" sz="1400" b="1" kern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s-MX" sz="1400" b="1" kern="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idProfesor</a:t>
            </a:r>
            <a:r>
              <a:rPr lang="es-MX" sz="1400" b="1" kern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nota, estatus)</a:t>
            </a:r>
            <a:endParaRPr lang="es-MX" sz="1400" b="1" kern="0" baseline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400"/>
              <a:tabLst/>
              <a:defRPr/>
            </a:pP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anose="020F0704030504030204" pitchFamily="34" charset="0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85018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92 Rectángulo"/>
          <p:cNvSpPr/>
          <p:nvPr/>
        </p:nvSpPr>
        <p:spPr>
          <a:xfrm>
            <a:off x="927465" y="618315"/>
            <a:ext cx="1123406" cy="426720"/>
          </a:xfrm>
          <a:prstGeom prst="rect">
            <a:avLst/>
          </a:prstGeom>
          <a:solidFill>
            <a:srgbClr val="455A64"/>
          </a:solidFill>
          <a:ln w="25400" cap="flat" cmpd="sng" algn="ctr">
            <a:solidFill>
              <a:srgbClr val="455A6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Usado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6039396" y="618315"/>
            <a:ext cx="1123406" cy="426720"/>
          </a:xfrm>
          <a:prstGeom prst="rect">
            <a:avLst/>
          </a:prstGeom>
          <a:solidFill>
            <a:srgbClr val="455A64"/>
          </a:solidFill>
          <a:ln w="25400" cap="flat" cmpd="sng" algn="ctr">
            <a:solidFill>
              <a:srgbClr val="455A6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Vehículo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927465" y="2155374"/>
            <a:ext cx="1123406" cy="426720"/>
          </a:xfrm>
          <a:prstGeom prst="rect">
            <a:avLst/>
          </a:prstGeom>
          <a:solidFill>
            <a:srgbClr val="455A64"/>
          </a:solidFill>
          <a:ln w="25400" cap="flat" cmpd="sng" algn="ctr">
            <a:solidFill>
              <a:srgbClr val="455A6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Cliente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6039396" y="4188830"/>
            <a:ext cx="1123406" cy="426720"/>
          </a:xfrm>
          <a:prstGeom prst="rect">
            <a:avLst/>
          </a:prstGeom>
          <a:solidFill>
            <a:srgbClr val="455A64"/>
          </a:solidFill>
          <a:ln w="25400" cap="flat" cmpd="sng" algn="ctr">
            <a:solidFill>
              <a:srgbClr val="455A6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Opción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6039396" y="2155374"/>
            <a:ext cx="1123406" cy="426720"/>
          </a:xfrm>
          <a:prstGeom prst="rect">
            <a:avLst/>
          </a:prstGeom>
          <a:solidFill>
            <a:srgbClr val="455A64"/>
          </a:solidFill>
          <a:ln w="25400" cap="flat" cmpd="sng" algn="ctr">
            <a:solidFill>
              <a:srgbClr val="455A6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Venta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966653" y="4084325"/>
            <a:ext cx="1123406" cy="426720"/>
          </a:xfrm>
          <a:prstGeom prst="rect">
            <a:avLst/>
          </a:prstGeom>
          <a:solidFill>
            <a:srgbClr val="455A64"/>
          </a:solidFill>
          <a:ln w="25400" cap="flat" cmpd="sng" algn="ctr">
            <a:solidFill>
              <a:srgbClr val="455A6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Vendedor</a:t>
            </a:r>
          </a:p>
        </p:txBody>
      </p:sp>
      <p:sp>
        <p:nvSpPr>
          <p:cNvPr id="99" name="98 Elipse"/>
          <p:cNvSpPr/>
          <p:nvPr/>
        </p:nvSpPr>
        <p:spPr>
          <a:xfrm>
            <a:off x="5608318" y="115935"/>
            <a:ext cx="735877" cy="169272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precio</a:t>
            </a:r>
          </a:p>
        </p:txBody>
      </p:sp>
      <p:sp>
        <p:nvSpPr>
          <p:cNvPr id="100" name="99 Elipse"/>
          <p:cNvSpPr/>
          <p:nvPr/>
        </p:nvSpPr>
        <p:spPr>
          <a:xfrm>
            <a:off x="7580814" y="772891"/>
            <a:ext cx="692332" cy="27214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marca</a:t>
            </a:r>
          </a:p>
        </p:txBody>
      </p:sp>
      <p:sp>
        <p:nvSpPr>
          <p:cNvPr id="101" name="100 Elipse"/>
          <p:cNvSpPr/>
          <p:nvPr/>
        </p:nvSpPr>
        <p:spPr>
          <a:xfrm>
            <a:off x="7441475" y="402770"/>
            <a:ext cx="831671" cy="215545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modelo</a:t>
            </a:r>
          </a:p>
        </p:txBody>
      </p:sp>
      <p:sp>
        <p:nvSpPr>
          <p:cNvPr id="102" name="101 Elipse"/>
          <p:cNvSpPr/>
          <p:nvPr/>
        </p:nvSpPr>
        <p:spPr>
          <a:xfrm>
            <a:off x="7441475" y="15779"/>
            <a:ext cx="744584" cy="296096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cilindro</a:t>
            </a:r>
          </a:p>
        </p:txBody>
      </p:sp>
      <p:sp>
        <p:nvSpPr>
          <p:cNvPr id="103" name="102 Elipse"/>
          <p:cNvSpPr/>
          <p:nvPr/>
        </p:nvSpPr>
        <p:spPr>
          <a:xfrm>
            <a:off x="6364506" y="63542"/>
            <a:ext cx="955050" cy="248333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idVehículo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solidFill>
                <a:srgbClr val="F5F5F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4" name="103 Elipse"/>
          <p:cNvSpPr/>
          <p:nvPr/>
        </p:nvSpPr>
        <p:spPr>
          <a:xfrm>
            <a:off x="7580814" y="1203965"/>
            <a:ext cx="757643" cy="24166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estatus</a:t>
            </a:r>
          </a:p>
        </p:txBody>
      </p:sp>
      <p:cxnSp>
        <p:nvCxnSpPr>
          <p:cNvPr id="105" name="104 Conector recto"/>
          <p:cNvCxnSpPr>
            <a:stCxn id="99" idx="4"/>
          </p:cNvCxnSpPr>
          <p:nvPr/>
        </p:nvCxnSpPr>
        <p:spPr>
          <a:xfrm>
            <a:off x="5976257" y="285207"/>
            <a:ext cx="285206" cy="333108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6" name="105 Conector recto"/>
          <p:cNvCxnSpPr>
            <a:stCxn id="103" idx="4"/>
          </p:cNvCxnSpPr>
          <p:nvPr/>
        </p:nvCxnSpPr>
        <p:spPr>
          <a:xfrm flipH="1">
            <a:off x="6757853" y="311875"/>
            <a:ext cx="84178" cy="306440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7" name="106 Conector recto"/>
          <p:cNvCxnSpPr>
            <a:stCxn id="102" idx="2"/>
          </p:cNvCxnSpPr>
          <p:nvPr/>
        </p:nvCxnSpPr>
        <p:spPr>
          <a:xfrm flipH="1">
            <a:off x="7062651" y="163827"/>
            <a:ext cx="378824" cy="454488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8" name="107 Conector recto"/>
          <p:cNvCxnSpPr>
            <a:stCxn id="101" idx="2"/>
          </p:cNvCxnSpPr>
          <p:nvPr/>
        </p:nvCxnSpPr>
        <p:spPr>
          <a:xfrm flipH="1">
            <a:off x="7162802" y="510543"/>
            <a:ext cx="278673" cy="186143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9" name="108 Conector recto"/>
          <p:cNvCxnSpPr>
            <a:stCxn id="100" idx="2"/>
            <a:endCxn id="94" idx="3"/>
          </p:cNvCxnSpPr>
          <p:nvPr/>
        </p:nvCxnSpPr>
        <p:spPr>
          <a:xfrm flipH="1" flipV="1">
            <a:off x="7162802" y="831675"/>
            <a:ext cx="418012" cy="77288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0" name="109 Conector recto"/>
          <p:cNvCxnSpPr>
            <a:stCxn id="104" idx="2"/>
          </p:cNvCxnSpPr>
          <p:nvPr/>
        </p:nvCxnSpPr>
        <p:spPr>
          <a:xfrm flipH="1" flipV="1">
            <a:off x="7252063" y="1045035"/>
            <a:ext cx="328751" cy="279762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1" name="110 Conector recto"/>
          <p:cNvCxnSpPr>
            <a:stCxn id="93" idx="2"/>
            <a:endCxn id="95" idx="0"/>
          </p:cNvCxnSpPr>
          <p:nvPr/>
        </p:nvCxnSpPr>
        <p:spPr>
          <a:xfrm>
            <a:off x="1489168" y="1045035"/>
            <a:ext cx="0" cy="1110339"/>
          </a:xfrm>
          <a:prstGeom prst="line">
            <a:avLst/>
          </a:prstGeom>
          <a:noFill/>
          <a:ln w="2857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12" name="111 Rombo"/>
          <p:cNvSpPr/>
          <p:nvPr/>
        </p:nvSpPr>
        <p:spPr>
          <a:xfrm>
            <a:off x="1175659" y="1333505"/>
            <a:ext cx="627017" cy="574765"/>
          </a:xfrm>
          <a:prstGeom prst="diamond">
            <a:avLst/>
          </a:prstGeom>
          <a:solidFill>
            <a:srgbClr val="263238"/>
          </a:solidFill>
          <a:ln w="25400" cap="flat" cmpd="sng" algn="ctr">
            <a:solidFill>
              <a:srgbClr val="26323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F5F5F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13" name="112 Conector recto"/>
          <p:cNvCxnSpPr>
            <a:stCxn id="95" idx="3"/>
            <a:endCxn id="97" idx="1"/>
          </p:cNvCxnSpPr>
          <p:nvPr/>
        </p:nvCxnSpPr>
        <p:spPr>
          <a:xfrm>
            <a:off x="2050871" y="2368734"/>
            <a:ext cx="3988525" cy="0"/>
          </a:xfrm>
          <a:prstGeom prst="line">
            <a:avLst/>
          </a:prstGeom>
          <a:noFill/>
          <a:ln w="2857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4" name="113 Conector recto"/>
          <p:cNvCxnSpPr>
            <a:stCxn id="97" idx="0"/>
            <a:endCxn id="94" idx="2"/>
          </p:cNvCxnSpPr>
          <p:nvPr/>
        </p:nvCxnSpPr>
        <p:spPr>
          <a:xfrm flipV="1">
            <a:off x="6601099" y="1045035"/>
            <a:ext cx="0" cy="1110339"/>
          </a:xfrm>
          <a:prstGeom prst="line">
            <a:avLst/>
          </a:prstGeom>
          <a:noFill/>
          <a:ln w="2857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5" name="114 Conector recto"/>
          <p:cNvCxnSpPr/>
          <p:nvPr/>
        </p:nvCxnSpPr>
        <p:spPr>
          <a:xfrm flipV="1">
            <a:off x="2090059" y="2582094"/>
            <a:ext cx="3949337" cy="1502231"/>
          </a:xfrm>
          <a:prstGeom prst="line">
            <a:avLst/>
          </a:prstGeom>
          <a:noFill/>
          <a:ln w="2857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6" name="115 Conector recto"/>
          <p:cNvCxnSpPr>
            <a:stCxn id="96" idx="0"/>
            <a:endCxn id="97" idx="2"/>
          </p:cNvCxnSpPr>
          <p:nvPr/>
        </p:nvCxnSpPr>
        <p:spPr>
          <a:xfrm flipV="1">
            <a:off x="6601099" y="2582094"/>
            <a:ext cx="0" cy="1606736"/>
          </a:xfrm>
          <a:prstGeom prst="line">
            <a:avLst/>
          </a:prstGeom>
          <a:noFill/>
          <a:ln w="2857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17" name="116 Rombo"/>
          <p:cNvSpPr/>
          <p:nvPr/>
        </p:nvSpPr>
        <p:spPr>
          <a:xfrm>
            <a:off x="3731624" y="3045826"/>
            <a:ext cx="627017" cy="574765"/>
          </a:xfrm>
          <a:prstGeom prst="diamond">
            <a:avLst/>
          </a:prstGeom>
          <a:solidFill>
            <a:srgbClr val="263238"/>
          </a:solidFill>
          <a:ln w="25400" cap="flat" cmpd="sng" algn="ctr">
            <a:solidFill>
              <a:srgbClr val="26323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solidFill>
                <a:srgbClr val="F5F5F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8" name="117 Rombo"/>
          <p:cNvSpPr/>
          <p:nvPr/>
        </p:nvSpPr>
        <p:spPr>
          <a:xfrm>
            <a:off x="3526973" y="2081351"/>
            <a:ext cx="627017" cy="574765"/>
          </a:xfrm>
          <a:prstGeom prst="diamond">
            <a:avLst/>
          </a:prstGeom>
          <a:solidFill>
            <a:srgbClr val="263238"/>
          </a:solidFill>
          <a:ln w="25400" cap="flat" cmpd="sng" algn="ctr">
            <a:solidFill>
              <a:srgbClr val="26323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solidFill>
                <a:srgbClr val="F5F5F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9" name="118 Rombo"/>
          <p:cNvSpPr/>
          <p:nvPr/>
        </p:nvSpPr>
        <p:spPr>
          <a:xfrm>
            <a:off x="6287590" y="1304118"/>
            <a:ext cx="627017" cy="574765"/>
          </a:xfrm>
          <a:prstGeom prst="diamond">
            <a:avLst/>
          </a:prstGeom>
          <a:solidFill>
            <a:srgbClr val="263238"/>
          </a:solidFill>
          <a:ln w="25400" cap="flat" cmpd="sng" algn="ctr">
            <a:solidFill>
              <a:srgbClr val="26323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solidFill>
                <a:srgbClr val="F5F5F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1662623" y="1301945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n-1</a:t>
            </a:r>
          </a:p>
        </p:txBody>
      </p:sp>
      <p:sp>
        <p:nvSpPr>
          <p:cNvPr id="121" name="120 CuadroTexto"/>
          <p:cNvSpPr txBox="1"/>
          <p:nvPr/>
        </p:nvSpPr>
        <p:spPr>
          <a:xfrm>
            <a:off x="3646357" y="1853110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1-n</a:t>
            </a:r>
          </a:p>
        </p:txBody>
      </p:sp>
      <p:sp>
        <p:nvSpPr>
          <p:cNvPr id="122" name="121 CuadroTexto"/>
          <p:cNvSpPr txBox="1"/>
          <p:nvPr/>
        </p:nvSpPr>
        <p:spPr>
          <a:xfrm>
            <a:off x="5976257" y="1342962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n-1</a:t>
            </a:r>
          </a:p>
        </p:txBody>
      </p:sp>
      <p:sp>
        <p:nvSpPr>
          <p:cNvPr id="123" name="122 CuadroTexto"/>
          <p:cNvSpPr txBox="1"/>
          <p:nvPr/>
        </p:nvSpPr>
        <p:spPr>
          <a:xfrm>
            <a:off x="3851009" y="2793291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n-1</a:t>
            </a:r>
          </a:p>
        </p:txBody>
      </p:sp>
      <p:cxnSp>
        <p:nvCxnSpPr>
          <p:cNvPr id="124" name="123 Conector recto"/>
          <p:cNvCxnSpPr/>
          <p:nvPr/>
        </p:nvCxnSpPr>
        <p:spPr>
          <a:xfrm>
            <a:off x="7062651" y="1045035"/>
            <a:ext cx="1275806" cy="2072634"/>
          </a:xfrm>
          <a:prstGeom prst="line">
            <a:avLst/>
          </a:prstGeom>
          <a:noFill/>
          <a:ln w="2857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5" name="124 Conector recto"/>
          <p:cNvCxnSpPr/>
          <p:nvPr/>
        </p:nvCxnSpPr>
        <p:spPr>
          <a:xfrm flipV="1">
            <a:off x="7162802" y="3117669"/>
            <a:ext cx="1175655" cy="1071161"/>
          </a:xfrm>
          <a:prstGeom prst="line">
            <a:avLst/>
          </a:prstGeom>
          <a:noFill/>
          <a:ln w="2857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26" name="125 Rombo"/>
          <p:cNvSpPr/>
          <p:nvPr/>
        </p:nvSpPr>
        <p:spPr>
          <a:xfrm>
            <a:off x="8024948" y="2821585"/>
            <a:ext cx="627017" cy="574765"/>
          </a:xfrm>
          <a:prstGeom prst="diamond">
            <a:avLst/>
          </a:prstGeom>
          <a:solidFill>
            <a:srgbClr val="263238"/>
          </a:solidFill>
          <a:ln w="25400" cap="flat" cmpd="sng" algn="ctr">
            <a:solidFill>
              <a:srgbClr val="26323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F5F5F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8186059" y="2525311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m-n</a:t>
            </a:r>
          </a:p>
        </p:txBody>
      </p:sp>
      <p:sp>
        <p:nvSpPr>
          <p:cNvPr id="128" name="127 Elipse"/>
          <p:cNvSpPr/>
          <p:nvPr/>
        </p:nvSpPr>
        <p:spPr>
          <a:xfrm>
            <a:off x="21956" y="1701796"/>
            <a:ext cx="944699" cy="282119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idCliente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solidFill>
                <a:srgbClr val="F5F5F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9" name="128 Elipse"/>
          <p:cNvSpPr/>
          <p:nvPr/>
        </p:nvSpPr>
        <p:spPr>
          <a:xfrm>
            <a:off x="80558" y="87426"/>
            <a:ext cx="886097" cy="238943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idUsado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solidFill>
                <a:srgbClr val="F5F5F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0" name="129 Elipse"/>
          <p:cNvSpPr/>
          <p:nvPr/>
        </p:nvSpPr>
        <p:spPr>
          <a:xfrm>
            <a:off x="80558" y="4778836"/>
            <a:ext cx="1049381" cy="17852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idVendedor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solidFill>
                <a:srgbClr val="F5F5F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1" name="130 Elipse"/>
          <p:cNvSpPr/>
          <p:nvPr/>
        </p:nvSpPr>
        <p:spPr>
          <a:xfrm>
            <a:off x="8024948" y="4223666"/>
            <a:ext cx="1027611" cy="17852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idOpción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solidFill>
                <a:srgbClr val="F5F5F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2" name="131 Elipse"/>
          <p:cNvSpPr/>
          <p:nvPr/>
        </p:nvSpPr>
        <p:spPr>
          <a:xfrm>
            <a:off x="5003075" y="1768936"/>
            <a:ext cx="831669" cy="219893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idVenta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solidFill>
                <a:srgbClr val="F5F5F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3" name="132 Elipse"/>
          <p:cNvSpPr/>
          <p:nvPr/>
        </p:nvSpPr>
        <p:spPr>
          <a:xfrm>
            <a:off x="80558" y="2618022"/>
            <a:ext cx="757643" cy="24166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4" name="133 Elipse"/>
          <p:cNvSpPr/>
          <p:nvPr/>
        </p:nvSpPr>
        <p:spPr>
          <a:xfrm>
            <a:off x="1045033" y="38510"/>
            <a:ext cx="757643" cy="24166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5" name="134 Elipse"/>
          <p:cNvSpPr/>
          <p:nvPr/>
        </p:nvSpPr>
        <p:spPr>
          <a:xfrm>
            <a:off x="1293228" y="4747266"/>
            <a:ext cx="757643" cy="24166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6" name="135 Elipse"/>
          <p:cNvSpPr/>
          <p:nvPr/>
        </p:nvSpPr>
        <p:spPr>
          <a:xfrm>
            <a:off x="8233957" y="3850352"/>
            <a:ext cx="757643" cy="24166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7" name="136 Elipse"/>
          <p:cNvSpPr/>
          <p:nvPr/>
        </p:nvSpPr>
        <p:spPr>
          <a:xfrm>
            <a:off x="5072746" y="2082445"/>
            <a:ext cx="757643" cy="24166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8" name="137 Elipse"/>
          <p:cNvSpPr/>
          <p:nvPr/>
        </p:nvSpPr>
        <p:spPr>
          <a:xfrm>
            <a:off x="7857053" y="4502818"/>
            <a:ext cx="1262739" cy="305349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aire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acondicionado</a:t>
            </a:r>
          </a:p>
        </p:txBody>
      </p:sp>
      <p:sp>
        <p:nvSpPr>
          <p:cNvPr id="139" name="138 Elipse"/>
          <p:cNvSpPr/>
          <p:nvPr/>
        </p:nvSpPr>
        <p:spPr>
          <a:xfrm>
            <a:off x="5752014" y="4861060"/>
            <a:ext cx="1071151" cy="197037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descripción</a:t>
            </a:r>
          </a:p>
        </p:txBody>
      </p:sp>
      <p:sp>
        <p:nvSpPr>
          <p:cNvPr id="140" name="139 Elipse"/>
          <p:cNvSpPr/>
          <p:nvPr/>
        </p:nvSpPr>
        <p:spPr>
          <a:xfrm>
            <a:off x="6953795" y="4747266"/>
            <a:ext cx="1005840" cy="361818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pintura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metalizada</a:t>
            </a:r>
          </a:p>
        </p:txBody>
      </p:sp>
      <p:sp>
        <p:nvSpPr>
          <p:cNvPr id="141" name="140 Elipse"/>
          <p:cNvSpPr/>
          <p:nvPr/>
        </p:nvSpPr>
        <p:spPr>
          <a:xfrm>
            <a:off x="4994371" y="4717914"/>
            <a:ext cx="757643" cy="24166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nombre</a:t>
            </a:r>
          </a:p>
        </p:txBody>
      </p:sp>
      <p:sp>
        <p:nvSpPr>
          <p:cNvPr id="142" name="141 CuadroTexto"/>
          <p:cNvSpPr txBox="1"/>
          <p:nvPr/>
        </p:nvSpPr>
        <p:spPr>
          <a:xfrm>
            <a:off x="8080261" y="2985856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000" kern="0" dirty="0">
                <a:solidFill>
                  <a:srgbClr val="F5F5F5"/>
                </a:solidFill>
                <a:latin typeface="Arial"/>
                <a:cs typeface="Arial"/>
                <a:sym typeface="Arial"/>
              </a:rPr>
              <a:t>precio</a:t>
            </a:r>
          </a:p>
        </p:txBody>
      </p:sp>
      <p:cxnSp>
        <p:nvCxnSpPr>
          <p:cNvPr id="143" name="142 Conector recto"/>
          <p:cNvCxnSpPr>
            <a:stCxn id="136" idx="2"/>
            <a:endCxn id="96" idx="3"/>
          </p:cNvCxnSpPr>
          <p:nvPr/>
        </p:nvCxnSpPr>
        <p:spPr>
          <a:xfrm flipH="1">
            <a:off x="7162802" y="3971184"/>
            <a:ext cx="1071155" cy="431006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4" name="143 Conector recto"/>
          <p:cNvCxnSpPr>
            <a:stCxn id="131" idx="2"/>
            <a:endCxn id="96" idx="3"/>
          </p:cNvCxnSpPr>
          <p:nvPr/>
        </p:nvCxnSpPr>
        <p:spPr>
          <a:xfrm flipH="1">
            <a:off x="7162802" y="4312928"/>
            <a:ext cx="862146" cy="89262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5" name="144 Conector recto"/>
          <p:cNvCxnSpPr>
            <a:stCxn id="138" idx="2"/>
          </p:cNvCxnSpPr>
          <p:nvPr/>
        </p:nvCxnSpPr>
        <p:spPr>
          <a:xfrm flipH="1" flipV="1">
            <a:off x="7162802" y="4511045"/>
            <a:ext cx="694251" cy="144448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6" name="145 Conector recto"/>
          <p:cNvCxnSpPr>
            <a:stCxn id="140" idx="1"/>
          </p:cNvCxnSpPr>
          <p:nvPr/>
        </p:nvCxnSpPr>
        <p:spPr>
          <a:xfrm flipH="1" flipV="1">
            <a:off x="7062651" y="4615550"/>
            <a:ext cx="38446" cy="184703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7" name="146 Conector recto"/>
          <p:cNvCxnSpPr>
            <a:stCxn id="139" idx="0"/>
          </p:cNvCxnSpPr>
          <p:nvPr/>
        </p:nvCxnSpPr>
        <p:spPr>
          <a:xfrm flipV="1">
            <a:off x="6287590" y="4615550"/>
            <a:ext cx="0" cy="245510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8" name="147 Conector recto"/>
          <p:cNvCxnSpPr>
            <a:stCxn id="141" idx="7"/>
            <a:endCxn id="96" idx="1"/>
          </p:cNvCxnSpPr>
          <p:nvPr/>
        </p:nvCxnSpPr>
        <p:spPr>
          <a:xfrm flipV="1">
            <a:off x="5641060" y="4402190"/>
            <a:ext cx="398336" cy="351115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49" name="148 Elipse"/>
          <p:cNvSpPr/>
          <p:nvPr/>
        </p:nvSpPr>
        <p:spPr>
          <a:xfrm>
            <a:off x="60324" y="2174334"/>
            <a:ext cx="777877" cy="24166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nombre</a:t>
            </a:r>
          </a:p>
        </p:txBody>
      </p:sp>
      <p:sp>
        <p:nvSpPr>
          <p:cNvPr id="150" name="149 Elipse"/>
          <p:cNvSpPr/>
          <p:nvPr/>
        </p:nvSpPr>
        <p:spPr>
          <a:xfrm>
            <a:off x="1976719" y="1755772"/>
            <a:ext cx="455027" cy="246222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rfc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solidFill>
                <a:srgbClr val="F5F5F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1" name="150 Elipse"/>
          <p:cNvSpPr/>
          <p:nvPr/>
        </p:nvSpPr>
        <p:spPr>
          <a:xfrm>
            <a:off x="2204232" y="2545257"/>
            <a:ext cx="860737" cy="24166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teléfono</a:t>
            </a:r>
          </a:p>
        </p:txBody>
      </p:sp>
      <p:sp>
        <p:nvSpPr>
          <p:cNvPr id="152" name="151 Elipse"/>
          <p:cNvSpPr/>
          <p:nvPr/>
        </p:nvSpPr>
        <p:spPr>
          <a:xfrm>
            <a:off x="92854" y="2974732"/>
            <a:ext cx="847391" cy="24166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dirección</a:t>
            </a:r>
          </a:p>
        </p:txBody>
      </p:sp>
      <p:sp>
        <p:nvSpPr>
          <p:cNvPr id="153" name="152 Elipse"/>
          <p:cNvSpPr/>
          <p:nvPr/>
        </p:nvSpPr>
        <p:spPr>
          <a:xfrm>
            <a:off x="70440" y="4462437"/>
            <a:ext cx="777877" cy="24166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nombre</a:t>
            </a:r>
          </a:p>
        </p:txBody>
      </p:sp>
      <p:sp>
        <p:nvSpPr>
          <p:cNvPr id="154" name="153 Elipse"/>
          <p:cNvSpPr/>
          <p:nvPr/>
        </p:nvSpPr>
        <p:spPr>
          <a:xfrm>
            <a:off x="35683" y="4084325"/>
            <a:ext cx="847391" cy="24166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dirección</a:t>
            </a:r>
          </a:p>
        </p:txBody>
      </p:sp>
      <p:sp>
        <p:nvSpPr>
          <p:cNvPr id="155" name="154 Elipse"/>
          <p:cNvSpPr/>
          <p:nvPr/>
        </p:nvSpPr>
        <p:spPr>
          <a:xfrm>
            <a:off x="35683" y="3725174"/>
            <a:ext cx="860737" cy="24166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teléfono</a:t>
            </a:r>
          </a:p>
        </p:txBody>
      </p:sp>
      <p:sp>
        <p:nvSpPr>
          <p:cNvPr id="156" name="155 Elipse"/>
          <p:cNvSpPr/>
          <p:nvPr/>
        </p:nvSpPr>
        <p:spPr>
          <a:xfrm>
            <a:off x="2129119" y="4732531"/>
            <a:ext cx="455027" cy="246222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rfc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solidFill>
                <a:srgbClr val="F5F5F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7" name="156 CuadroTexto"/>
          <p:cNvSpPr txBox="1"/>
          <p:nvPr/>
        </p:nvSpPr>
        <p:spPr>
          <a:xfrm>
            <a:off x="1241342" y="1509551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000" kern="0" dirty="0">
                <a:solidFill>
                  <a:srgbClr val="F5F5F5"/>
                </a:solidFill>
                <a:latin typeface="Arial"/>
                <a:cs typeface="Arial"/>
                <a:sym typeface="Arial"/>
              </a:rPr>
              <a:t>fecha</a:t>
            </a:r>
          </a:p>
        </p:txBody>
      </p:sp>
      <p:sp>
        <p:nvSpPr>
          <p:cNvPr id="158" name="157 Elipse"/>
          <p:cNvSpPr/>
          <p:nvPr/>
        </p:nvSpPr>
        <p:spPr>
          <a:xfrm>
            <a:off x="2666236" y="696686"/>
            <a:ext cx="860737" cy="24166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marca</a:t>
            </a:r>
          </a:p>
        </p:txBody>
      </p:sp>
      <p:sp>
        <p:nvSpPr>
          <p:cNvPr id="159" name="158 Elipse"/>
          <p:cNvSpPr/>
          <p:nvPr/>
        </p:nvSpPr>
        <p:spPr>
          <a:xfrm>
            <a:off x="1897259" y="25975"/>
            <a:ext cx="860737" cy="24166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matricula</a:t>
            </a:r>
          </a:p>
        </p:txBody>
      </p:sp>
      <p:sp>
        <p:nvSpPr>
          <p:cNvPr id="160" name="159 Elipse"/>
          <p:cNvSpPr/>
          <p:nvPr/>
        </p:nvSpPr>
        <p:spPr>
          <a:xfrm>
            <a:off x="2768110" y="264113"/>
            <a:ext cx="860737" cy="24166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modelo</a:t>
            </a:r>
          </a:p>
        </p:txBody>
      </p:sp>
      <p:sp>
        <p:nvSpPr>
          <p:cNvPr id="161" name="160 Elipse"/>
          <p:cNvSpPr/>
          <p:nvPr/>
        </p:nvSpPr>
        <p:spPr>
          <a:xfrm>
            <a:off x="2204232" y="1045035"/>
            <a:ext cx="1013137" cy="431074"/>
          </a:xfrm>
          <a:prstGeom prst="ellipse">
            <a:avLst/>
          </a:prstGeom>
          <a:solidFill>
            <a:srgbClr val="C8F1D4">
              <a:lumMod val="50000"/>
            </a:srgbClr>
          </a:solidFill>
          <a:ln w="25400" cap="flat" cmpd="sng" algn="ctr">
            <a:solidFill>
              <a:srgbClr val="C8F1D4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precio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transición</a:t>
            </a:r>
          </a:p>
        </p:txBody>
      </p:sp>
      <p:cxnSp>
        <p:nvCxnSpPr>
          <p:cNvPr id="162" name="161 Conector recto"/>
          <p:cNvCxnSpPr>
            <a:stCxn id="129" idx="4"/>
          </p:cNvCxnSpPr>
          <p:nvPr/>
        </p:nvCxnSpPr>
        <p:spPr>
          <a:xfrm>
            <a:off x="523607" y="326369"/>
            <a:ext cx="416638" cy="277245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63" name="162 Conector recto"/>
          <p:cNvCxnSpPr>
            <a:stCxn id="134" idx="4"/>
            <a:endCxn id="93" idx="0"/>
          </p:cNvCxnSpPr>
          <p:nvPr/>
        </p:nvCxnSpPr>
        <p:spPr>
          <a:xfrm>
            <a:off x="1423855" y="280174"/>
            <a:ext cx="65313" cy="338141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64" name="163 Conector recto"/>
          <p:cNvCxnSpPr>
            <a:stCxn id="159" idx="3"/>
          </p:cNvCxnSpPr>
          <p:nvPr/>
        </p:nvCxnSpPr>
        <p:spPr>
          <a:xfrm flipH="1">
            <a:off x="1736991" y="232248"/>
            <a:ext cx="286320" cy="371366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65" name="164 Conector recto"/>
          <p:cNvCxnSpPr>
            <a:stCxn id="160" idx="2"/>
          </p:cNvCxnSpPr>
          <p:nvPr/>
        </p:nvCxnSpPr>
        <p:spPr>
          <a:xfrm flipH="1">
            <a:off x="2050871" y="384945"/>
            <a:ext cx="717239" cy="233370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66" name="165 Conector recto"/>
          <p:cNvCxnSpPr>
            <a:stCxn id="158" idx="2"/>
            <a:endCxn id="93" idx="3"/>
          </p:cNvCxnSpPr>
          <p:nvPr/>
        </p:nvCxnSpPr>
        <p:spPr>
          <a:xfrm flipH="1">
            <a:off x="2050871" y="817518"/>
            <a:ext cx="615365" cy="14157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67" name="166 Conector recto"/>
          <p:cNvCxnSpPr>
            <a:stCxn id="161" idx="1"/>
          </p:cNvCxnSpPr>
          <p:nvPr/>
        </p:nvCxnSpPr>
        <p:spPr>
          <a:xfrm flipH="1" flipV="1">
            <a:off x="2050871" y="1045035"/>
            <a:ext cx="301731" cy="63129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68" name="167 Conector recto"/>
          <p:cNvCxnSpPr>
            <a:stCxn id="150" idx="3"/>
          </p:cNvCxnSpPr>
          <p:nvPr/>
        </p:nvCxnSpPr>
        <p:spPr>
          <a:xfrm flipH="1">
            <a:off x="1856747" y="1965936"/>
            <a:ext cx="186609" cy="189438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69" name="168 Conector recto"/>
          <p:cNvCxnSpPr>
            <a:stCxn id="151" idx="2"/>
          </p:cNvCxnSpPr>
          <p:nvPr/>
        </p:nvCxnSpPr>
        <p:spPr>
          <a:xfrm flipH="1" flipV="1">
            <a:off x="2090059" y="2545257"/>
            <a:ext cx="114173" cy="120832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70" name="169 Conector recto"/>
          <p:cNvCxnSpPr>
            <a:stCxn id="128" idx="6"/>
          </p:cNvCxnSpPr>
          <p:nvPr/>
        </p:nvCxnSpPr>
        <p:spPr>
          <a:xfrm>
            <a:off x="966655" y="1842856"/>
            <a:ext cx="274687" cy="312518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71" name="170 Conector recto"/>
          <p:cNvCxnSpPr>
            <a:stCxn id="149" idx="6"/>
            <a:endCxn id="95" idx="1"/>
          </p:cNvCxnSpPr>
          <p:nvPr/>
        </p:nvCxnSpPr>
        <p:spPr>
          <a:xfrm>
            <a:off x="838201" y="2295166"/>
            <a:ext cx="89264" cy="73568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72" name="171 Conector recto"/>
          <p:cNvCxnSpPr>
            <a:stCxn id="133" idx="6"/>
          </p:cNvCxnSpPr>
          <p:nvPr/>
        </p:nvCxnSpPr>
        <p:spPr>
          <a:xfrm flipV="1">
            <a:off x="838201" y="2582094"/>
            <a:ext cx="89264" cy="156760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73" name="172 Conector recto"/>
          <p:cNvCxnSpPr>
            <a:stCxn id="152" idx="6"/>
          </p:cNvCxnSpPr>
          <p:nvPr/>
        </p:nvCxnSpPr>
        <p:spPr>
          <a:xfrm flipV="1">
            <a:off x="940245" y="2582094"/>
            <a:ext cx="104788" cy="513470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74" name="173 Conector recto"/>
          <p:cNvCxnSpPr>
            <a:stCxn id="155" idx="6"/>
          </p:cNvCxnSpPr>
          <p:nvPr/>
        </p:nvCxnSpPr>
        <p:spPr>
          <a:xfrm>
            <a:off x="896420" y="3846006"/>
            <a:ext cx="148613" cy="238319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75" name="174 Conector recto"/>
          <p:cNvCxnSpPr>
            <a:stCxn id="154" idx="6"/>
            <a:endCxn id="98" idx="1"/>
          </p:cNvCxnSpPr>
          <p:nvPr/>
        </p:nvCxnSpPr>
        <p:spPr>
          <a:xfrm>
            <a:off x="883074" y="4205157"/>
            <a:ext cx="83579" cy="92528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76" name="175 Conector recto"/>
          <p:cNvCxnSpPr>
            <a:stCxn id="153" idx="6"/>
          </p:cNvCxnSpPr>
          <p:nvPr/>
        </p:nvCxnSpPr>
        <p:spPr>
          <a:xfrm flipV="1">
            <a:off x="848317" y="4462437"/>
            <a:ext cx="118336" cy="120832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77" name="176 Conector recto"/>
          <p:cNvCxnSpPr>
            <a:stCxn id="130" idx="7"/>
          </p:cNvCxnSpPr>
          <p:nvPr/>
        </p:nvCxnSpPr>
        <p:spPr>
          <a:xfrm flipV="1">
            <a:off x="976261" y="4522853"/>
            <a:ext cx="127737" cy="282127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78" name="177 Conector recto"/>
          <p:cNvCxnSpPr>
            <a:stCxn id="135" idx="0"/>
          </p:cNvCxnSpPr>
          <p:nvPr/>
        </p:nvCxnSpPr>
        <p:spPr>
          <a:xfrm flipH="1" flipV="1">
            <a:off x="1672049" y="4522853"/>
            <a:ext cx="1" cy="224413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79" name="178 Conector recto"/>
          <p:cNvCxnSpPr>
            <a:stCxn id="156" idx="1"/>
          </p:cNvCxnSpPr>
          <p:nvPr/>
        </p:nvCxnSpPr>
        <p:spPr>
          <a:xfrm flipH="1" flipV="1">
            <a:off x="1976719" y="4522853"/>
            <a:ext cx="219037" cy="245736"/>
          </a:xfrm>
          <a:prstGeom prst="line">
            <a:avLst/>
          </a:prstGeom>
          <a:noFill/>
          <a:ln w="9525" cap="flat" cmpd="sng" algn="ctr">
            <a:solidFill>
              <a:srgbClr val="455A64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80" name="179 Rombo"/>
          <p:cNvSpPr/>
          <p:nvPr/>
        </p:nvSpPr>
        <p:spPr>
          <a:xfrm>
            <a:off x="6287589" y="3069634"/>
            <a:ext cx="627017" cy="574765"/>
          </a:xfrm>
          <a:prstGeom prst="diamond">
            <a:avLst/>
          </a:prstGeom>
          <a:solidFill>
            <a:srgbClr val="263238"/>
          </a:solidFill>
          <a:ln w="25400" cap="flat" cmpd="sng" algn="ctr">
            <a:solidFill>
              <a:srgbClr val="26323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solidFill>
                <a:srgbClr val="F5F5F5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1" name="180 CuadroTexto"/>
          <p:cNvSpPr txBox="1"/>
          <p:nvPr/>
        </p:nvSpPr>
        <p:spPr>
          <a:xfrm>
            <a:off x="6648507" y="2949393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m-n</a:t>
            </a:r>
          </a:p>
        </p:txBody>
      </p:sp>
      <p:cxnSp>
        <p:nvCxnSpPr>
          <p:cNvPr id="5" name="4 Conector recto"/>
          <p:cNvCxnSpPr>
            <a:stCxn id="132" idx="6"/>
          </p:cNvCxnSpPr>
          <p:nvPr/>
        </p:nvCxnSpPr>
        <p:spPr>
          <a:xfrm>
            <a:off x="5834744" y="1878883"/>
            <a:ext cx="335637" cy="27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>
            <a:stCxn id="137" idx="6"/>
            <a:endCxn id="97" idx="1"/>
          </p:cNvCxnSpPr>
          <p:nvPr/>
        </p:nvCxnSpPr>
        <p:spPr>
          <a:xfrm>
            <a:off x="5830389" y="2203277"/>
            <a:ext cx="209007" cy="16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12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2824</TotalTime>
  <Words>1059</Words>
  <Application>Microsoft Office PowerPoint</Application>
  <PresentationFormat>Presentación en pantalla (16:9)</PresentationFormat>
  <Paragraphs>522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1" baseType="lpstr">
      <vt:lpstr>Tw Cen MT</vt:lpstr>
      <vt:lpstr>Calibri</vt:lpstr>
      <vt:lpstr>Fjalla One</vt:lpstr>
      <vt:lpstr>Dimbo</vt:lpstr>
      <vt:lpstr>Oswald</vt:lpstr>
      <vt:lpstr>Alone On Earth</vt:lpstr>
      <vt:lpstr>Arial Rounded MT Bold</vt:lpstr>
      <vt:lpstr>Origin Tech Demo</vt:lpstr>
      <vt:lpstr>Arial</vt:lpstr>
      <vt:lpstr>Arimo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TABLA</vt:lpstr>
      <vt:lpstr>Presentación de PowerPoint</vt:lpstr>
      <vt:lpstr>TABLA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Evelin Searjasub Barrera Torres</dc:creator>
  <cp:lastModifiedBy>Estefania Ramirez Gonzalez</cp:lastModifiedBy>
  <cp:revision>98</cp:revision>
  <dcterms:created xsi:type="dcterms:W3CDTF">2022-09-02T22:17:54Z</dcterms:created>
  <dcterms:modified xsi:type="dcterms:W3CDTF">2022-12-15T03:31:35Z</dcterms:modified>
</cp:coreProperties>
</file>