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44FE67-873B-4F7A-AFC7-7F0A544EE0AF}"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es-ES"/>
        </a:p>
      </dgm:t>
    </dgm:pt>
    <dgm:pt modelId="{CA9CE32C-A33E-4FDB-B0C9-56636A76EE7E}">
      <dgm:prSet phldrT="[Texto]" custT="1"/>
      <dgm:spPr>
        <a:solidFill>
          <a:schemeClr val="accent5">
            <a:lumMod val="75000"/>
          </a:schemeClr>
        </a:solidFill>
        <a:ln>
          <a:solidFill>
            <a:schemeClr val="accent5">
              <a:lumMod val="75000"/>
            </a:schemeClr>
          </a:solidFill>
        </a:ln>
      </dgm:spPr>
      <dgm:t>
        <a:bodyPr/>
        <a:lstStyle/>
        <a:p>
          <a:pPr algn="ctr"/>
          <a:r>
            <a:rPr lang="es-MX" sz="2800" b="1" dirty="0" smtClean="0">
              <a:solidFill>
                <a:schemeClr val="bg1"/>
              </a:solidFill>
            </a:rPr>
            <a:t>5 formas de compartir matemáticas con niños</a:t>
          </a:r>
        </a:p>
      </dgm:t>
    </dgm:pt>
    <dgm:pt modelId="{D1D8AB58-4916-475F-A914-D97AC4A5710B}" type="parTrans" cxnId="{08F406BF-D030-416B-96F3-8EBA7BBF24D4}">
      <dgm:prSet/>
      <dgm:spPr/>
      <dgm:t>
        <a:bodyPr/>
        <a:lstStyle/>
        <a:p>
          <a:endParaRPr lang="es-ES"/>
        </a:p>
      </dgm:t>
    </dgm:pt>
    <dgm:pt modelId="{F5B88504-C7E4-49DC-A09B-7A0B9A3D6FF2}" type="sibTrans" cxnId="{08F406BF-D030-416B-96F3-8EBA7BBF24D4}">
      <dgm:prSet/>
      <dgm:spPr/>
      <dgm:t>
        <a:bodyPr/>
        <a:lstStyle/>
        <a:p>
          <a:pPr algn="ctr"/>
          <a:endParaRPr lang="es-ES" dirty="0"/>
        </a:p>
      </dgm:t>
    </dgm:pt>
    <dgm:pt modelId="{A7EEB1D5-C8B1-4779-B76F-528152415A5F}" type="asst">
      <dgm:prSet phldrT="[Texto]" custT="1"/>
      <dgm:spPr>
        <a:solidFill>
          <a:schemeClr val="accent6">
            <a:lumMod val="60000"/>
            <a:lumOff val="40000"/>
          </a:schemeClr>
        </a:solidFill>
        <a:ln>
          <a:solidFill>
            <a:schemeClr val="accent6">
              <a:lumMod val="60000"/>
              <a:lumOff val="40000"/>
            </a:schemeClr>
          </a:solidFill>
        </a:ln>
      </dgm:spPr>
      <dgm:t>
        <a:bodyPr/>
        <a:lstStyle/>
        <a:p>
          <a:pPr algn="ctr"/>
          <a:r>
            <a:rPr lang="es-ES" sz="1400" dirty="0" smtClean="0">
              <a:solidFill>
                <a:schemeClr val="tx1">
                  <a:lumMod val="95000"/>
                  <a:lumOff val="5000"/>
                </a:schemeClr>
              </a:solidFill>
            </a:rPr>
            <a:t>Mayormente las matemáticas las relacionan con ilustración y desesperación y afecta a la decisión además del cambio de idea de gran variedad de personas al evitarla el resto de su vida.</a:t>
          </a:r>
        </a:p>
        <a:p>
          <a:pPr algn="ctr"/>
          <a:r>
            <a:rPr lang="es-ES" sz="1400" dirty="0" smtClean="0">
              <a:solidFill>
                <a:schemeClr val="tx1">
                  <a:lumMod val="95000"/>
                  <a:lumOff val="5000"/>
                </a:schemeClr>
              </a:solidFill>
            </a:rPr>
            <a:t>Las grandes oportunidades que ofrece a profesionales que nos rodean y se familiariza con el Filosofo RENE DECATES que menciono la famosa frase </a:t>
          </a:r>
          <a:r>
            <a:rPr lang="es-ES" sz="1400" dirty="0" smtClean="0">
              <a:solidFill>
                <a:srgbClr val="FF0000"/>
              </a:solidFill>
            </a:rPr>
            <a:t>“pienso luego existo”</a:t>
          </a:r>
          <a:endParaRPr lang="es-ES" sz="1400" dirty="0">
            <a:solidFill>
              <a:srgbClr val="FF0000"/>
            </a:solidFill>
          </a:endParaRPr>
        </a:p>
      </dgm:t>
    </dgm:pt>
    <dgm:pt modelId="{4C466D4D-7741-4226-9502-3C9916522B22}" type="parTrans" cxnId="{4D555D50-85C0-4900-BA15-7B4E5E69C809}">
      <dgm:prSet/>
      <dgm:spPr>
        <a:ln w="57150">
          <a:solidFill>
            <a:schemeClr val="tx1"/>
          </a:solidFill>
        </a:ln>
      </dgm:spPr>
      <dgm:t>
        <a:bodyPr/>
        <a:lstStyle/>
        <a:p>
          <a:endParaRPr lang="es-ES"/>
        </a:p>
      </dgm:t>
    </dgm:pt>
    <dgm:pt modelId="{A951CE2D-F5A4-4F8A-A6F0-153C1A3DBF27}" type="sibTrans" cxnId="{4D555D50-85C0-4900-BA15-7B4E5E69C809}">
      <dgm:prSet/>
      <dgm:spPr>
        <a:solidFill>
          <a:srgbClr val="FFFF00">
            <a:alpha val="90000"/>
          </a:srgbClr>
        </a:solidFill>
        <a:ln>
          <a:solidFill>
            <a:srgbClr val="FFFF00"/>
          </a:solidFill>
        </a:ln>
      </dgm:spPr>
      <dgm:t>
        <a:bodyPr/>
        <a:lstStyle/>
        <a:p>
          <a:pPr algn="ctr"/>
          <a:r>
            <a:rPr lang="en-US" b="0" i="0" dirty="0" smtClean="0"/>
            <a:t>DAN FINKEL</a:t>
          </a:r>
          <a:endParaRPr lang="es-ES" dirty="0"/>
        </a:p>
      </dgm:t>
    </dgm:pt>
    <dgm:pt modelId="{EE32B6D1-CE81-48C5-AD98-8EA7D130187C}">
      <dgm:prSet phldrT="[Texto]" custT="1"/>
      <dgm:spPr>
        <a:solidFill>
          <a:schemeClr val="accent3"/>
        </a:solidFill>
        <a:ln>
          <a:solidFill>
            <a:schemeClr val="tx1"/>
          </a:solidFill>
        </a:ln>
      </dgm:spPr>
      <dgm:t>
        <a:bodyPr/>
        <a:lstStyle/>
        <a:p>
          <a:r>
            <a:rPr lang="es-ES" sz="1400" dirty="0" smtClean="0">
              <a:solidFill>
                <a:schemeClr val="tx1">
                  <a:lumMod val="95000"/>
                  <a:lumOff val="5000"/>
                </a:schemeClr>
              </a:solidFill>
            </a:rPr>
            <a:t>Mayormente la matemática esta ligadas a problemas procesos y respuestas el repetir continuamente en uno y otro ejercicio quintando la libertad de opinar imaginar y el dudar.</a:t>
          </a:r>
          <a:endParaRPr lang="es-ES" sz="1400" dirty="0">
            <a:solidFill>
              <a:schemeClr val="tx1">
                <a:lumMod val="95000"/>
                <a:lumOff val="5000"/>
              </a:schemeClr>
            </a:solidFill>
          </a:endParaRPr>
        </a:p>
      </dgm:t>
    </dgm:pt>
    <dgm:pt modelId="{D0F8AC41-2193-402B-A7F7-329708FCC394}" type="parTrans" cxnId="{930D6D00-3FA2-46E8-97E6-2816A834E502}">
      <dgm:prSet/>
      <dgm:spPr>
        <a:ln w="57150"/>
      </dgm:spPr>
      <dgm:t>
        <a:bodyPr/>
        <a:lstStyle/>
        <a:p>
          <a:endParaRPr lang="es-ES"/>
        </a:p>
      </dgm:t>
    </dgm:pt>
    <dgm:pt modelId="{B15EAAD4-B3F1-48E3-BD72-D1A63038E379}" type="sibTrans" cxnId="{930D6D00-3FA2-46E8-97E6-2816A834E502}">
      <dgm:prSet/>
      <dgm:spPr>
        <a:solidFill>
          <a:srgbClr val="FFFF00">
            <a:alpha val="90000"/>
          </a:srgbClr>
        </a:solidFill>
        <a:ln>
          <a:solidFill>
            <a:schemeClr val="tx2"/>
          </a:solidFill>
        </a:ln>
      </dgm:spPr>
      <dgm:t>
        <a:bodyPr/>
        <a:lstStyle/>
        <a:p>
          <a:pPr algn="ctr"/>
          <a:r>
            <a:rPr lang="es-ES" dirty="0" smtClean="0"/>
            <a:t>1. COMIENZA CON UN PREGUNTA</a:t>
          </a:r>
          <a:endParaRPr lang="es-ES" dirty="0"/>
        </a:p>
      </dgm:t>
    </dgm:pt>
    <dgm:pt modelId="{1EC560AB-1BB6-474B-9FB2-0081CC1EFEED}">
      <dgm:prSet phldrT="[Texto]" custT="1"/>
      <dgm:spPr>
        <a:solidFill>
          <a:schemeClr val="accent3"/>
        </a:solidFill>
        <a:ln>
          <a:solidFill>
            <a:schemeClr val="tx1"/>
          </a:solidFill>
        </a:ln>
      </dgm:spPr>
      <dgm:t>
        <a:bodyPr/>
        <a:lstStyle/>
        <a:p>
          <a:r>
            <a:rPr lang="es-ES" sz="1050" dirty="0" smtClean="0">
              <a:solidFill>
                <a:schemeClr val="tx1">
                  <a:lumMod val="95000"/>
                  <a:lumOff val="5000"/>
                </a:schemeClr>
              </a:solidFill>
            </a:rPr>
            <a:t>Todo joven o adolecente al concluir la secundaria piensa que tiene la capacidad de resolver problemas en un tiempo extraordinario y al pensar que el dicho problema tiende a ser algo imposible de realizar se rinde.</a:t>
          </a:r>
        </a:p>
        <a:p>
          <a:r>
            <a:rPr lang="es-ES" sz="1050" dirty="0" smtClean="0">
              <a:solidFill>
                <a:schemeClr val="tx1">
                  <a:lumMod val="95000"/>
                  <a:lumOff val="5000"/>
                </a:schemeClr>
              </a:solidFill>
            </a:rPr>
            <a:t>Existe una gran mentira sobre aquello lo adecuado para todo joven es el ser tenas y valiente al proponer un ejercicio que requiere la capacidad del pensamiento aumentado , la curiosidad y el poder de observación.</a:t>
          </a:r>
        </a:p>
        <a:p>
          <a:endParaRPr lang="es-ES" sz="900" dirty="0"/>
        </a:p>
      </dgm:t>
    </dgm:pt>
    <dgm:pt modelId="{01892318-0782-4B16-8ACF-06FB50783E47}" type="parTrans" cxnId="{4E54D059-68CA-49BD-9E92-9DF83536A9E2}">
      <dgm:prSet/>
      <dgm:spPr>
        <a:ln w="57150">
          <a:solidFill>
            <a:schemeClr val="tx1"/>
          </a:solidFill>
        </a:ln>
      </dgm:spPr>
      <dgm:t>
        <a:bodyPr/>
        <a:lstStyle/>
        <a:p>
          <a:endParaRPr lang="es-ES"/>
        </a:p>
      </dgm:t>
    </dgm:pt>
    <dgm:pt modelId="{EED5D19E-AB8B-40C1-BE6A-433E2F0CC97E}" type="sibTrans" cxnId="{4E54D059-68CA-49BD-9E92-9DF83536A9E2}">
      <dgm:prSet custT="1"/>
      <dgm:spPr>
        <a:solidFill>
          <a:srgbClr val="FFFF00">
            <a:alpha val="90000"/>
          </a:srgbClr>
        </a:solidFill>
        <a:ln>
          <a:solidFill>
            <a:schemeClr val="tx2"/>
          </a:solidFill>
        </a:ln>
      </dgm:spPr>
      <dgm:t>
        <a:bodyPr/>
        <a:lstStyle/>
        <a:p>
          <a:pPr algn="ctr"/>
          <a:r>
            <a:rPr lang="es-ES" sz="900" dirty="0" smtClean="0"/>
            <a:t>2. LOS TIEMPO PAR</a:t>
          </a:r>
          <a:r>
            <a:rPr lang="es-ES" sz="900" dirty="0" smtClean="0"/>
            <a:t>ESTUDIANTES NECESITAN </a:t>
          </a:r>
          <a:r>
            <a:rPr lang="es-ES" sz="900" dirty="0" smtClean="0"/>
            <a:t>A LUCHAR</a:t>
          </a:r>
          <a:endParaRPr lang="es-ES" sz="900" dirty="0"/>
        </a:p>
      </dgm:t>
    </dgm:pt>
    <dgm:pt modelId="{51FB9359-EB1B-49A9-9CF7-2DFC12252DF6}">
      <dgm:prSet phldrT="[Texto]" custT="1"/>
      <dgm:spPr>
        <a:solidFill>
          <a:schemeClr val="accent3"/>
        </a:solidFill>
        <a:ln>
          <a:solidFill>
            <a:schemeClr val="tx1"/>
          </a:solidFill>
        </a:ln>
      </dgm:spPr>
      <dgm:t>
        <a:bodyPr/>
        <a:lstStyle/>
        <a:p>
          <a:pPr algn="ctr"/>
          <a:r>
            <a:rPr lang="es-ES" sz="1050" dirty="0" smtClean="0">
              <a:solidFill>
                <a:schemeClr val="tx1"/>
              </a:solidFill>
            </a:rPr>
            <a:t>Los docentes en ciertos sentidos proponen que es algo esencial tener alumnos curiosos y el no saber la respuesta a la pregunta propuesta por el alumno no es algo negativo es algo beneficioso  para el docente y el alumno.</a:t>
          </a:r>
        </a:p>
        <a:p>
          <a:pPr algn="ctr"/>
          <a:r>
            <a:rPr lang="es-ES" sz="1050" dirty="0" smtClean="0">
              <a:solidFill>
                <a:schemeClr val="tx1"/>
              </a:solidFill>
            </a:rPr>
            <a:t>El enseñar que el no saber es fracasar si no que es el 1 paso para comprender.</a:t>
          </a:r>
          <a:endParaRPr lang="es-ES" sz="1050" dirty="0">
            <a:solidFill>
              <a:schemeClr val="tx1"/>
            </a:solidFill>
          </a:endParaRPr>
        </a:p>
      </dgm:t>
    </dgm:pt>
    <dgm:pt modelId="{7CB41712-CA17-4B67-BEE6-1150CCAD1FB4}" type="parTrans" cxnId="{E6FE10EB-B2AA-4889-92FC-8F4B2F9C8373}">
      <dgm:prSet/>
      <dgm:spPr>
        <a:ln w="57150">
          <a:solidFill>
            <a:schemeClr val="tx1"/>
          </a:solidFill>
        </a:ln>
      </dgm:spPr>
      <dgm:t>
        <a:bodyPr/>
        <a:lstStyle/>
        <a:p>
          <a:endParaRPr lang="es-ES"/>
        </a:p>
      </dgm:t>
    </dgm:pt>
    <dgm:pt modelId="{95D889DA-C6E2-4677-A657-439EFB31E5C0}" type="sibTrans" cxnId="{E6FE10EB-B2AA-4889-92FC-8F4B2F9C8373}">
      <dgm:prSet/>
      <dgm:spPr>
        <a:solidFill>
          <a:srgbClr val="FFFF00">
            <a:alpha val="90000"/>
          </a:srgbClr>
        </a:solidFill>
        <a:ln>
          <a:solidFill>
            <a:schemeClr val="tx2"/>
          </a:solidFill>
        </a:ln>
      </dgm:spPr>
      <dgm:t>
        <a:bodyPr/>
        <a:lstStyle/>
        <a:p>
          <a:pPr algn="ctr"/>
          <a:r>
            <a:rPr lang="es-ES" dirty="0" smtClean="0"/>
            <a:t>3. NO SOMOS LA HOJA DE RESPUESTA</a:t>
          </a:r>
          <a:endParaRPr lang="es-ES" dirty="0"/>
        </a:p>
      </dgm:t>
    </dgm:pt>
    <dgm:pt modelId="{C1531FF4-0D4B-4268-BCF5-C5FDA62BE279}">
      <dgm:prSet phldrT="[Texto]" custT="1"/>
      <dgm:spPr>
        <a:solidFill>
          <a:schemeClr val="accent3"/>
        </a:solidFill>
        <a:ln>
          <a:solidFill>
            <a:schemeClr val="tx1"/>
          </a:solidFill>
        </a:ln>
      </dgm:spPr>
      <dgm:t>
        <a:bodyPr/>
        <a:lstStyle/>
        <a:p>
          <a:pPr algn="ctr"/>
          <a:r>
            <a:rPr lang="es-ES" sz="1200" dirty="0" smtClean="0">
              <a:solidFill>
                <a:schemeClr val="tx1"/>
              </a:solidFill>
            </a:rPr>
            <a:t>El escuchar el termino las matemáticas son solo reglas en si trata de jugar, buscar pistas .y pelear y llegar hasta el punto de romper las reglas.</a:t>
          </a:r>
        </a:p>
        <a:p>
          <a:pPr algn="ctr"/>
          <a:r>
            <a:rPr lang="es-ES" sz="1200" dirty="0" smtClean="0">
              <a:solidFill>
                <a:schemeClr val="tx1"/>
              </a:solidFill>
            </a:rPr>
            <a:t>El evitar que las matemáticas se usen de manera incorrecta evitando la creación de seguidores pasivos por las reglas </a:t>
          </a:r>
          <a:endParaRPr lang="es-ES" sz="1200" dirty="0">
            <a:solidFill>
              <a:schemeClr val="tx1"/>
            </a:solidFill>
          </a:endParaRPr>
        </a:p>
      </dgm:t>
    </dgm:pt>
    <dgm:pt modelId="{A8533DCF-A268-4CBE-986D-83C16C99BE30}" type="parTrans" cxnId="{7651C337-E0BB-4477-8998-26B06CCC390D}">
      <dgm:prSet/>
      <dgm:spPr>
        <a:ln w="57150">
          <a:solidFill>
            <a:schemeClr val="tx1"/>
          </a:solidFill>
        </a:ln>
      </dgm:spPr>
      <dgm:t>
        <a:bodyPr/>
        <a:lstStyle/>
        <a:p>
          <a:endParaRPr lang="es-ES"/>
        </a:p>
      </dgm:t>
    </dgm:pt>
    <dgm:pt modelId="{760BBB1A-B073-484B-BC57-EFAF727213F7}" type="sibTrans" cxnId="{7651C337-E0BB-4477-8998-26B06CCC390D}">
      <dgm:prSet/>
      <dgm:spPr>
        <a:solidFill>
          <a:srgbClr val="FFFF00">
            <a:alpha val="90000"/>
          </a:srgbClr>
        </a:solidFill>
        <a:ln>
          <a:solidFill>
            <a:schemeClr val="tx1"/>
          </a:solidFill>
        </a:ln>
      </dgm:spPr>
      <dgm:t>
        <a:bodyPr/>
        <a:lstStyle/>
        <a:p>
          <a:r>
            <a:rPr lang="es-ES" dirty="0" smtClean="0"/>
            <a:t>5. JUEGO</a:t>
          </a:r>
          <a:endParaRPr lang="es-ES" dirty="0"/>
        </a:p>
      </dgm:t>
    </dgm:pt>
    <dgm:pt modelId="{8AE21EE2-F6F0-429B-B68A-CEA01E18F6FA}">
      <dgm:prSet phldrT="[Texto]" custT="1"/>
      <dgm:spPr>
        <a:solidFill>
          <a:schemeClr val="accent3"/>
        </a:solidFill>
        <a:ln>
          <a:solidFill>
            <a:schemeClr val="tx1"/>
          </a:solidFill>
        </a:ln>
      </dgm:spPr>
      <dgm:t>
        <a:bodyPr/>
        <a:lstStyle/>
        <a:p>
          <a:r>
            <a:rPr lang="es-ES" sz="900" dirty="0" smtClean="0">
              <a:solidFill>
                <a:schemeClr val="tx1"/>
              </a:solidFill>
            </a:rPr>
            <a:t>El docente al brindar su ayuda cuando un alumno comete un error en algo básico lo esencial seria corroborar su respuesta pero el decir “si” no es lo mismo que decir “tienes razón”.</a:t>
          </a:r>
        </a:p>
        <a:p>
          <a:r>
            <a:rPr lang="es-ES" sz="900" dirty="0" smtClean="0">
              <a:solidFill>
                <a:schemeClr val="tx1"/>
              </a:solidFill>
            </a:rPr>
            <a:t>Es adecuado recibir ideas incorrectas para dar saber que el alumno tiene derecho a opinar por otro realizar un en un debate y hace poder aclarar las dudas y darse cuenta por uno mismo.</a:t>
          </a:r>
        </a:p>
        <a:p>
          <a:r>
            <a:rPr lang="es-ES" sz="900" dirty="0" smtClean="0">
              <a:solidFill>
                <a:schemeClr val="tx1"/>
              </a:solidFill>
            </a:rPr>
            <a:t>¿El plantearnos la pregunta como que los ángulos de un triangulo no suma 180°? o ¿Y si hubiera una raíz cuadrada de -1?el tener una duda y dar a saber a un docente o amistad requiere valentía y como esos tipos de preguntas legaron a algunos de los mayores</a:t>
          </a:r>
          <a:r>
            <a:rPr lang="es-ES" sz="900" dirty="0" smtClean="0"/>
            <a:t>.</a:t>
          </a:r>
          <a:endParaRPr lang="es-ES" sz="900" dirty="0"/>
        </a:p>
      </dgm:t>
    </dgm:pt>
    <dgm:pt modelId="{1305C0FD-C028-4F66-BA1B-D1F5802BB4D2}" type="parTrans" cxnId="{6CB96BF2-7C11-4322-8DEB-016266614E26}">
      <dgm:prSet/>
      <dgm:spPr>
        <a:ln w="57150"/>
      </dgm:spPr>
      <dgm:t>
        <a:bodyPr/>
        <a:lstStyle/>
        <a:p>
          <a:endParaRPr lang="es-ES"/>
        </a:p>
      </dgm:t>
    </dgm:pt>
    <dgm:pt modelId="{AEF89544-A5DA-4130-8995-B515F8F417AD}" type="sibTrans" cxnId="{6CB96BF2-7C11-4322-8DEB-016266614E26}">
      <dgm:prSet/>
      <dgm:spPr>
        <a:solidFill>
          <a:srgbClr val="FFFF00">
            <a:alpha val="90000"/>
          </a:srgbClr>
        </a:solidFill>
        <a:ln>
          <a:solidFill>
            <a:schemeClr val="tx1"/>
          </a:solidFill>
        </a:ln>
      </dgm:spPr>
      <dgm:t>
        <a:bodyPr/>
        <a:lstStyle/>
        <a:p>
          <a:pPr algn="ctr"/>
          <a:r>
            <a:rPr lang="es-ES" dirty="0" smtClean="0"/>
            <a:t>4. DI QUE A LAS IDEAS DE TUS ALUMNOS</a:t>
          </a:r>
          <a:endParaRPr lang="es-ES" dirty="0"/>
        </a:p>
      </dgm:t>
    </dgm:pt>
    <dgm:pt modelId="{3382432C-88BC-4FF7-971A-8897A3754401}" type="pres">
      <dgm:prSet presAssocID="{7E44FE67-873B-4F7A-AFC7-7F0A544EE0AF}" presName="hierChild1" presStyleCnt="0">
        <dgm:presLayoutVars>
          <dgm:orgChart val="1"/>
          <dgm:chPref val="1"/>
          <dgm:dir/>
          <dgm:animOne val="branch"/>
          <dgm:animLvl val="lvl"/>
          <dgm:resizeHandles/>
        </dgm:presLayoutVars>
      </dgm:prSet>
      <dgm:spPr/>
    </dgm:pt>
    <dgm:pt modelId="{4529E9B5-1000-4AB7-ACD5-EB3BBC3B28DF}" type="pres">
      <dgm:prSet presAssocID="{CA9CE32C-A33E-4FDB-B0C9-56636A76EE7E}" presName="hierRoot1" presStyleCnt="0">
        <dgm:presLayoutVars>
          <dgm:hierBranch val="init"/>
        </dgm:presLayoutVars>
      </dgm:prSet>
      <dgm:spPr/>
    </dgm:pt>
    <dgm:pt modelId="{CF43FE65-D44F-431A-B425-FF43C9CA2F5C}" type="pres">
      <dgm:prSet presAssocID="{CA9CE32C-A33E-4FDB-B0C9-56636A76EE7E}" presName="rootComposite1" presStyleCnt="0"/>
      <dgm:spPr/>
    </dgm:pt>
    <dgm:pt modelId="{D08F3EEF-A254-4AD5-93F7-ADBDFC6FC4FE}" type="pres">
      <dgm:prSet presAssocID="{CA9CE32C-A33E-4FDB-B0C9-56636A76EE7E}" presName="rootText1" presStyleLbl="node0" presStyleIdx="0" presStyleCnt="1" custScaleX="264823" custScaleY="105115" custLinFactY="-75349" custLinFactNeighborX="-5895" custLinFactNeighborY="-100000">
        <dgm:presLayoutVars>
          <dgm:chMax/>
          <dgm:chPref val="3"/>
        </dgm:presLayoutVars>
      </dgm:prSet>
      <dgm:spPr/>
      <dgm:t>
        <a:bodyPr/>
        <a:lstStyle/>
        <a:p>
          <a:endParaRPr lang="es-ES"/>
        </a:p>
      </dgm:t>
    </dgm:pt>
    <dgm:pt modelId="{326F28D3-84A2-4AC5-AB7B-FA607AD1CF5D}" type="pres">
      <dgm:prSet presAssocID="{CA9CE32C-A33E-4FDB-B0C9-56636A76EE7E}" presName="titleText1" presStyleLbl="fgAcc0" presStyleIdx="0" presStyleCnt="1" custLinFactX="-95147" custLinFactY="200000" custLinFactNeighborX="-100000" custLinFactNeighborY="201877">
        <dgm:presLayoutVars>
          <dgm:chMax val="0"/>
          <dgm:chPref val="0"/>
        </dgm:presLayoutVars>
      </dgm:prSet>
      <dgm:spPr/>
      <dgm:t>
        <a:bodyPr/>
        <a:lstStyle/>
        <a:p>
          <a:endParaRPr lang="es-ES"/>
        </a:p>
      </dgm:t>
    </dgm:pt>
    <dgm:pt modelId="{35B35C22-B1A0-4FBB-BC51-D55F90D9F975}" type="pres">
      <dgm:prSet presAssocID="{CA9CE32C-A33E-4FDB-B0C9-56636A76EE7E}" presName="rootConnector1" presStyleLbl="node1" presStyleIdx="0" presStyleCnt="5"/>
      <dgm:spPr/>
    </dgm:pt>
    <dgm:pt modelId="{B101405E-38C9-4C03-A37A-4D1467348850}" type="pres">
      <dgm:prSet presAssocID="{CA9CE32C-A33E-4FDB-B0C9-56636A76EE7E}" presName="hierChild2" presStyleCnt="0"/>
      <dgm:spPr/>
    </dgm:pt>
    <dgm:pt modelId="{D998154E-9AA7-4811-8A2C-32D8D40A5D25}" type="pres">
      <dgm:prSet presAssocID="{D0F8AC41-2193-402B-A7F7-329708FCC394}" presName="Name37" presStyleLbl="parChTrans1D2" presStyleIdx="0" presStyleCnt="6"/>
      <dgm:spPr/>
    </dgm:pt>
    <dgm:pt modelId="{FA032704-5F9F-4955-A634-1158510A2B75}" type="pres">
      <dgm:prSet presAssocID="{EE32B6D1-CE81-48C5-AD98-8EA7D130187C}" presName="hierRoot2" presStyleCnt="0">
        <dgm:presLayoutVars>
          <dgm:hierBranch val="init"/>
        </dgm:presLayoutVars>
      </dgm:prSet>
      <dgm:spPr/>
    </dgm:pt>
    <dgm:pt modelId="{09CB2002-858C-481F-A59F-DA99DFED7344}" type="pres">
      <dgm:prSet presAssocID="{EE32B6D1-CE81-48C5-AD98-8EA7D130187C}" presName="rootComposite" presStyleCnt="0"/>
      <dgm:spPr/>
    </dgm:pt>
    <dgm:pt modelId="{9CB44845-57A2-4FA3-A170-877F73ABAB3E}" type="pres">
      <dgm:prSet presAssocID="{EE32B6D1-CE81-48C5-AD98-8EA7D130187C}" presName="rootText" presStyleLbl="node1" presStyleIdx="0" presStyleCnt="5" custScaleX="118940" custScaleY="245971">
        <dgm:presLayoutVars>
          <dgm:chMax/>
          <dgm:chPref val="3"/>
        </dgm:presLayoutVars>
      </dgm:prSet>
      <dgm:spPr/>
      <dgm:t>
        <a:bodyPr/>
        <a:lstStyle/>
        <a:p>
          <a:endParaRPr lang="es-ES"/>
        </a:p>
      </dgm:t>
    </dgm:pt>
    <dgm:pt modelId="{CD8D8204-28F5-49B0-94D2-04125FC0D5EF}" type="pres">
      <dgm:prSet presAssocID="{EE32B6D1-CE81-48C5-AD98-8EA7D130187C}" presName="titleText2" presStyleLbl="fgAcc1" presStyleIdx="0" presStyleCnt="5" custScaleY="111953" custLinFactY="100000" custLinFactNeighborX="-59867" custLinFactNeighborY="128156">
        <dgm:presLayoutVars>
          <dgm:chMax val="0"/>
          <dgm:chPref val="0"/>
        </dgm:presLayoutVars>
      </dgm:prSet>
      <dgm:spPr/>
      <dgm:t>
        <a:bodyPr/>
        <a:lstStyle/>
        <a:p>
          <a:endParaRPr lang="es-ES"/>
        </a:p>
      </dgm:t>
    </dgm:pt>
    <dgm:pt modelId="{FB343B3B-A0F5-4F69-925D-7DE6E20D43A0}" type="pres">
      <dgm:prSet presAssocID="{EE32B6D1-CE81-48C5-AD98-8EA7D130187C}" presName="rootConnector" presStyleLbl="node2" presStyleIdx="0" presStyleCnt="0"/>
      <dgm:spPr/>
    </dgm:pt>
    <dgm:pt modelId="{5348D8A8-AF41-4337-86E1-98C118443700}" type="pres">
      <dgm:prSet presAssocID="{EE32B6D1-CE81-48C5-AD98-8EA7D130187C}" presName="hierChild4" presStyleCnt="0"/>
      <dgm:spPr/>
    </dgm:pt>
    <dgm:pt modelId="{561F3F5F-7189-4A94-A086-5B5C5247F19F}" type="pres">
      <dgm:prSet presAssocID="{EE32B6D1-CE81-48C5-AD98-8EA7D130187C}" presName="hierChild5" presStyleCnt="0"/>
      <dgm:spPr/>
    </dgm:pt>
    <dgm:pt modelId="{2A5A6FAE-AF4A-41E0-B8AD-6513A20C97EE}" type="pres">
      <dgm:prSet presAssocID="{01892318-0782-4B16-8ACF-06FB50783E47}" presName="Name37" presStyleLbl="parChTrans1D2" presStyleIdx="1" presStyleCnt="6"/>
      <dgm:spPr/>
    </dgm:pt>
    <dgm:pt modelId="{F8578202-17B2-40BB-ACA7-3D0E67C15B9B}" type="pres">
      <dgm:prSet presAssocID="{1EC560AB-1BB6-474B-9FB2-0081CC1EFEED}" presName="hierRoot2" presStyleCnt="0">
        <dgm:presLayoutVars>
          <dgm:hierBranch val="init"/>
        </dgm:presLayoutVars>
      </dgm:prSet>
      <dgm:spPr/>
    </dgm:pt>
    <dgm:pt modelId="{F275C23F-A91B-44EC-9B03-1452125C55FC}" type="pres">
      <dgm:prSet presAssocID="{1EC560AB-1BB6-474B-9FB2-0081CC1EFEED}" presName="rootComposite" presStyleCnt="0"/>
      <dgm:spPr/>
    </dgm:pt>
    <dgm:pt modelId="{F3AC2064-B8AB-4514-A282-C67D33B53758}" type="pres">
      <dgm:prSet presAssocID="{1EC560AB-1BB6-474B-9FB2-0081CC1EFEED}" presName="rootText" presStyleLbl="node1" presStyleIdx="1" presStyleCnt="5" custScaleY="344637">
        <dgm:presLayoutVars>
          <dgm:chMax/>
          <dgm:chPref val="3"/>
        </dgm:presLayoutVars>
      </dgm:prSet>
      <dgm:spPr/>
      <dgm:t>
        <a:bodyPr/>
        <a:lstStyle/>
        <a:p>
          <a:endParaRPr lang="es-ES"/>
        </a:p>
      </dgm:t>
    </dgm:pt>
    <dgm:pt modelId="{F3B9258D-FC8C-478E-8BB6-857109D9CA0F}" type="pres">
      <dgm:prSet presAssocID="{1EC560AB-1BB6-474B-9FB2-0081CC1EFEED}" presName="titleText2" presStyleLbl="fgAcc1" presStyleIdx="1" presStyleCnt="5" custScaleX="133912" custScaleY="143735" custLinFactY="134653" custLinFactNeighborX="-62844" custLinFactNeighborY="200000">
        <dgm:presLayoutVars>
          <dgm:chMax val="0"/>
          <dgm:chPref val="0"/>
        </dgm:presLayoutVars>
      </dgm:prSet>
      <dgm:spPr/>
      <dgm:t>
        <a:bodyPr/>
        <a:lstStyle/>
        <a:p>
          <a:endParaRPr lang="es-ES"/>
        </a:p>
      </dgm:t>
    </dgm:pt>
    <dgm:pt modelId="{CC4BA84B-5F1F-4B57-8708-80019034FDAF}" type="pres">
      <dgm:prSet presAssocID="{1EC560AB-1BB6-474B-9FB2-0081CC1EFEED}" presName="rootConnector" presStyleLbl="node2" presStyleIdx="0" presStyleCnt="0"/>
      <dgm:spPr/>
    </dgm:pt>
    <dgm:pt modelId="{0BF1A16E-2D96-48DF-AA73-65A2061B5EB2}" type="pres">
      <dgm:prSet presAssocID="{1EC560AB-1BB6-474B-9FB2-0081CC1EFEED}" presName="hierChild4" presStyleCnt="0"/>
      <dgm:spPr/>
    </dgm:pt>
    <dgm:pt modelId="{6C3AFE15-2DCA-4D94-AE16-9CDD413C3721}" type="pres">
      <dgm:prSet presAssocID="{1EC560AB-1BB6-474B-9FB2-0081CC1EFEED}" presName="hierChild5" presStyleCnt="0"/>
      <dgm:spPr/>
    </dgm:pt>
    <dgm:pt modelId="{A95FFE21-88DC-4354-9FC6-2E0C80C11CC9}" type="pres">
      <dgm:prSet presAssocID="{7CB41712-CA17-4B67-BEE6-1150CCAD1FB4}" presName="Name37" presStyleLbl="parChTrans1D2" presStyleIdx="2" presStyleCnt="6"/>
      <dgm:spPr/>
    </dgm:pt>
    <dgm:pt modelId="{03D973FE-57B9-45DA-9285-0B994F12660A}" type="pres">
      <dgm:prSet presAssocID="{51FB9359-EB1B-49A9-9CF7-2DFC12252DF6}" presName="hierRoot2" presStyleCnt="0">
        <dgm:presLayoutVars>
          <dgm:hierBranch val="init"/>
        </dgm:presLayoutVars>
      </dgm:prSet>
      <dgm:spPr/>
    </dgm:pt>
    <dgm:pt modelId="{5C21C2BD-DA6A-4A63-B005-AD8C4B5BA242}" type="pres">
      <dgm:prSet presAssocID="{51FB9359-EB1B-49A9-9CF7-2DFC12252DF6}" presName="rootComposite" presStyleCnt="0"/>
      <dgm:spPr/>
    </dgm:pt>
    <dgm:pt modelId="{F5600849-F607-45D9-8A20-99F9A68DE75D}" type="pres">
      <dgm:prSet presAssocID="{51FB9359-EB1B-49A9-9CF7-2DFC12252DF6}" presName="rootText" presStyleLbl="node1" presStyleIdx="2" presStyleCnt="5" custScaleY="234867">
        <dgm:presLayoutVars>
          <dgm:chMax/>
          <dgm:chPref val="3"/>
        </dgm:presLayoutVars>
      </dgm:prSet>
      <dgm:spPr/>
      <dgm:t>
        <a:bodyPr/>
        <a:lstStyle/>
        <a:p>
          <a:endParaRPr lang="es-ES"/>
        </a:p>
      </dgm:t>
    </dgm:pt>
    <dgm:pt modelId="{083FCFC9-9DFC-4A63-83A6-5F4D1872AC97}" type="pres">
      <dgm:prSet presAssocID="{51FB9359-EB1B-49A9-9CF7-2DFC12252DF6}" presName="titleText2" presStyleLbl="fgAcc1" presStyleIdx="2" presStyleCnt="5" custScaleX="99406" custScaleY="107501" custLinFactY="100000" custLinFactNeighborX="-39218" custLinFactNeighborY="133169">
        <dgm:presLayoutVars>
          <dgm:chMax val="0"/>
          <dgm:chPref val="0"/>
        </dgm:presLayoutVars>
      </dgm:prSet>
      <dgm:spPr/>
      <dgm:t>
        <a:bodyPr/>
        <a:lstStyle/>
        <a:p>
          <a:endParaRPr lang="es-ES"/>
        </a:p>
      </dgm:t>
    </dgm:pt>
    <dgm:pt modelId="{C6B2A7BC-9E46-4D59-8415-B58D8008B3AA}" type="pres">
      <dgm:prSet presAssocID="{51FB9359-EB1B-49A9-9CF7-2DFC12252DF6}" presName="rootConnector" presStyleLbl="node2" presStyleIdx="0" presStyleCnt="0"/>
      <dgm:spPr/>
    </dgm:pt>
    <dgm:pt modelId="{2242F0E4-24B2-4296-AFA1-E961746F5430}" type="pres">
      <dgm:prSet presAssocID="{51FB9359-EB1B-49A9-9CF7-2DFC12252DF6}" presName="hierChild4" presStyleCnt="0"/>
      <dgm:spPr/>
    </dgm:pt>
    <dgm:pt modelId="{AB4B208B-F2BC-4BEB-8E0E-B3561CA989F9}" type="pres">
      <dgm:prSet presAssocID="{51FB9359-EB1B-49A9-9CF7-2DFC12252DF6}" presName="hierChild5" presStyleCnt="0"/>
      <dgm:spPr/>
    </dgm:pt>
    <dgm:pt modelId="{2A87F341-0348-4C8B-9DF3-57D0750682B9}" type="pres">
      <dgm:prSet presAssocID="{1305C0FD-C028-4F66-BA1B-D1F5802BB4D2}" presName="Name37" presStyleLbl="parChTrans1D2" presStyleIdx="3" presStyleCnt="6"/>
      <dgm:spPr/>
    </dgm:pt>
    <dgm:pt modelId="{8FA2BECA-58AB-4105-B830-6F0EED630B4B}" type="pres">
      <dgm:prSet presAssocID="{8AE21EE2-F6F0-429B-B68A-CEA01E18F6FA}" presName="hierRoot2" presStyleCnt="0">
        <dgm:presLayoutVars>
          <dgm:hierBranch val="init"/>
        </dgm:presLayoutVars>
      </dgm:prSet>
      <dgm:spPr/>
    </dgm:pt>
    <dgm:pt modelId="{5DE850E0-74B8-4ABE-989E-D785F4249648}" type="pres">
      <dgm:prSet presAssocID="{8AE21EE2-F6F0-429B-B68A-CEA01E18F6FA}" presName="rootComposite" presStyleCnt="0"/>
      <dgm:spPr/>
    </dgm:pt>
    <dgm:pt modelId="{DEF61A55-DDDB-4018-9283-9F6A61CBB19B}" type="pres">
      <dgm:prSet presAssocID="{8AE21EE2-F6F0-429B-B68A-CEA01E18F6FA}" presName="rootText" presStyleLbl="node1" presStyleIdx="3" presStyleCnt="5" custScaleY="349079">
        <dgm:presLayoutVars>
          <dgm:chMax/>
          <dgm:chPref val="3"/>
        </dgm:presLayoutVars>
      </dgm:prSet>
      <dgm:spPr/>
      <dgm:t>
        <a:bodyPr/>
        <a:lstStyle/>
        <a:p>
          <a:endParaRPr lang="es-ES"/>
        </a:p>
      </dgm:t>
    </dgm:pt>
    <dgm:pt modelId="{3382FC73-E198-40A3-AA5A-126198833839}" type="pres">
      <dgm:prSet presAssocID="{8AE21EE2-F6F0-429B-B68A-CEA01E18F6FA}" presName="titleText2" presStyleLbl="fgAcc1" presStyleIdx="3" presStyleCnt="5" custLinFactY="183510" custLinFactNeighborX="-56654" custLinFactNeighborY="200000">
        <dgm:presLayoutVars>
          <dgm:chMax val="0"/>
          <dgm:chPref val="0"/>
        </dgm:presLayoutVars>
      </dgm:prSet>
      <dgm:spPr/>
      <dgm:t>
        <a:bodyPr/>
        <a:lstStyle/>
        <a:p>
          <a:endParaRPr lang="es-ES"/>
        </a:p>
      </dgm:t>
    </dgm:pt>
    <dgm:pt modelId="{F658292E-CC1F-465E-8CD6-B53C4F96D396}" type="pres">
      <dgm:prSet presAssocID="{8AE21EE2-F6F0-429B-B68A-CEA01E18F6FA}" presName="rootConnector" presStyleLbl="node2" presStyleIdx="0" presStyleCnt="0"/>
      <dgm:spPr/>
    </dgm:pt>
    <dgm:pt modelId="{57707182-C4BC-4EFC-BB49-F52FBBC3E8C1}" type="pres">
      <dgm:prSet presAssocID="{8AE21EE2-F6F0-429B-B68A-CEA01E18F6FA}" presName="hierChild4" presStyleCnt="0"/>
      <dgm:spPr/>
    </dgm:pt>
    <dgm:pt modelId="{EA16695E-DAD0-46FA-ABB4-9341087FB52C}" type="pres">
      <dgm:prSet presAssocID="{8AE21EE2-F6F0-429B-B68A-CEA01E18F6FA}" presName="hierChild5" presStyleCnt="0"/>
      <dgm:spPr/>
    </dgm:pt>
    <dgm:pt modelId="{2342CDFC-0347-4A4A-8847-F29ECD62654B}" type="pres">
      <dgm:prSet presAssocID="{A8533DCF-A268-4CBE-986D-83C16C99BE30}" presName="Name37" presStyleLbl="parChTrans1D2" presStyleIdx="4" presStyleCnt="6"/>
      <dgm:spPr/>
    </dgm:pt>
    <dgm:pt modelId="{D588CB5E-2A6D-4240-81F9-FF9DBA084314}" type="pres">
      <dgm:prSet presAssocID="{C1531FF4-0D4B-4268-BCF5-C5FDA62BE279}" presName="hierRoot2" presStyleCnt="0">
        <dgm:presLayoutVars>
          <dgm:hierBranch val="init"/>
        </dgm:presLayoutVars>
      </dgm:prSet>
      <dgm:spPr/>
    </dgm:pt>
    <dgm:pt modelId="{A22EEE09-18A9-46F7-9662-6020316AF16E}" type="pres">
      <dgm:prSet presAssocID="{C1531FF4-0D4B-4268-BCF5-C5FDA62BE279}" presName="rootComposite" presStyleCnt="0"/>
      <dgm:spPr/>
    </dgm:pt>
    <dgm:pt modelId="{BF7515ED-6EEA-4EEC-8396-BF5FF488D26E}" type="pres">
      <dgm:prSet presAssocID="{C1531FF4-0D4B-4268-BCF5-C5FDA62BE279}" presName="rootText" presStyleLbl="node1" presStyleIdx="4" presStyleCnt="5" custScaleY="344734">
        <dgm:presLayoutVars>
          <dgm:chMax/>
          <dgm:chPref val="3"/>
        </dgm:presLayoutVars>
      </dgm:prSet>
      <dgm:spPr/>
      <dgm:t>
        <a:bodyPr/>
        <a:lstStyle/>
        <a:p>
          <a:endParaRPr lang="es-ES"/>
        </a:p>
      </dgm:t>
    </dgm:pt>
    <dgm:pt modelId="{2C594333-A78C-4B0E-A34E-866841D363FF}" type="pres">
      <dgm:prSet presAssocID="{C1531FF4-0D4B-4268-BCF5-C5FDA62BE279}" presName="titleText2" presStyleLbl="fgAcc1" presStyleIdx="4" presStyleCnt="5" custScaleX="52768" custScaleY="75685" custLinFactY="150120" custLinFactNeighborX="-55312" custLinFactNeighborY="200000">
        <dgm:presLayoutVars>
          <dgm:chMax val="0"/>
          <dgm:chPref val="0"/>
        </dgm:presLayoutVars>
      </dgm:prSet>
      <dgm:spPr/>
      <dgm:t>
        <a:bodyPr/>
        <a:lstStyle/>
        <a:p>
          <a:endParaRPr lang="es-ES"/>
        </a:p>
      </dgm:t>
    </dgm:pt>
    <dgm:pt modelId="{091FA811-0A7B-4654-ABCC-39D1B3F2D3AC}" type="pres">
      <dgm:prSet presAssocID="{C1531FF4-0D4B-4268-BCF5-C5FDA62BE279}" presName="rootConnector" presStyleLbl="node2" presStyleIdx="0" presStyleCnt="0"/>
      <dgm:spPr/>
    </dgm:pt>
    <dgm:pt modelId="{E2290AF5-F170-4415-8D43-23513A3BD9DC}" type="pres">
      <dgm:prSet presAssocID="{C1531FF4-0D4B-4268-BCF5-C5FDA62BE279}" presName="hierChild4" presStyleCnt="0"/>
      <dgm:spPr/>
    </dgm:pt>
    <dgm:pt modelId="{878598D0-E749-4B61-ADA4-F51DEA4F369D}" type="pres">
      <dgm:prSet presAssocID="{C1531FF4-0D4B-4268-BCF5-C5FDA62BE279}" presName="hierChild5" presStyleCnt="0"/>
      <dgm:spPr/>
    </dgm:pt>
    <dgm:pt modelId="{1F26A67F-F0AF-4DEC-AECC-8AAECBB35577}" type="pres">
      <dgm:prSet presAssocID="{CA9CE32C-A33E-4FDB-B0C9-56636A76EE7E}" presName="hierChild3" presStyleCnt="0"/>
      <dgm:spPr/>
    </dgm:pt>
    <dgm:pt modelId="{1FF7464F-1BFD-4791-A360-A06D474986DC}" type="pres">
      <dgm:prSet presAssocID="{4C466D4D-7741-4226-9502-3C9916522B22}" presName="Name96" presStyleLbl="parChTrans1D2" presStyleIdx="5" presStyleCnt="6"/>
      <dgm:spPr/>
    </dgm:pt>
    <dgm:pt modelId="{E75C2DCB-B6A8-481B-87F0-10BB149B1572}" type="pres">
      <dgm:prSet presAssocID="{A7EEB1D5-C8B1-4779-B76F-528152415A5F}" presName="hierRoot3" presStyleCnt="0">
        <dgm:presLayoutVars>
          <dgm:hierBranch val="init"/>
        </dgm:presLayoutVars>
      </dgm:prSet>
      <dgm:spPr/>
    </dgm:pt>
    <dgm:pt modelId="{C410C8F3-664C-40F7-84CD-04D52E917BEB}" type="pres">
      <dgm:prSet presAssocID="{A7EEB1D5-C8B1-4779-B76F-528152415A5F}" presName="rootComposite3" presStyleCnt="0"/>
      <dgm:spPr/>
    </dgm:pt>
    <dgm:pt modelId="{7EE46E69-5171-41E5-A339-2CD42EC67309}" type="pres">
      <dgm:prSet presAssocID="{A7EEB1D5-C8B1-4779-B76F-528152415A5F}" presName="rootText3" presStyleLbl="asst1" presStyleIdx="0" presStyleCnt="1" custScaleX="219486" custScaleY="216747" custLinFactNeighborX="-32721" custLinFactNeighborY="-38801">
        <dgm:presLayoutVars>
          <dgm:chPref val="3"/>
        </dgm:presLayoutVars>
      </dgm:prSet>
      <dgm:spPr/>
      <dgm:t>
        <a:bodyPr/>
        <a:lstStyle/>
        <a:p>
          <a:endParaRPr lang="es-ES"/>
        </a:p>
      </dgm:t>
    </dgm:pt>
    <dgm:pt modelId="{F10CE683-7234-4483-BCF7-92384CF1C6DE}" type="pres">
      <dgm:prSet presAssocID="{A7EEB1D5-C8B1-4779-B76F-528152415A5F}" presName="titleText3" presStyleLbl="fgAcc2" presStyleIdx="0" presStyleCnt="1" custLinFactNeighborX="38438" custLinFactNeighborY="81003">
        <dgm:presLayoutVars>
          <dgm:chMax val="0"/>
          <dgm:chPref val="0"/>
        </dgm:presLayoutVars>
      </dgm:prSet>
      <dgm:spPr/>
      <dgm:t>
        <a:bodyPr/>
        <a:lstStyle/>
        <a:p>
          <a:endParaRPr lang="es-ES"/>
        </a:p>
      </dgm:t>
    </dgm:pt>
    <dgm:pt modelId="{848F44B1-EA33-420D-BBB5-D6100F5A1DC7}" type="pres">
      <dgm:prSet presAssocID="{A7EEB1D5-C8B1-4779-B76F-528152415A5F}" presName="rootConnector3" presStyleLbl="asst1" presStyleIdx="0" presStyleCnt="1"/>
      <dgm:spPr/>
    </dgm:pt>
    <dgm:pt modelId="{5831D5DE-F556-4E24-9F2C-7591B0731005}" type="pres">
      <dgm:prSet presAssocID="{A7EEB1D5-C8B1-4779-B76F-528152415A5F}" presName="hierChild6" presStyleCnt="0"/>
      <dgm:spPr/>
    </dgm:pt>
    <dgm:pt modelId="{E16920FD-7B5E-4663-8AF5-E7491C046645}" type="pres">
      <dgm:prSet presAssocID="{A7EEB1D5-C8B1-4779-B76F-528152415A5F}" presName="hierChild7" presStyleCnt="0"/>
      <dgm:spPr/>
    </dgm:pt>
  </dgm:ptLst>
  <dgm:cxnLst>
    <dgm:cxn modelId="{3096D35C-9C78-4223-9EA6-7E2EF0B5EFB1}" type="presOf" srcId="{EED5D19E-AB8B-40C1-BE6A-433E2F0CC97E}" destId="{F3B9258D-FC8C-478E-8BB6-857109D9CA0F}" srcOrd="0" destOrd="0" presId="urn:microsoft.com/office/officeart/2008/layout/NameandTitleOrganizationalChart"/>
    <dgm:cxn modelId="{3AD2DA8A-4225-4631-95D1-8B7BDA7FCF75}" type="presOf" srcId="{760BBB1A-B073-484B-BC57-EFAF727213F7}" destId="{2C594333-A78C-4B0E-A34E-866841D363FF}" srcOrd="0" destOrd="0" presId="urn:microsoft.com/office/officeart/2008/layout/NameandTitleOrganizationalChart"/>
    <dgm:cxn modelId="{DF42697B-5C4D-4B88-86A6-22E0D705F555}" type="presOf" srcId="{7CB41712-CA17-4B67-BEE6-1150CCAD1FB4}" destId="{A95FFE21-88DC-4354-9FC6-2E0C80C11CC9}" srcOrd="0" destOrd="0" presId="urn:microsoft.com/office/officeart/2008/layout/NameandTitleOrganizationalChart"/>
    <dgm:cxn modelId="{FF275F5D-FD54-42BD-AB4D-ABEA54C79136}" type="presOf" srcId="{1EC560AB-1BB6-474B-9FB2-0081CC1EFEED}" destId="{CC4BA84B-5F1F-4B57-8708-80019034FDAF}" srcOrd="1" destOrd="0" presId="urn:microsoft.com/office/officeart/2008/layout/NameandTitleOrganizationalChart"/>
    <dgm:cxn modelId="{6CB96BF2-7C11-4322-8DEB-016266614E26}" srcId="{CA9CE32C-A33E-4FDB-B0C9-56636A76EE7E}" destId="{8AE21EE2-F6F0-429B-B68A-CEA01E18F6FA}" srcOrd="4" destOrd="0" parTransId="{1305C0FD-C028-4F66-BA1B-D1F5802BB4D2}" sibTransId="{AEF89544-A5DA-4130-8995-B515F8F417AD}"/>
    <dgm:cxn modelId="{4D555D50-85C0-4900-BA15-7B4E5E69C809}" srcId="{CA9CE32C-A33E-4FDB-B0C9-56636A76EE7E}" destId="{A7EEB1D5-C8B1-4779-B76F-528152415A5F}" srcOrd="0" destOrd="0" parTransId="{4C466D4D-7741-4226-9502-3C9916522B22}" sibTransId="{A951CE2D-F5A4-4F8A-A6F0-153C1A3DBF27}"/>
    <dgm:cxn modelId="{485A2B2D-41B8-4532-883D-1C2346057FDA}" type="presOf" srcId="{A8533DCF-A268-4CBE-986D-83C16C99BE30}" destId="{2342CDFC-0347-4A4A-8847-F29ECD62654B}" srcOrd="0" destOrd="0" presId="urn:microsoft.com/office/officeart/2008/layout/NameandTitleOrganizationalChart"/>
    <dgm:cxn modelId="{B01FFC2F-939F-4866-B475-9B3D237B8D8A}" type="presOf" srcId="{CA9CE32C-A33E-4FDB-B0C9-56636A76EE7E}" destId="{D08F3EEF-A254-4AD5-93F7-ADBDFC6FC4FE}" srcOrd="0" destOrd="0" presId="urn:microsoft.com/office/officeart/2008/layout/NameandTitleOrganizationalChart"/>
    <dgm:cxn modelId="{B19D9DB0-546F-4747-A2C6-C172B93F24D5}" type="presOf" srcId="{EE32B6D1-CE81-48C5-AD98-8EA7D130187C}" destId="{9CB44845-57A2-4FA3-A170-877F73ABAB3E}" srcOrd="0" destOrd="0" presId="urn:microsoft.com/office/officeart/2008/layout/NameandTitleOrganizationalChart"/>
    <dgm:cxn modelId="{687A8C4A-F7F8-4BF5-8698-75B249D2BE09}" type="presOf" srcId="{EE32B6D1-CE81-48C5-AD98-8EA7D130187C}" destId="{FB343B3B-A0F5-4F69-925D-7DE6E20D43A0}" srcOrd="1" destOrd="0" presId="urn:microsoft.com/office/officeart/2008/layout/NameandTitleOrganizationalChart"/>
    <dgm:cxn modelId="{08F406BF-D030-416B-96F3-8EBA7BBF24D4}" srcId="{7E44FE67-873B-4F7A-AFC7-7F0A544EE0AF}" destId="{CA9CE32C-A33E-4FDB-B0C9-56636A76EE7E}" srcOrd="0" destOrd="0" parTransId="{D1D8AB58-4916-475F-A914-D97AC4A5710B}" sibTransId="{F5B88504-C7E4-49DC-A09B-7A0B9A3D6FF2}"/>
    <dgm:cxn modelId="{A5B9C794-9DA6-47D2-9B47-153CE1AFAD1E}" type="presOf" srcId="{1EC560AB-1BB6-474B-9FB2-0081CC1EFEED}" destId="{F3AC2064-B8AB-4514-A282-C67D33B53758}" srcOrd="0" destOrd="0" presId="urn:microsoft.com/office/officeart/2008/layout/NameandTitleOrganizationalChart"/>
    <dgm:cxn modelId="{852ACA63-74D3-4E08-814D-718D3121C5B2}" type="presOf" srcId="{C1531FF4-0D4B-4268-BCF5-C5FDA62BE279}" destId="{091FA811-0A7B-4654-ABCC-39D1B3F2D3AC}" srcOrd="1" destOrd="0" presId="urn:microsoft.com/office/officeart/2008/layout/NameandTitleOrganizationalChart"/>
    <dgm:cxn modelId="{0A28D5CA-33A3-4144-9176-71B35E7A0EC9}" type="presOf" srcId="{8AE21EE2-F6F0-429B-B68A-CEA01E18F6FA}" destId="{DEF61A55-DDDB-4018-9283-9F6A61CBB19B}" srcOrd="0" destOrd="0" presId="urn:microsoft.com/office/officeart/2008/layout/NameandTitleOrganizationalChart"/>
    <dgm:cxn modelId="{8BF4D9FC-EA55-4611-A577-6C0935C10BE0}" type="presOf" srcId="{B15EAAD4-B3F1-48E3-BD72-D1A63038E379}" destId="{CD8D8204-28F5-49B0-94D2-04125FC0D5EF}" srcOrd="0" destOrd="0" presId="urn:microsoft.com/office/officeart/2008/layout/NameandTitleOrganizationalChart"/>
    <dgm:cxn modelId="{4E54D059-68CA-49BD-9E92-9DF83536A9E2}" srcId="{CA9CE32C-A33E-4FDB-B0C9-56636A76EE7E}" destId="{1EC560AB-1BB6-474B-9FB2-0081CC1EFEED}" srcOrd="2" destOrd="0" parTransId="{01892318-0782-4B16-8ACF-06FB50783E47}" sibTransId="{EED5D19E-AB8B-40C1-BE6A-433E2F0CC97E}"/>
    <dgm:cxn modelId="{67F8FBD6-6F17-4138-9916-A46322936A3E}" type="presOf" srcId="{F5B88504-C7E4-49DC-A09B-7A0B9A3D6FF2}" destId="{326F28D3-84A2-4AC5-AB7B-FA607AD1CF5D}" srcOrd="0" destOrd="0" presId="urn:microsoft.com/office/officeart/2008/layout/NameandTitleOrganizationalChart"/>
    <dgm:cxn modelId="{E6FE10EB-B2AA-4889-92FC-8F4B2F9C8373}" srcId="{CA9CE32C-A33E-4FDB-B0C9-56636A76EE7E}" destId="{51FB9359-EB1B-49A9-9CF7-2DFC12252DF6}" srcOrd="3" destOrd="0" parTransId="{7CB41712-CA17-4B67-BEE6-1150CCAD1FB4}" sibTransId="{95D889DA-C6E2-4677-A657-439EFB31E5C0}"/>
    <dgm:cxn modelId="{34BAB658-E0BB-4D58-BB1F-1FE5E3F4DE21}" type="presOf" srcId="{D0F8AC41-2193-402B-A7F7-329708FCC394}" destId="{D998154E-9AA7-4811-8A2C-32D8D40A5D25}" srcOrd="0" destOrd="0" presId="urn:microsoft.com/office/officeart/2008/layout/NameandTitleOrganizationalChart"/>
    <dgm:cxn modelId="{F8D975EE-835C-4779-8B5A-E04BB45F3918}" type="presOf" srcId="{51FB9359-EB1B-49A9-9CF7-2DFC12252DF6}" destId="{C6B2A7BC-9E46-4D59-8415-B58D8008B3AA}" srcOrd="1" destOrd="0" presId="urn:microsoft.com/office/officeart/2008/layout/NameandTitleOrganizationalChart"/>
    <dgm:cxn modelId="{65DFA547-FFD3-4FA1-95C7-3F7E246AA8C2}" type="presOf" srcId="{4C466D4D-7741-4226-9502-3C9916522B22}" destId="{1FF7464F-1BFD-4791-A360-A06D474986DC}" srcOrd="0" destOrd="0" presId="urn:microsoft.com/office/officeart/2008/layout/NameandTitleOrganizationalChart"/>
    <dgm:cxn modelId="{D7234D86-D518-42A4-B9A3-A3FE45200754}" type="presOf" srcId="{01892318-0782-4B16-8ACF-06FB50783E47}" destId="{2A5A6FAE-AF4A-41E0-B8AD-6513A20C97EE}" srcOrd="0" destOrd="0" presId="urn:microsoft.com/office/officeart/2008/layout/NameandTitleOrganizationalChart"/>
    <dgm:cxn modelId="{CB6C599F-762C-474F-A28D-9AFE2882B467}" type="presOf" srcId="{C1531FF4-0D4B-4268-BCF5-C5FDA62BE279}" destId="{BF7515ED-6EEA-4EEC-8396-BF5FF488D26E}" srcOrd="0" destOrd="0" presId="urn:microsoft.com/office/officeart/2008/layout/NameandTitleOrganizationalChart"/>
    <dgm:cxn modelId="{56EB7D20-FA4E-4D6C-BADD-5813442E24E9}" type="presOf" srcId="{51FB9359-EB1B-49A9-9CF7-2DFC12252DF6}" destId="{F5600849-F607-45D9-8A20-99F9A68DE75D}" srcOrd="0" destOrd="0" presId="urn:microsoft.com/office/officeart/2008/layout/NameandTitleOrganizationalChart"/>
    <dgm:cxn modelId="{930D6D00-3FA2-46E8-97E6-2816A834E502}" srcId="{CA9CE32C-A33E-4FDB-B0C9-56636A76EE7E}" destId="{EE32B6D1-CE81-48C5-AD98-8EA7D130187C}" srcOrd="1" destOrd="0" parTransId="{D0F8AC41-2193-402B-A7F7-329708FCC394}" sibTransId="{B15EAAD4-B3F1-48E3-BD72-D1A63038E379}"/>
    <dgm:cxn modelId="{3C3C9571-8916-4D87-9147-A5EA8770861A}" type="presOf" srcId="{A7EEB1D5-C8B1-4779-B76F-528152415A5F}" destId="{7EE46E69-5171-41E5-A339-2CD42EC67309}" srcOrd="0" destOrd="0" presId="urn:microsoft.com/office/officeart/2008/layout/NameandTitleOrganizationalChart"/>
    <dgm:cxn modelId="{2969D9FB-220C-493A-9DD0-E8B8A02F836D}" type="presOf" srcId="{AEF89544-A5DA-4130-8995-B515F8F417AD}" destId="{3382FC73-E198-40A3-AA5A-126198833839}" srcOrd="0" destOrd="0" presId="urn:microsoft.com/office/officeart/2008/layout/NameandTitleOrganizationalChart"/>
    <dgm:cxn modelId="{9089BED6-3FCF-40D7-B908-95EEDCCB38D4}" type="presOf" srcId="{1305C0FD-C028-4F66-BA1B-D1F5802BB4D2}" destId="{2A87F341-0348-4C8B-9DF3-57D0750682B9}" srcOrd="0" destOrd="0" presId="urn:microsoft.com/office/officeart/2008/layout/NameandTitleOrganizationalChart"/>
    <dgm:cxn modelId="{560E36EC-FC10-4B33-BD5E-C327493674B6}" type="presOf" srcId="{95D889DA-C6E2-4677-A657-439EFB31E5C0}" destId="{083FCFC9-9DFC-4A63-83A6-5F4D1872AC97}" srcOrd="0" destOrd="0" presId="urn:microsoft.com/office/officeart/2008/layout/NameandTitleOrganizationalChart"/>
    <dgm:cxn modelId="{7651C337-E0BB-4477-8998-26B06CCC390D}" srcId="{CA9CE32C-A33E-4FDB-B0C9-56636A76EE7E}" destId="{C1531FF4-0D4B-4268-BCF5-C5FDA62BE279}" srcOrd="5" destOrd="0" parTransId="{A8533DCF-A268-4CBE-986D-83C16C99BE30}" sibTransId="{760BBB1A-B073-484B-BC57-EFAF727213F7}"/>
    <dgm:cxn modelId="{3C91E972-DD81-467C-BA7B-227D830B8D4E}" type="presOf" srcId="{CA9CE32C-A33E-4FDB-B0C9-56636A76EE7E}" destId="{35B35C22-B1A0-4FBB-BC51-D55F90D9F975}" srcOrd="1" destOrd="0" presId="urn:microsoft.com/office/officeart/2008/layout/NameandTitleOrganizationalChart"/>
    <dgm:cxn modelId="{7C0D6085-B1EE-4E65-85EE-8035A24830A8}" type="presOf" srcId="{8AE21EE2-F6F0-429B-B68A-CEA01E18F6FA}" destId="{F658292E-CC1F-465E-8CD6-B53C4F96D396}" srcOrd="1" destOrd="0" presId="urn:microsoft.com/office/officeart/2008/layout/NameandTitleOrganizationalChart"/>
    <dgm:cxn modelId="{03DA0EF1-070C-4ACE-BA59-A752C1ABC372}" type="presOf" srcId="{7E44FE67-873B-4F7A-AFC7-7F0A544EE0AF}" destId="{3382432C-88BC-4FF7-971A-8897A3754401}" srcOrd="0" destOrd="0" presId="urn:microsoft.com/office/officeart/2008/layout/NameandTitleOrganizationalChart"/>
    <dgm:cxn modelId="{84AF0AE2-53E2-45F9-8508-EAA15BF09BE8}" type="presOf" srcId="{A951CE2D-F5A4-4F8A-A6F0-153C1A3DBF27}" destId="{F10CE683-7234-4483-BCF7-92384CF1C6DE}" srcOrd="0" destOrd="0" presId="urn:microsoft.com/office/officeart/2008/layout/NameandTitleOrganizationalChart"/>
    <dgm:cxn modelId="{8360B728-AE6D-4CEB-9907-E7321B38FD9D}" type="presOf" srcId="{A7EEB1D5-C8B1-4779-B76F-528152415A5F}" destId="{848F44B1-EA33-420D-BBB5-D6100F5A1DC7}" srcOrd="1" destOrd="0" presId="urn:microsoft.com/office/officeart/2008/layout/NameandTitleOrganizationalChart"/>
    <dgm:cxn modelId="{0933AE6D-6227-4214-8DF7-2039F93EB666}" type="presParOf" srcId="{3382432C-88BC-4FF7-971A-8897A3754401}" destId="{4529E9B5-1000-4AB7-ACD5-EB3BBC3B28DF}" srcOrd="0" destOrd="0" presId="urn:microsoft.com/office/officeart/2008/layout/NameandTitleOrganizationalChart"/>
    <dgm:cxn modelId="{AF81C051-B929-4169-9CD5-9E85707AA34E}" type="presParOf" srcId="{4529E9B5-1000-4AB7-ACD5-EB3BBC3B28DF}" destId="{CF43FE65-D44F-431A-B425-FF43C9CA2F5C}" srcOrd="0" destOrd="0" presId="urn:microsoft.com/office/officeart/2008/layout/NameandTitleOrganizationalChart"/>
    <dgm:cxn modelId="{F5BF45FA-2284-44C8-856A-B4559F8ABFCE}" type="presParOf" srcId="{CF43FE65-D44F-431A-B425-FF43C9CA2F5C}" destId="{D08F3EEF-A254-4AD5-93F7-ADBDFC6FC4FE}" srcOrd="0" destOrd="0" presId="urn:microsoft.com/office/officeart/2008/layout/NameandTitleOrganizationalChart"/>
    <dgm:cxn modelId="{3554CD66-E528-4A48-9C6D-7F9E644DF239}" type="presParOf" srcId="{CF43FE65-D44F-431A-B425-FF43C9CA2F5C}" destId="{326F28D3-84A2-4AC5-AB7B-FA607AD1CF5D}" srcOrd="1" destOrd="0" presId="urn:microsoft.com/office/officeart/2008/layout/NameandTitleOrganizationalChart"/>
    <dgm:cxn modelId="{F1D256F4-137D-4D38-B4DE-BF0B5758E830}" type="presParOf" srcId="{CF43FE65-D44F-431A-B425-FF43C9CA2F5C}" destId="{35B35C22-B1A0-4FBB-BC51-D55F90D9F975}" srcOrd="2" destOrd="0" presId="urn:microsoft.com/office/officeart/2008/layout/NameandTitleOrganizationalChart"/>
    <dgm:cxn modelId="{8EBFB9F5-0E28-4E19-8DB5-ACE8218E5334}" type="presParOf" srcId="{4529E9B5-1000-4AB7-ACD5-EB3BBC3B28DF}" destId="{B101405E-38C9-4C03-A37A-4D1467348850}" srcOrd="1" destOrd="0" presId="urn:microsoft.com/office/officeart/2008/layout/NameandTitleOrganizationalChart"/>
    <dgm:cxn modelId="{5A6261C4-FD79-4383-A654-71EB633127C2}" type="presParOf" srcId="{B101405E-38C9-4C03-A37A-4D1467348850}" destId="{D998154E-9AA7-4811-8A2C-32D8D40A5D25}" srcOrd="0" destOrd="0" presId="urn:microsoft.com/office/officeart/2008/layout/NameandTitleOrganizationalChart"/>
    <dgm:cxn modelId="{9C3883FB-0CA8-42EF-B6F4-624C93D2562E}" type="presParOf" srcId="{B101405E-38C9-4C03-A37A-4D1467348850}" destId="{FA032704-5F9F-4955-A634-1158510A2B75}" srcOrd="1" destOrd="0" presId="urn:microsoft.com/office/officeart/2008/layout/NameandTitleOrganizationalChart"/>
    <dgm:cxn modelId="{9FB7C406-911A-4DC7-9E55-6B997ADE6EFE}" type="presParOf" srcId="{FA032704-5F9F-4955-A634-1158510A2B75}" destId="{09CB2002-858C-481F-A59F-DA99DFED7344}" srcOrd="0" destOrd="0" presId="urn:microsoft.com/office/officeart/2008/layout/NameandTitleOrganizationalChart"/>
    <dgm:cxn modelId="{C5064A26-25D5-4EEE-978C-3DA695CD754B}" type="presParOf" srcId="{09CB2002-858C-481F-A59F-DA99DFED7344}" destId="{9CB44845-57A2-4FA3-A170-877F73ABAB3E}" srcOrd="0" destOrd="0" presId="urn:microsoft.com/office/officeart/2008/layout/NameandTitleOrganizationalChart"/>
    <dgm:cxn modelId="{573B38D2-DD78-4D0A-B3C2-985EEA98D567}" type="presParOf" srcId="{09CB2002-858C-481F-A59F-DA99DFED7344}" destId="{CD8D8204-28F5-49B0-94D2-04125FC0D5EF}" srcOrd="1" destOrd="0" presId="urn:microsoft.com/office/officeart/2008/layout/NameandTitleOrganizationalChart"/>
    <dgm:cxn modelId="{B244F91E-C737-424E-89A1-D89D6942D3EA}" type="presParOf" srcId="{09CB2002-858C-481F-A59F-DA99DFED7344}" destId="{FB343B3B-A0F5-4F69-925D-7DE6E20D43A0}" srcOrd="2" destOrd="0" presId="urn:microsoft.com/office/officeart/2008/layout/NameandTitleOrganizationalChart"/>
    <dgm:cxn modelId="{6A800444-F2E8-44EC-8A51-ECB0EA1CED71}" type="presParOf" srcId="{FA032704-5F9F-4955-A634-1158510A2B75}" destId="{5348D8A8-AF41-4337-86E1-98C118443700}" srcOrd="1" destOrd="0" presId="urn:microsoft.com/office/officeart/2008/layout/NameandTitleOrganizationalChart"/>
    <dgm:cxn modelId="{F1B7361B-71E1-42AA-A4F7-D3CEEE5901EF}" type="presParOf" srcId="{FA032704-5F9F-4955-A634-1158510A2B75}" destId="{561F3F5F-7189-4A94-A086-5B5C5247F19F}" srcOrd="2" destOrd="0" presId="urn:microsoft.com/office/officeart/2008/layout/NameandTitleOrganizationalChart"/>
    <dgm:cxn modelId="{B48493DD-0F47-4CFE-97EA-0E40B50CD5DA}" type="presParOf" srcId="{B101405E-38C9-4C03-A37A-4D1467348850}" destId="{2A5A6FAE-AF4A-41E0-B8AD-6513A20C97EE}" srcOrd="2" destOrd="0" presId="urn:microsoft.com/office/officeart/2008/layout/NameandTitleOrganizationalChart"/>
    <dgm:cxn modelId="{CD0ED2CF-4244-43A2-89F3-E5FF17D4B146}" type="presParOf" srcId="{B101405E-38C9-4C03-A37A-4D1467348850}" destId="{F8578202-17B2-40BB-ACA7-3D0E67C15B9B}" srcOrd="3" destOrd="0" presId="urn:microsoft.com/office/officeart/2008/layout/NameandTitleOrganizationalChart"/>
    <dgm:cxn modelId="{A62AD613-097D-4A3D-86FC-8D91DD72427E}" type="presParOf" srcId="{F8578202-17B2-40BB-ACA7-3D0E67C15B9B}" destId="{F275C23F-A91B-44EC-9B03-1452125C55FC}" srcOrd="0" destOrd="0" presId="urn:microsoft.com/office/officeart/2008/layout/NameandTitleOrganizationalChart"/>
    <dgm:cxn modelId="{990D4807-4EA1-4AEA-9FA5-EF25D6A51A46}" type="presParOf" srcId="{F275C23F-A91B-44EC-9B03-1452125C55FC}" destId="{F3AC2064-B8AB-4514-A282-C67D33B53758}" srcOrd="0" destOrd="0" presId="urn:microsoft.com/office/officeart/2008/layout/NameandTitleOrganizationalChart"/>
    <dgm:cxn modelId="{E1F8C07B-FAAA-4E60-8729-D897A23082BA}" type="presParOf" srcId="{F275C23F-A91B-44EC-9B03-1452125C55FC}" destId="{F3B9258D-FC8C-478E-8BB6-857109D9CA0F}" srcOrd="1" destOrd="0" presId="urn:microsoft.com/office/officeart/2008/layout/NameandTitleOrganizationalChart"/>
    <dgm:cxn modelId="{0CA8064D-DF43-430F-AE2C-9103D455AB07}" type="presParOf" srcId="{F275C23F-A91B-44EC-9B03-1452125C55FC}" destId="{CC4BA84B-5F1F-4B57-8708-80019034FDAF}" srcOrd="2" destOrd="0" presId="urn:microsoft.com/office/officeart/2008/layout/NameandTitleOrganizationalChart"/>
    <dgm:cxn modelId="{48769864-DF25-4E9E-AFCC-AB9BB9591A2F}" type="presParOf" srcId="{F8578202-17B2-40BB-ACA7-3D0E67C15B9B}" destId="{0BF1A16E-2D96-48DF-AA73-65A2061B5EB2}" srcOrd="1" destOrd="0" presId="urn:microsoft.com/office/officeart/2008/layout/NameandTitleOrganizationalChart"/>
    <dgm:cxn modelId="{D82734FF-C519-4640-AD8A-E78F81499E18}" type="presParOf" srcId="{F8578202-17B2-40BB-ACA7-3D0E67C15B9B}" destId="{6C3AFE15-2DCA-4D94-AE16-9CDD413C3721}" srcOrd="2" destOrd="0" presId="urn:microsoft.com/office/officeart/2008/layout/NameandTitleOrganizationalChart"/>
    <dgm:cxn modelId="{A1C5E623-39C2-483F-B988-7BD6A7B9C29C}" type="presParOf" srcId="{B101405E-38C9-4C03-A37A-4D1467348850}" destId="{A95FFE21-88DC-4354-9FC6-2E0C80C11CC9}" srcOrd="4" destOrd="0" presId="urn:microsoft.com/office/officeart/2008/layout/NameandTitleOrganizationalChart"/>
    <dgm:cxn modelId="{E8ED4F23-6339-49C5-B945-BD0282E06975}" type="presParOf" srcId="{B101405E-38C9-4C03-A37A-4D1467348850}" destId="{03D973FE-57B9-45DA-9285-0B994F12660A}" srcOrd="5" destOrd="0" presId="urn:microsoft.com/office/officeart/2008/layout/NameandTitleOrganizationalChart"/>
    <dgm:cxn modelId="{5BB73844-FB1F-4EEF-B926-13B6623B73E5}" type="presParOf" srcId="{03D973FE-57B9-45DA-9285-0B994F12660A}" destId="{5C21C2BD-DA6A-4A63-B005-AD8C4B5BA242}" srcOrd="0" destOrd="0" presId="urn:microsoft.com/office/officeart/2008/layout/NameandTitleOrganizationalChart"/>
    <dgm:cxn modelId="{AF3B6F1E-F1BE-4360-82A8-7AF33FD60312}" type="presParOf" srcId="{5C21C2BD-DA6A-4A63-B005-AD8C4B5BA242}" destId="{F5600849-F607-45D9-8A20-99F9A68DE75D}" srcOrd="0" destOrd="0" presId="urn:microsoft.com/office/officeart/2008/layout/NameandTitleOrganizationalChart"/>
    <dgm:cxn modelId="{AEA31765-E090-433F-BBD1-51A2207E375D}" type="presParOf" srcId="{5C21C2BD-DA6A-4A63-B005-AD8C4B5BA242}" destId="{083FCFC9-9DFC-4A63-83A6-5F4D1872AC97}" srcOrd="1" destOrd="0" presId="urn:microsoft.com/office/officeart/2008/layout/NameandTitleOrganizationalChart"/>
    <dgm:cxn modelId="{33249A36-6532-48D0-845F-478D37AE0E9B}" type="presParOf" srcId="{5C21C2BD-DA6A-4A63-B005-AD8C4B5BA242}" destId="{C6B2A7BC-9E46-4D59-8415-B58D8008B3AA}" srcOrd="2" destOrd="0" presId="urn:microsoft.com/office/officeart/2008/layout/NameandTitleOrganizationalChart"/>
    <dgm:cxn modelId="{8600848D-C6C8-4A58-8E38-E82DEF4E48B0}" type="presParOf" srcId="{03D973FE-57B9-45DA-9285-0B994F12660A}" destId="{2242F0E4-24B2-4296-AFA1-E961746F5430}" srcOrd="1" destOrd="0" presId="urn:microsoft.com/office/officeart/2008/layout/NameandTitleOrganizationalChart"/>
    <dgm:cxn modelId="{0D5C8493-58E0-4342-A21D-05F9470657B8}" type="presParOf" srcId="{03D973FE-57B9-45DA-9285-0B994F12660A}" destId="{AB4B208B-F2BC-4BEB-8E0E-B3561CA989F9}" srcOrd="2" destOrd="0" presId="urn:microsoft.com/office/officeart/2008/layout/NameandTitleOrganizationalChart"/>
    <dgm:cxn modelId="{42351191-87CC-4C33-9EDB-D4330F02A757}" type="presParOf" srcId="{B101405E-38C9-4C03-A37A-4D1467348850}" destId="{2A87F341-0348-4C8B-9DF3-57D0750682B9}" srcOrd="6" destOrd="0" presId="urn:microsoft.com/office/officeart/2008/layout/NameandTitleOrganizationalChart"/>
    <dgm:cxn modelId="{11A4EA3A-3FB7-451E-BE93-4990DA850147}" type="presParOf" srcId="{B101405E-38C9-4C03-A37A-4D1467348850}" destId="{8FA2BECA-58AB-4105-B830-6F0EED630B4B}" srcOrd="7" destOrd="0" presId="urn:microsoft.com/office/officeart/2008/layout/NameandTitleOrganizationalChart"/>
    <dgm:cxn modelId="{799DBC7C-92F3-4EFE-B669-76D89E0E254B}" type="presParOf" srcId="{8FA2BECA-58AB-4105-B830-6F0EED630B4B}" destId="{5DE850E0-74B8-4ABE-989E-D785F4249648}" srcOrd="0" destOrd="0" presId="urn:microsoft.com/office/officeart/2008/layout/NameandTitleOrganizationalChart"/>
    <dgm:cxn modelId="{20EF2AE3-E51B-409D-B90D-14EFE7EEC22B}" type="presParOf" srcId="{5DE850E0-74B8-4ABE-989E-D785F4249648}" destId="{DEF61A55-DDDB-4018-9283-9F6A61CBB19B}" srcOrd="0" destOrd="0" presId="urn:microsoft.com/office/officeart/2008/layout/NameandTitleOrganizationalChart"/>
    <dgm:cxn modelId="{63E3F5C2-79A8-4486-83B5-12616B0E271E}" type="presParOf" srcId="{5DE850E0-74B8-4ABE-989E-D785F4249648}" destId="{3382FC73-E198-40A3-AA5A-126198833839}" srcOrd="1" destOrd="0" presId="urn:microsoft.com/office/officeart/2008/layout/NameandTitleOrganizationalChart"/>
    <dgm:cxn modelId="{A82B4F7B-2C57-47AD-8DB1-A6F984882C27}" type="presParOf" srcId="{5DE850E0-74B8-4ABE-989E-D785F4249648}" destId="{F658292E-CC1F-465E-8CD6-B53C4F96D396}" srcOrd="2" destOrd="0" presId="urn:microsoft.com/office/officeart/2008/layout/NameandTitleOrganizationalChart"/>
    <dgm:cxn modelId="{2A8AE700-BF4B-4F4D-A76F-6FAEAE7CBDDA}" type="presParOf" srcId="{8FA2BECA-58AB-4105-B830-6F0EED630B4B}" destId="{57707182-C4BC-4EFC-BB49-F52FBBC3E8C1}" srcOrd="1" destOrd="0" presId="urn:microsoft.com/office/officeart/2008/layout/NameandTitleOrganizationalChart"/>
    <dgm:cxn modelId="{E0D55114-495D-42C2-8403-09252CA13581}" type="presParOf" srcId="{8FA2BECA-58AB-4105-B830-6F0EED630B4B}" destId="{EA16695E-DAD0-46FA-ABB4-9341087FB52C}" srcOrd="2" destOrd="0" presId="urn:microsoft.com/office/officeart/2008/layout/NameandTitleOrganizationalChart"/>
    <dgm:cxn modelId="{563DCABD-F124-4494-B1A0-1EB267AB2A23}" type="presParOf" srcId="{B101405E-38C9-4C03-A37A-4D1467348850}" destId="{2342CDFC-0347-4A4A-8847-F29ECD62654B}" srcOrd="8" destOrd="0" presId="urn:microsoft.com/office/officeart/2008/layout/NameandTitleOrganizationalChart"/>
    <dgm:cxn modelId="{C21834B2-75CA-4EB0-949A-5F9E3580EA80}" type="presParOf" srcId="{B101405E-38C9-4C03-A37A-4D1467348850}" destId="{D588CB5E-2A6D-4240-81F9-FF9DBA084314}" srcOrd="9" destOrd="0" presId="urn:microsoft.com/office/officeart/2008/layout/NameandTitleOrganizationalChart"/>
    <dgm:cxn modelId="{71AA6512-D726-4C6F-9D9A-E3D019B2AEA3}" type="presParOf" srcId="{D588CB5E-2A6D-4240-81F9-FF9DBA084314}" destId="{A22EEE09-18A9-46F7-9662-6020316AF16E}" srcOrd="0" destOrd="0" presId="urn:microsoft.com/office/officeart/2008/layout/NameandTitleOrganizationalChart"/>
    <dgm:cxn modelId="{45BC5743-5225-4B8F-A4CE-589056E96473}" type="presParOf" srcId="{A22EEE09-18A9-46F7-9662-6020316AF16E}" destId="{BF7515ED-6EEA-4EEC-8396-BF5FF488D26E}" srcOrd="0" destOrd="0" presId="urn:microsoft.com/office/officeart/2008/layout/NameandTitleOrganizationalChart"/>
    <dgm:cxn modelId="{A539AC53-C596-4BAE-BF5E-5139607DEC76}" type="presParOf" srcId="{A22EEE09-18A9-46F7-9662-6020316AF16E}" destId="{2C594333-A78C-4B0E-A34E-866841D363FF}" srcOrd="1" destOrd="0" presId="urn:microsoft.com/office/officeart/2008/layout/NameandTitleOrganizationalChart"/>
    <dgm:cxn modelId="{7B946313-C2B8-43FD-B82A-3B73EB3CBA8D}" type="presParOf" srcId="{A22EEE09-18A9-46F7-9662-6020316AF16E}" destId="{091FA811-0A7B-4654-ABCC-39D1B3F2D3AC}" srcOrd="2" destOrd="0" presId="urn:microsoft.com/office/officeart/2008/layout/NameandTitleOrganizationalChart"/>
    <dgm:cxn modelId="{B9D05840-A911-40B1-B2FF-65E98FA2141E}" type="presParOf" srcId="{D588CB5E-2A6D-4240-81F9-FF9DBA084314}" destId="{E2290AF5-F170-4415-8D43-23513A3BD9DC}" srcOrd="1" destOrd="0" presId="urn:microsoft.com/office/officeart/2008/layout/NameandTitleOrganizationalChart"/>
    <dgm:cxn modelId="{A0D7416F-4CA1-4EC6-9C81-F0DEF70D7BEB}" type="presParOf" srcId="{D588CB5E-2A6D-4240-81F9-FF9DBA084314}" destId="{878598D0-E749-4B61-ADA4-F51DEA4F369D}" srcOrd="2" destOrd="0" presId="urn:microsoft.com/office/officeart/2008/layout/NameandTitleOrganizationalChart"/>
    <dgm:cxn modelId="{A24EB211-D67B-4EED-8AE7-FE91D10344DC}" type="presParOf" srcId="{4529E9B5-1000-4AB7-ACD5-EB3BBC3B28DF}" destId="{1F26A67F-F0AF-4DEC-AECC-8AAECBB35577}" srcOrd="2" destOrd="0" presId="urn:microsoft.com/office/officeart/2008/layout/NameandTitleOrganizationalChart"/>
    <dgm:cxn modelId="{168B5E56-B224-49A0-8347-12F59D54AD63}" type="presParOf" srcId="{1F26A67F-F0AF-4DEC-AECC-8AAECBB35577}" destId="{1FF7464F-1BFD-4791-A360-A06D474986DC}" srcOrd="0" destOrd="0" presId="urn:microsoft.com/office/officeart/2008/layout/NameandTitleOrganizationalChart"/>
    <dgm:cxn modelId="{21106A28-2621-46F7-BA30-FB66D6F441AB}" type="presParOf" srcId="{1F26A67F-F0AF-4DEC-AECC-8AAECBB35577}" destId="{E75C2DCB-B6A8-481B-87F0-10BB149B1572}" srcOrd="1" destOrd="0" presId="urn:microsoft.com/office/officeart/2008/layout/NameandTitleOrganizationalChart"/>
    <dgm:cxn modelId="{3EB44F2E-E990-433C-8338-2D2EBF27492E}" type="presParOf" srcId="{E75C2DCB-B6A8-481B-87F0-10BB149B1572}" destId="{C410C8F3-664C-40F7-84CD-04D52E917BEB}" srcOrd="0" destOrd="0" presId="urn:microsoft.com/office/officeart/2008/layout/NameandTitleOrganizationalChart"/>
    <dgm:cxn modelId="{BA3F91B5-65B4-42C4-844C-DF25F9474E3C}" type="presParOf" srcId="{C410C8F3-664C-40F7-84CD-04D52E917BEB}" destId="{7EE46E69-5171-41E5-A339-2CD42EC67309}" srcOrd="0" destOrd="0" presId="urn:microsoft.com/office/officeart/2008/layout/NameandTitleOrganizationalChart"/>
    <dgm:cxn modelId="{3139B6A1-3E18-4EB4-A3D7-89990641317F}" type="presParOf" srcId="{C410C8F3-664C-40F7-84CD-04D52E917BEB}" destId="{F10CE683-7234-4483-BCF7-92384CF1C6DE}" srcOrd="1" destOrd="0" presId="urn:microsoft.com/office/officeart/2008/layout/NameandTitleOrganizationalChart"/>
    <dgm:cxn modelId="{8C842CF4-93AD-4B43-AF1F-CA7A3146BB26}" type="presParOf" srcId="{C410C8F3-664C-40F7-84CD-04D52E917BEB}" destId="{848F44B1-EA33-420D-BBB5-D6100F5A1DC7}" srcOrd="2" destOrd="0" presId="urn:microsoft.com/office/officeart/2008/layout/NameandTitleOrganizationalChart"/>
    <dgm:cxn modelId="{BFF54661-2F81-442B-829F-4287739425C9}" type="presParOf" srcId="{E75C2DCB-B6A8-481B-87F0-10BB149B1572}" destId="{5831D5DE-F556-4E24-9F2C-7591B0731005}" srcOrd="1" destOrd="0" presId="urn:microsoft.com/office/officeart/2008/layout/NameandTitleOrganizationalChart"/>
    <dgm:cxn modelId="{00AF551B-BCEC-4FE9-89DE-C2314DBEB3A1}" type="presParOf" srcId="{E75C2DCB-B6A8-481B-87F0-10BB149B1572}" destId="{E16920FD-7B5E-4663-8AF5-E7491C046645}" srcOrd="2" destOrd="0" presId="urn:microsoft.com/office/officeart/2008/layout/NameandTitleOrganizationalChart"/>
  </dgm:cxnLst>
  <dgm:bg/>
  <dgm:whole>
    <a:ln w="57150"/>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F7464F-1BFD-4791-A360-A06D474986DC}">
      <dsp:nvSpPr>
        <dsp:cNvPr id="0" name=""/>
        <dsp:cNvSpPr/>
      </dsp:nvSpPr>
      <dsp:spPr>
        <a:xfrm>
          <a:off x="4669404" y="869037"/>
          <a:ext cx="621264" cy="1141315"/>
        </a:xfrm>
        <a:custGeom>
          <a:avLst/>
          <a:gdLst/>
          <a:ahLst/>
          <a:cxnLst/>
          <a:rect l="0" t="0" r="0" b="0"/>
          <a:pathLst>
            <a:path>
              <a:moveTo>
                <a:pt x="621264" y="0"/>
              </a:moveTo>
              <a:lnTo>
                <a:pt x="621264" y="1141315"/>
              </a:lnTo>
              <a:lnTo>
                <a:pt x="0" y="1141315"/>
              </a:lnTo>
            </a:path>
          </a:pathLst>
        </a:custGeom>
        <a:noFill/>
        <a:ln w="57150" cap="flat" cmpd="sng" algn="in">
          <a:solidFill>
            <a:schemeClr val="tx1"/>
          </a:solidFill>
          <a:prstDash val="solid"/>
        </a:ln>
        <a:effectLst/>
      </dsp:spPr>
      <dsp:style>
        <a:lnRef idx="2">
          <a:scrgbClr r="0" g="0" b="0"/>
        </a:lnRef>
        <a:fillRef idx="0">
          <a:scrgbClr r="0" g="0" b="0"/>
        </a:fillRef>
        <a:effectRef idx="0">
          <a:scrgbClr r="0" g="0" b="0"/>
        </a:effectRef>
        <a:fontRef idx="minor"/>
      </dsp:style>
    </dsp:sp>
    <dsp:sp modelId="{2342CDFC-0347-4A4A-8847-F29ECD62654B}">
      <dsp:nvSpPr>
        <dsp:cNvPr id="0" name=""/>
        <dsp:cNvSpPr/>
      </dsp:nvSpPr>
      <dsp:spPr>
        <a:xfrm>
          <a:off x="5290668" y="869037"/>
          <a:ext cx="4574025" cy="2743896"/>
        </a:xfrm>
        <a:custGeom>
          <a:avLst/>
          <a:gdLst/>
          <a:ahLst/>
          <a:cxnLst/>
          <a:rect l="0" t="0" r="0" b="0"/>
          <a:pathLst>
            <a:path>
              <a:moveTo>
                <a:pt x="0" y="0"/>
              </a:moveTo>
              <a:lnTo>
                <a:pt x="0" y="2550988"/>
              </a:lnTo>
              <a:lnTo>
                <a:pt x="4574025" y="2550988"/>
              </a:lnTo>
              <a:lnTo>
                <a:pt x="4574025" y="2743896"/>
              </a:lnTo>
            </a:path>
          </a:pathLst>
        </a:custGeom>
        <a:noFill/>
        <a:ln w="57150" cap="flat" cmpd="sng" algn="in">
          <a:solidFill>
            <a:schemeClr val="tx1"/>
          </a:solidFill>
          <a:prstDash val="solid"/>
        </a:ln>
        <a:effectLst/>
      </dsp:spPr>
      <dsp:style>
        <a:lnRef idx="2">
          <a:scrgbClr r="0" g="0" b="0"/>
        </a:lnRef>
        <a:fillRef idx="0">
          <a:scrgbClr r="0" g="0" b="0"/>
        </a:fillRef>
        <a:effectRef idx="0">
          <a:scrgbClr r="0" g="0" b="0"/>
        </a:effectRef>
        <a:fontRef idx="minor"/>
      </dsp:style>
    </dsp:sp>
    <dsp:sp modelId="{2A87F341-0348-4C8B-9DF3-57D0750682B9}">
      <dsp:nvSpPr>
        <dsp:cNvPr id="0" name=""/>
        <dsp:cNvSpPr/>
      </dsp:nvSpPr>
      <dsp:spPr>
        <a:xfrm>
          <a:off x="5290668" y="869037"/>
          <a:ext cx="2431734" cy="2743896"/>
        </a:xfrm>
        <a:custGeom>
          <a:avLst/>
          <a:gdLst/>
          <a:ahLst/>
          <a:cxnLst/>
          <a:rect l="0" t="0" r="0" b="0"/>
          <a:pathLst>
            <a:path>
              <a:moveTo>
                <a:pt x="0" y="0"/>
              </a:moveTo>
              <a:lnTo>
                <a:pt x="0" y="2550988"/>
              </a:lnTo>
              <a:lnTo>
                <a:pt x="2431734" y="2550988"/>
              </a:lnTo>
              <a:lnTo>
                <a:pt x="2431734" y="2743896"/>
              </a:lnTo>
            </a:path>
          </a:pathLst>
        </a:custGeom>
        <a:noFill/>
        <a:ln w="57150" cap="flat" cmpd="sng" algn="in">
          <a:solidFill>
            <a:scrgbClr r="0" g="0" b="0"/>
          </a:solidFill>
          <a:prstDash val="solid"/>
        </a:ln>
        <a:effectLst/>
      </dsp:spPr>
      <dsp:style>
        <a:lnRef idx="2">
          <a:scrgbClr r="0" g="0" b="0"/>
        </a:lnRef>
        <a:fillRef idx="0">
          <a:scrgbClr r="0" g="0" b="0"/>
        </a:fillRef>
        <a:effectRef idx="0">
          <a:scrgbClr r="0" g="0" b="0"/>
        </a:effectRef>
        <a:fontRef idx="minor"/>
      </dsp:style>
    </dsp:sp>
    <dsp:sp modelId="{A95FFE21-88DC-4354-9FC6-2E0C80C11CC9}">
      <dsp:nvSpPr>
        <dsp:cNvPr id="0" name=""/>
        <dsp:cNvSpPr/>
      </dsp:nvSpPr>
      <dsp:spPr>
        <a:xfrm>
          <a:off x="5290668" y="869037"/>
          <a:ext cx="293712" cy="2743896"/>
        </a:xfrm>
        <a:custGeom>
          <a:avLst/>
          <a:gdLst/>
          <a:ahLst/>
          <a:cxnLst/>
          <a:rect l="0" t="0" r="0" b="0"/>
          <a:pathLst>
            <a:path>
              <a:moveTo>
                <a:pt x="0" y="0"/>
              </a:moveTo>
              <a:lnTo>
                <a:pt x="0" y="2550988"/>
              </a:lnTo>
              <a:lnTo>
                <a:pt x="293712" y="2550988"/>
              </a:lnTo>
              <a:lnTo>
                <a:pt x="293712" y="2743896"/>
              </a:lnTo>
            </a:path>
          </a:pathLst>
        </a:custGeom>
        <a:noFill/>
        <a:ln w="57150" cap="flat" cmpd="sng" algn="in">
          <a:solidFill>
            <a:schemeClr val="tx1"/>
          </a:solidFill>
          <a:prstDash val="solid"/>
        </a:ln>
        <a:effectLst/>
      </dsp:spPr>
      <dsp:style>
        <a:lnRef idx="2">
          <a:scrgbClr r="0" g="0" b="0"/>
        </a:lnRef>
        <a:fillRef idx="0">
          <a:scrgbClr r="0" g="0" b="0"/>
        </a:fillRef>
        <a:effectRef idx="0">
          <a:scrgbClr r="0" g="0" b="0"/>
        </a:effectRef>
        <a:fontRef idx="minor"/>
      </dsp:style>
    </dsp:sp>
    <dsp:sp modelId="{2A5A6FAE-AF4A-41E0-B8AD-6513A20C97EE}">
      <dsp:nvSpPr>
        <dsp:cNvPr id="0" name=""/>
        <dsp:cNvSpPr/>
      </dsp:nvSpPr>
      <dsp:spPr>
        <a:xfrm>
          <a:off x="3198413" y="869037"/>
          <a:ext cx="2092255" cy="2743896"/>
        </a:xfrm>
        <a:custGeom>
          <a:avLst/>
          <a:gdLst/>
          <a:ahLst/>
          <a:cxnLst/>
          <a:rect l="0" t="0" r="0" b="0"/>
          <a:pathLst>
            <a:path>
              <a:moveTo>
                <a:pt x="2092255" y="0"/>
              </a:moveTo>
              <a:lnTo>
                <a:pt x="2092255" y="2550988"/>
              </a:lnTo>
              <a:lnTo>
                <a:pt x="0" y="2550988"/>
              </a:lnTo>
              <a:lnTo>
                <a:pt x="0" y="2743896"/>
              </a:lnTo>
            </a:path>
          </a:pathLst>
        </a:custGeom>
        <a:noFill/>
        <a:ln w="57150" cap="flat" cmpd="sng" algn="in">
          <a:solidFill>
            <a:schemeClr val="tx1"/>
          </a:solidFill>
          <a:prstDash val="solid"/>
        </a:ln>
        <a:effectLst/>
      </dsp:spPr>
      <dsp:style>
        <a:lnRef idx="2">
          <a:scrgbClr r="0" g="0" b="0"/>
        </a:lnRef>
        <a:fillRef idx="0">
          <a:scrgbClr r="0" g="0" b="0"/>
        </a:fillRef>
        <a:effectRef idx="0">
          <a:scrgbClr r="0" g="0" b="0"/>
        </a:effectRef>
        <a:fontRef idx="minor"/>
      </dsp:style>
    </dsp:sp>
    <dsp:sp modelId="{D998154E-9AA7-4811-8A2C-32D8D40A5D25}">
      <dsp:nvSpPr>
        <dsp:cNvPr id="0" name=""/>
        <dsp:cNvSpPr/>
      </dsp:nvSpPr>
      <dsp:spPr>
        <a:xfrm>
          <a:off x="1056122" y="869037"/>
          <a:ext cx="4234546" cy="2743896"/>
        </a:xfrm>
        <a:custGeom>
          <a:avLst/>
          <a:gdLst/>
          <a:ahLst/>
          <a:cxnLst/>
          <a:rect l="0" t="0" r="0" b="0"/>
          <a:pathLst>
            <a:path>
              <a:moveTo>
                <a:pt x="4234546" y="0"/>
              </a:moveTo>
              <a:lnTo>
                <a:pt x="4234546" y="2550988"/>
              </a:lnTo>
              <a:lnTo>
                <a:pt x="0" y="2550988"/>
              </a:lnTo>
              <a:lnTo>
                <a:pt x="0" y="2743896"/>
              </a:lnTo>
            </a:path>
          </a:pathLst>
        </a:custGeom>
        <a:noFill/>
        <a:ln w="57150" cap="flat" cmpd="sng" algn="in">
          <a:solidFill>
            <a:scrgbClr r="0" g="0" b="0"/>
          </a:solidFill>
          <a:prstDash val="solid"/>
        </a:ln>
        <a:effectLst/>
      </dsp:spPr>
      <dsp:style>
        <a:lnRef idx="2">
          <a:scrgbClr r="0" g="0" b="0"/>
        </a:lnRef>
        <a:fillRef idx="0">
          <a:scrgbClr r="0" g="0" b="0"/>
        </a:fillRef>
        <a:effectRef idx="0">
          <a:scrgbClr r="0" g="0" b="0"/>
        </a:effectRef>
        <a:fontRef idx="minor"/>
      </dsp:style>
    </dsp:sp>
    <dsp:sp modelId="{D08F3EEF-A254-4AD5-93F7-ADBDFC6FC4FE}">
      <dsp:nvSpPr>
        <dsp:cNvPr id="0" name=""/>
        <dsp:cNvSpPr/>
      </dsp:nvSpPr>
      <dsp:spPr>
        <a:xfrm>
          <a:off x="3176329" y="0"/>
          <a:ext cx="4228679" cy="869037"/>
        </a:xfrm>
        <a:prstGeom prst="rect">
          <a:avLst/>
        </a:prstGeom>
        <a:solidFill>
          <a:schemeClr val="accent5">
            <a:lumMod val="75000"/>
          </a:schemeClr>
        </a:solidFill>
        <a:ln w="12700" cap="flat" cmpd="sng" algn="in">
          <a:solidFill>
            <a:schemeClr val="accent5">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16664" numCol="1" spcCol="1270" anchor="ctr" anchorCtr="0">
          <a:noAutofit/>
        </a:bodyPr>
        <a:lstStyle/>
        <a:p>
          <a:pPr lvl="0" algn="ctr" defTabSz="1244600">
            <a:lnSpc>
              <a:spcPct val="90000"/>
            </a:lnSpc>
            <a:spcBef>
              <a:spcPct val="0"/>
            </a:spcBef>
            <a:spcAft>
              <a:spcPct val="35000"/>
            </a:spcAft>
          </a:pPr>
          <a:r>
            <a:rPr lang="es-MX" sz="2800" b="1" kern="1200" dirty="0" smtClean="0">
              <a:solidFill>
                <a:schemeClr val="bg1"/>
              </a:solidFill>
            </a:rPr>
            <a:t>5 formas de compartir matemáticas con niños</a:t>
          </a:r>
        </a:p>
      </dsp:txBody>
      <dsp:txXfrm>
        <a:off x="3176329" y="0"/>
        <a:ext cx="4228679" cy="869037"/>
      </dsp:txXfrm>
    </dsp:sp>
    <dsp:sp modelId="{326F28D3-84A2-4AC5-AB7B-FA607AD1CF5D}">
      <dsp:nvSpPr>
        <dsp:cNvPr id="0" name=""/>
        <dsp:cNvSpPr/>
      </dsp:nvSpPr>
      <dsp:spPr>
        <a:xfrm>
          <a:off x="2101274" y="1881269"/>
          <a:ext cx="1437115" cy="275583"/>
        </a:xfrm>
        <a:prstGeom prst="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11430" rIns="45720" bIns="11430" numCol="1" spcCol="1270" anchor="ctr" anchorCtr="0">
          <a:noAutofit/>
        </a:bodyPr>
        <a:lstStyle/>
        <a:p>
          <a:pPr lvl="0" algn="ctr" defTabSz="800100">
            <a:lnSpc>
              <a:spcPct val="90000"/>
            </a:lnSpc>
            <a:spcBef>
              <a:spcPct val="0"/>
            </a:spcBef>
            <a:spcAft>
              <a:spcPct val="35000"/>
            </a:spcAft>
          </a:pPr>
          <a:endParaRPr lang="es-ES" sz="1800" kern="1200" dirty="0"/>
        </a:p>
      </dsp:txBody>
      <dsp:txXfrm>
        <a:off x="2101274" y="1881269"/>
        <a:ext cx="1437115" cy="275583"/>
      </dsp:txXfrm>
    </dsp:sp>
    <dsp:sp modelId="{9CB44845-57A2-4FA3-A170-877F73ABAB3E}">
      <dsp:nvSpPr>
        <dsp:cNvPr id="0" name=""/>
        <dsp:cNvSpPr/>
      </dsp:nvSpPr>
      <dsp:spPr>
        <a:xfrm>
          <a:off x="106508" y="3612934"/>
          <a:ext cx="1899227" cy="2033564"/>
        </a:xfrm>
        <a:prstGeom prst="rect">
          <a:avLst/>
        </a:prstGeom>
        <a:solidFill>
          <a:schemeClr val="accent3"/>
        </a:solidFill>
        <a:ln w="12700" cap="flat" cmpd="sng" algn="in">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116664" numCol="1" spcCol="1270" anchor="ctr" anchorCtr="0">
          <a:noAutofit/>
        </a:bodyPr>
        <a:lstStyle/>
        <a:p>
          <a:pPr lvl="0" algn="ctr" defTabSz="622300">
            <a:lnSpc>
              <a:spcPct val="90000"/>
            </a:lnSpc>
            <a:spcBef>
              <a:spcPct val="0"/>
            </a:spcBef>
            <a:spcAft>
              <a:spcPct val="35000"/>
            </a:spcAft>
          </a:pPr>
          <a:r>
            <a:rPr lang="es-ES" sz="1400" kern="1200" dirty="0" smtClean="0">
              <a:solidFill>
                <a:schemeClr val="tx1">
                  <a:lumMod val="95000"/>
                  <a:lumOff val="5000"/>
                </a:schemeClr>
              </a:solidFill>
            </a:rPr>
            <a:t>Mayormente la matemática esta ligadas a problemas procesos y respuestas el repetir continuamente en uno y otro ejercicio quintando la libertad de opinar imaginar y el dudar.</a:t>
          </a:r>
          <a:endParaRPr lang="es-ES" sz="1400" kern="1200" dirty="0">
            <a:solidFill>
              <a:schemeClr val="tx1">
                <a:lumMod val="95000"/>
                <a:lumOff val="5000"/>
              </a:schemeClr>
            </a:solidFill>
          </a:endParaRPr>
        </a:p>
      </dsp:txBody>
      <dsp:txXfrm>
        <a:off x="106508" y="3612934"/>
        <a:ext cx="1899227" cy="2033564"/>
      </dsp:txXfrm>
    </dsp:sp>
    <dsp:sp modelId="{CD8D8204-28F5-49B0-94D2-04125FC0D5EF}">
      <dsp:nvSpPr>
        <dsp:cNvPr id="0" name=""/>
        <dsp:cNvSpPr/>
      </dsp:nvSpPr>
      <dsp:spPr>
        <a:xfrm>
          <a:off x="0" y="5471658"/>
          <a:ext cx="1437115" cy="308523"/>
        </a:xfrm>
        <a:prstGeom prst="rect">
          <a:avLst/>
        </a:prstGeom>
        <a:solidFill>
          <a:srgbClr val="FFFF00">
            <a:alpha val="90000"/>
          </a:srgbClr>
        </a:solidFill>
        <a:ln w="12700" cap="flat" cmpd="sng" algn="in">
          <a:solidFill>
            <a:schemeClr val="tx2"/>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5715" rIns="22860" bIns="5715" numCol="1" spcCol="1270" anchor="ctr" anchorCtr="0">
          <a:noAutofit/>
        </a:bodyPr>
        <a:lstStyle/>
        <a:p>
          <a:pPr lvl="0" algn="ctr" defTabSz="400050">
            <a:lnSpc>
              <a:spcPct val="90000"/>
            </a:lnSpc>
            <a:spcBef>
              <a:spcPct val="0"/>
            </a:spcBef>
            <a:spcAft>
              <a:spcPct val="35000"/>
            </a:spcAft>
          </a:pPr>
          <a:r>
            <a:rPr lang="es-ES" sz="900" kern="1200" dirty="0" smtClean="0"/>
            <a:t>1. COMIENZA CON UN PREGUNTA</a:t>
          </a:r>
          <a:endParaRPr lang="es-ES" sz="900" kern="1200" dirty="0"/>
        </a:p>
      </dsp:txBody>
      <dsp:txXfrm>
        <a:off x="0" y="5471658"/>
        <a:ext cx="1437115" cy="308523"/>
      </dsp:txXfrm>
    </dsp:sp>
    <dsp:sp modelId="{F3AC2064-B8AB-4514-A282-C67D33B53758}">
      <dsp:nvSpPr>
        <dsp:cNvPr id="0" name=""/>
        <dsp:cNvSpPr/>
      </dsp:nvSpPr>
      <dsp:spPr>
        <a:xfrm>
          <a:off x="2400015" y="3612934"/>
          <a:ext cx="1596794" cy="2849284"/>
        </a:xfrm>
        <a:prstGeom prst="rect">
          <a:avLst/>
        </a:prstGeom>
        <a:solidFill>
          <a:schemeClr val="accent3"/>
        </a:solidFill>
        <a:ln w="12700" cap="flat" cmpd="sng" algn="in">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116664" numCol="1" spcCol="1270" anchor="ctr" anchorCtr="0">
          <a:noAutofit/>
        </a:bodyPr>
        <a:lstStyle/>
        <a:p>
          <a:pPr lvl="0" algn="ctr" defTabSz="466725">
            <a:lnSpc>
              <a:spcPct val="90000"/>
            </a:lnSpc>
            <a:spcBef>
              <a:spcPct val="0"/>
            </a:spcBef>
            <a:spcAft>
              <a:spcPct val="35000"/>
            </a:spcAft>
          </a:pPr>
          <a:r>
            <a:rPr lang="es-ES" sz="1050" kern="1200" dirty="0" smtClean="0">
              <a:solidFill>
                <a:schemeClr val="tx1">
                  <a:lumMod val="95000"/>
                  <a:lumOff val="5000"/>
                </a:schemeClr>
              </a:solidFill>
            </a:rPr>
            <a:t>Todo joven o adolecente al concluir la secundaria piensa que tiene la capacidad de resolver problemas en un tiempo extraordinario y al pensar que el dicho problema tiende a ser algo imposible de realizar se rinde.</a:t>
          </a:r>
        </a:p>
        <a:p>
          <a:pPr lvl="0" algn="ctr" defTabSz="466725">
            <a:lnSpc>
              <a:spcPct val="90000"/>
            </a:lnSpc>
            <a:spcBef>
              <a:spcPct val="0"/>
            </a:spcBef>
            <a:spcAft>
              <a:spcPct val="35000"/>
            </a:spcAft>
          </a:pPr>
          <a:r>
            <a:rPr lang="es-ES" sz="1050" kern="1200" dirty="0" smtClean="0">
              <a:solidFill>
                <a:schemeClr val="tx1">
                  <a:lumMod val="95000"/>
                  <a:lumOff val="5000"/>
                </a:schemeClr>
              </a:solidFill>
            </a:rPr>
            <a:t>Existe una gran mentira sobre aquello lo adecuado para todo joven es el ser tenas y valiente al proponer un ejercicio que requiere la capacidad del pensamiento aumentado , la curiosidad y el poder de observación.</a:t>
          </a:r>
        </a:p>
        <a:p>
          <a:pPr lvl="0" algn="ctr" defTabSz="466725">
            <a:lnSpc>
              <a:spcPct val="90000"/>
            </a:lnSpc>
            <a:spcBef>
              <a:spcPct val="0"/>
            </a:spcBef>
            <a:spcAft>
              <a:spcPct val="35000"/>
            </a:spcAft>
          </a:pPr>
          <a:endParaRPr lang="es-ES" sz="900" kern="1200" dirty="0"/>
        </a:p>
      </dsp:txBody>
      <dsp:txXfrm>
        <a:off x="2400015" y="3612934"/>
        <a:ext cx="1596794" cy="2849284"/>
      </dsp:txXfrm>
    </dsp:sp>
    <dsp:sp modelId="{F3B9258D-FC8C-478E-8BB6-857109D9CA0F}">
      <dsp:nvSpPr>
        <dsp:cNvPr id="0" name=""/>
        <dsp:cNvSpPr/>
      </dsp:nvSpPr>
      <dsp:spPr>
        <a:xfrm>
          <a:off x="1572556" y="6129213"/>
          <a:ext cx="1924469" cy="396109"/>
        </a:xfrm>
        <a:prstGeom prst="rect">
          <a:avLst/>
        </a:prstGeom>
        <a:solidFill>
          <a:srgbClr val="FFFF00">
            <a:alpha val="90000"/>
          </a:srgbClr>
        </a:solidFill>
        <a:ln w="12700" cap="flat" cmpd="sng" algn="in">
          <a:solidFill>
            <a:schemeClr val="tx2"/>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5715" rIns="22860" bIns="5715" numCol="1" spcCol="1270" anchor="ctr" anchorCtr="0">
          <a:noAutofit/>
        </a:bodyPr>
        <a:lstStyle/>
        <a:p>
          <a:pPr lvl="0" algn="ctr" defTabSz="400050">
            <a:lnSpc>
              <a:spcPct val="90000"/>
            </a:lnSpc>
            <a:spcBef>
              <a:spcPct val="0"/>
            </a:spcBef>
            <a:spcAft>
              <a:spcPct val="35000"/>
            </a:spcAft>
          </a:pPr>
          <a:r>
            <a:rPr lang="es-ES" sz="900" kern="1200" dirty="0" smtClean="0"/>
            <a:t>2. LOS TIEMPO PAR</a:t>
          </a:r>
          <a:r>
            <a:rPr lang="es-ES" sz="900" kern="1200" dirty="0" smtClean="0"/>
            <a:t>ESTUDIANTES NECESITAN </a:t>
          </a:r>
          <a:r>
            <a:rPr lang="es-ES" sz="900" kern="1200" dirty="0" smtClean="0"/>
            <a:t>A LUCHAR</a:t>
          </a:r>
          <a:endParaRPr lang="es-ES" sz="900" kern="1200" dirty="0"/>
        </a:p>
      </dsp:txBody>
      <dsp:txXfrm>
        <a:off x="1572556" y="6129213"/>
        <a:ext cx="1924469" cy="396109"/>
      </dsp:txXfrm>
    </dsp:sp>
    <dsp:sp modelId="{F5600849-F607-45D9-8A20-99F9A68DE75D}">
      <dsp:nvSpPr>
        <dsp:cNvPr id="0" name=""/>
        <dsp:cNvSpPr/>
      </dsp:nvSpPr>
      <dsp:spPr>
        <a:xfrm>
          <a:off x="4785983" y="3612934"/>
          <a:ext cx="1596794" cy="1941761"/>
        </a:xfrm>
        <a:prstGeom prst="rect">
          <a:avLst/>
        </a:prstGeom>
        <a:solidFill>
          <a:schemeClr val="accent3"/>
        </a:solidFill>
        <a:ln w="12700" cap="flat" cmpd="sng" algn="in">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116664" numCol="1" spcCol="1270" anchor="ctr" anchorCtr="0">
          <a:noAutofit/>
        </a:bodyPr>
        <a:lstStyle/>
        <a:p>
          <a:pPr lvl="0" algn="ctr" defTabSz="466725">
            <a:lnSpc>
              <a:spcPct val="90000"/>
            </a:lnSpc>
            <a:spcBef>
              <a:spcPct val="0"/>
            </a:spcBef>
            <a:spcAft>
              <a:spcPct val="35000"/>
            </a:spcAft>
          </a:pPr>
          <a:r>
            <a:rPr lang="es-ES" sz="1050" kern="1200" dirty="0" smtClean="0">
              <a:solidFill>
                <a:schemeClr val="tx1"/>
              </a:solidFill>
            </a:rPr>
            <a:t>Los docentes en ciertos sentidos proponen que es algo esencial tener alumnos curiosos y el no saber la respuesta a la pregunta propuesta por el alumno no es algo negativo es algo beneficioso  para el docente y el alumno.</a:t>
          </a:r>
        </a:p>
        <a:p>
          <a:pPr lvl="0" algn="ctr" defTabSz="466725">
            <a:lnSpc>
              <a:spcPct val="90000"/>
            </a:lnSpc>
            <a:spcBef>
              <a:spcPct val="0"/>
            </a:spcBef>
            <a:spcAft>
              <a:spcPct val="35000"/>
            </a:spcAft>
          </a:pPr>
          <a:r>
            <a:rPr lang="es-ES" sz="1050" kern="1200" dirty="0" smtClean="0">
              <a:solidFill>
                <a:schemeClr val="tx1"/>
              </a:solidFill>
            </a:rPr>
            <a:t>El enseñar que el no saber es fracasar si no que es el 1 paso para comprender.</a:t>
          </a:r>
          <a:endParaRPr lang="es-ES" sz="1050" kern="1200" dirty="0">
            <a:solidFill>
              <a:schemeClr val="tx1"/>
            </a:solidFill>
          </a:endParaRPr>
        </a:p>
      </dsp:txBody>
      <dsp:txXfrm>
        <a:off x="4785983" y="3612934"/>
        <a:ext cx="1596794" cy="1941761"/>
      </dsp:txXfrm>
    </dsp:sp>
    <dsp:sp modelId="{083FCFC9-9DFC-4A63-83A6-5F4D1872AC97}">
      <dsp:nvSpPr>
        <dsp:cNvPr id="0" name=""/>
        <dsp:cNvSpPr/>
      </dsp:nvSpPr>
      <dsp:spPr>
        <a:xfrm>
          <a:off x="4546002" y="5445707"/>
          <a:ext cx="1428578" cy="296254"/>
        </a:xfrm>
        <a:prstGeom prst="rect">
          <a:avLst/>
        </a:prstGeom>
        <a:solidFill>
          <a:srgbClr val="FFFF00">
            <a:alpha val="90000"/>
          </a:srgbClr>
        </a:solidFill>
        <a:ln w="12700" cap="flat" cmpd="sng" algn="in">
          <a:solidFill>
            <a:schemeClr val="tx2"/>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5715" rIns="22860" bIns="5715" numCol="1" spcCol="1270" anchor="ctr" anchorCtr="0">
          <a:noAutofit/>
        </a:bodyPr>
        <a:lstStyle/>
        <a:p>
          <a:pPr lvl="0" algn="ctr" defTabSz="400050">
            <a:lnSpc>
              <a:spcPct val="90000"/>
            </a:lnSpc>
            <a:spcBef>
              <a:spcPct val="0"/>
            </a:spcBef>
            <a:spcAft>
              <a:spcPct val="35000"/>
            </a:spcAft>
          </a:pPr>
          <a:r>
            <a:rPr lang="es-ES" sz="900" kern="1200" dirty="0" smtClean="0"/>
            <a:t>3. NO SOMOS LA HOJA DE RESPUESTA</a:t>
          </a:r>
          <a:endParaRPr lang="es-ES" sz="900" kern="1200" dirty="0"/>
        </a:p>
      </dsp:txBody>
      <dsp:txXfrm>
        <a:off x="4546002" y="5445707"/>
        <a:ext cx="1428578" cy="296254"/>
      </dsp:txXfrm>
    </dsp:sp>
    <dsp:sp modelId="{DEF61A55-DDDB-4018-9283-9F6A61CBB19B}">
      <dsp:nvSpPr>
        <dsp:cNvPr id="0" name=""/>
        <dsp:cNvSpPr/>
      </dsp:nvSpPr>
      <dsp:spPr>
        <a:xfrm>
          <a:off x="6924006" y="3612934"/>
          <a:ext cx="1596794" cy="2886009"/>
        </a:xfrm>
        <a:prstGeom prst="rect">
          <a:avLst/>
        </a:prstGeom>
        <a:solidFill>
          <a:schemeClr val="accent3"/>
        </a:solidFill>
        <a:ln w="12700" cap="flat" cmpd="sng" algn="in">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116664" numCol="1" spcCol="1270" anchor="ctr" anchorCtr="0">
          <a:noAutofit/>
        </a:bodyPr>
        <a:lstStyle/>
        <a:p>
          <a:pPr lvl="0" algn="ctr" defTabSz="400050">
            <a:lnSpc>
              <a:spcPct val="90000"/>
            </a:lnSpc>
            <a:spcBef>
              <a:spcPct val="0"/>
            </a:spcBef>
            <a:spcAft>
              <a:spcPct val="35000"/>
            </a:spcAft>
          </a:pPr>
          <a:r>
            <a:rPr lang="es-ES" sz="900" kern="1200" dirty="0" smtClean="0">
              <a:solidFill>
                <a:schemeClr val="tx1"/>
              </a:solidFill>
            </a:rPr>
            <a:t>El docente al brindar su ayuda cuando un alumno comete un error en algo básico lo esencial seria corroborar su respuesta pero el decir “si” no es lo mismo que decir “tienes razón”.</a:t>
          </a:r>
        </a:p>
        <a:p>
          <a:pPr lvl="0" algn="ctr" defTabSz="400050">
            <a:lnSpc>
              <a:spcPct val="90000"/>
            </a:lnSpc>
            <a:spcBef>
              <a:spcPct val="0"/>
            </a:spcBef>
            <a:spcAft>
              <a:spcPct val="35000"/>
            </a:spcAft>
          </a:pPr>
          <a:r>
            <a:rPr lang="es-ES" sz="900" kern="1200" dirty="0" smtClean="0">
              <a:solidFill>
                <a:schemeClr val="tx1"/>
              </a:solidFill>
            </a:rPr>
            <a:t>Es adecuado recibir ideas incorrectas para dar saber que el alumno tiene derecho a opinar por otro realizar un en un debate y hace poder aclarar las dudas y darse cuenta por uno mismo.</a:t>
          </a:r>
        </a:p>
        <a:p>
          <a:pPr lvl="0" algn="ctr" defTabSz="400050">
            <a:lnSpc>
              <a:spcPct val="90000"/>
            </a:lnSpc>
            <a:spcBef>
              <a:spcPct val="0"/>
            </a:spcBef>
            <a:spcAft>
              <a:spcPct val="35000"/>
            </a:spcAft>
          </a:pPr>
          <a:r>
            <a:rPr lang="es-ES" sz="900" kern="1200" dirty="0" smtClean="0">
              <a:solidFill>
                <a:schemeClr val="tx1"/>
              </a:solidFill>
            </a:rPr>
            <a:t>¿El plantearnos la pregunta como que los ángulos de un triangulo no suma 180°? o ¿Y si hubiera una raíz cuadrada de -1?el tener una duda y dar a saber a un docente o amistad requiere valentía y como esos tipos de preguntas legaron a algunos de los mayores</a:t>
          </a:r>
          <a:r>
            <a:rPr lang="es-ES" sz="900" kern="1200" dirty="0" smtClean="0"/>
            <a:t>.</a:t>
          </a:r>
          <a:endParaRPr lang="es-ES" sz="900" kern="1200" dirty="0"/>
        </a:p>
      </dsp:txBody>
      <dsp:txXfrm>
        <a:off x="6924006" y="3612934"/>
        <a:ext cx="1596794" cy="2886009"/>
      </dsp:txXfrm>
    </dsp:sp>
    <dsp:sp modelId="{3382FC73-E198-40A3-AA5A-126198833839}">
      <dsp:nvSpPr>
        <dsp:cNvPr id="0" name=""/>
        <dsp:cNvSpPr/>
      </dsp:nvSpPr>
      <dsp:spPr>
        <a:xfrm>
          <a:off x="6429181" y="6332952"/>
          <a:ext cx="1437115" cy="275583"/>
        </a:xfrm>
        <a:prstGeom prst="rect">
          <a:avLst/>
        </a:prstGeom>
        <a:solidFill>
          <a:srgbClr val="FFFF00">
            <a:alpha val="90000"/>
          </a:srgbClr>
        </a:solidFill>
        <a:ln w="12700" cap="flat" cmpd="sng" algn="in">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5715" rIns="22860" bIns="5715" numCol="1" spcCol="1270" anchor="ctr" anchorCtr="0">
          <a:noAutofit/>
        </a:bodyPr>
        <a:lstStyle/>
        <a:p>
          <a:pPr lvl="0" algn="ctr" defTabSz="400050">
            <a:lnSpc>
              <a:spcPct val="90000"/>
            </a:lnSpc>
            <a:spcBef>
              <a:spcPct val="0"/>
            </a:spcBef>
            <a:spcAft>
              <a:spcPct val="35000"/>
            </a:spcAft>
          </a:pPr>
          <a:r>
            <a:rPr lang="es-ES" sz="900" kern="1200" dirty="0" smtClean="0"/>
            <a:t>4. DI QUE A LAS IDEAS DE TUS ALUMNOS</a:t>
          </a:r>
          <a:endParaRPr lang="es-ES" sz="900" kern="1200" dirty="0"/>
        </a:p>
      </dsp:txBody>
      <dsp:txXfrm>
        <a:off x="6429181" y="6332952"/>
        <a:ext cx="1437115" cy="275583"/>
      </dsp:txXfrm>
    </dsp:sp>
    <dsp:sp modelId="{BF7515ED-6EEA-4EEC-8396-BF5FF488D26E}">
      <dsp:nvSpPr>
        <dsp:cNvPr id="0" name=""/>
        <dsp:cNvSpPr/>
      </dsp:nvSpPr>
      <dsp:spPr>
        <a:xfrm>
          <a:off x="9066296" y="3612934"/>
          <a:ext cx="1596794" cy="2850086"/>
        </a:xfrm>
        <a:prstGeom prst="rect">
          <a:avLst/>
        </a:prstGeom>
        <a:solidFill>
          <a:schemeClr val="accent3"/>
        </a:solidFill>
        <a:ln w="12700" cap="flat" cmpd="sng" algn="in">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116664" numCol="1" spcCol="1270" anchor="ctr" anchorCtr="0">
          <a:noAutofit/>
        </a:bodyPr>
        <a:lstStyle/>
        <a:p>
          <a:pPr lvl="0" algn="ctr" defTabSz="533400">
            <a:lnSpc>
              <a:spcPct val="90000"/>
            </a:lnSpc>
            <a:spcBef>
              <a:spcPct val="0"/>
            </a:spcBef>
            <a:spcAft>
              <a:spcPct val="35000"/>
            </a:spcAft>
          </a:pPr>
          <a:r>
            <a:rPr lang="es-ES" sz="1200" kern="1200" dirty="0" smtClean="0">
              <a:solidFill>
                <a:schemeClr val="tx1"/>
              </a:solidFill>
            </a:rPr>
            <a:t>El escuchar el termino las matemáticas son solo reglas en si trata de jugar, buscar pistas .y pelear y llegar hasta el punto de romper las reglas.</a:t>
          </a:r>
        </a:p>
        <a:p>
          <a:pPr lvl="0" algn="ctr" defTabSz="533400">
            <a:lnSpc>
              <a:spcPct val="90000"/>
            </a:lnSpc>
            <a:spcBef>
              <a:spcPct val="0"/>
            </a:spcBef>
            <a:spcAft>
              <a:spcPct val="35000"/>
            </a:spcAft>
          </a:pPr>
          <a:r>
            <a:rPr lang="es-ES" sz="1200" kern="1200" dirty="0" smtClean="0">
              <a:solidFill>
                <a:schemeClr val="tx1"/>
              </a:solidFill>
            </a:rPr>
            <a:t>El evitar que las matemáticas se usen de manera incorrecta evitando la creación de seguidores pasivos por las reglas </a:t>
          </a:r>
          <a:endParaRPr lang="es-ES" sz="1200" kern="1200" dirty="0">
            <a:solidFill>
              <a:schemeClr val="tx1"/>
            </a:solidFill>
          </a:endParaRPr>
        </a:p>
      </dsp:txBody>
      <dsp:txXfrm>
        <a:off x="9066296" y="3612934"/>
        <a:ext cx="1596794" cy="2850086"/>
      </dsp:txXfrm>
    </dsp:sp>
    <dsp:sp modelId="{2C594333-A78C-4B0E-A34E-866841D363FF}">
      <dsp:nvSpPr>
        <dsp:cNvPr id="0" name=""/>
        <dsp:cNvSpPr/>
      </dsp:nvSpPr>
      <dsp:spPr>
        <a:xfrm>
          <a:off x="8930147" y="6266006"/>
          <a:ext cx="758336" cy="208575"/>
        </a:xfrm>
        <a:prstGeom prst="rect">
          <a:avLst/>
        </a:prstGeom>
        <a:solidFill>
          <a:srgbClr val="FFFF00">
            <a:alpha val="90000"/>
          </a:srgbClr>
        </a:solidFill>
        <a:ln w="12700" cap="flat" cmpd="sng" algn="in">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8255" rIns="33020" bIns="8255" numCol="1" spcCol="1270" anchor="ctr" anchorCtr="0">
          <a:noAutofit/>
        </a:bodyPr>
        <a:lstStyle/>
        <a:p>
          <a:pPr lvl="0" algn="r" defTabSz="577850">
            <a:lnSpc>
              <a:spcPct val="90000"/>
            </a:lnSpc>
            <a:spcBef>
              <a:spcPct val="0"/>
            </a:spcBef>
            <a:spcAft>
              <a:spcPct val="35000"/>
            </a:spcAft>
          </a:pPr>
          <a:r>
            <a:rPr lang="es-ES" sz="1300" kern="1200" dirty="0" smtClean="0"/>
            <a:t>5. JUEGO</a:t>
          </a:r>
          <a:endParaRPr lang="es-ES" sz="1300" kern="1200" dirty="0"/>
        </a:p>
      </dsp:txBody>
      <dsp:txXfrm>
        <a:off x="8930147" y="6266006"/>
        <a:ext cx="758336" cy="208575"/>
      </dsp:txXfrm>
    </dsp:sp>
    <dsp:sp modelId="{7EE46E69-5171-41E5-A339-2CD42EC67309}">
      <dsp:nvSpPr>
        <dsp:cNvPr id="0" name=""/>
        <dsp:cNvSpPr/>
      </dsp:nvSpPr>
      <dsp:spPr>
        <a:xfrm>
          <a:off x="1164663" y="1114376"/>
          <a:ext cx="3504740" cy="1791954"/>
        </a:xfrm>
        <a:prstGeom prst="rect">
          <a:avLst/>
        </a:prstGeom>
        <a:solidFill>
          <a:schemeClr val="accent6">
            <a:lumMod val="60000"/>
            <a:lumOff val="40000"/>
          </a:schemeClr>
        </a:solidFill>
        <a:ln w="12700" cap="flat" cmpd="sng" algn="in">
          <a:solidFill>
            <a:schemeClr val="accent6">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116664" numCol="1" spcCol="1270" anchor="ctr" anchorCtr="0">
          <a:noAutofit/>
        </a:bodyPr>
        <a:lstStyle/>
        <a:p>
          <a:pPr lvl="0" algn="ctr" defTabSz="622300">
            <a:lnSpc>
              <a:spcPct val="90000"/>
            </a:lnSpc>
            <a:spcBef>
              <a:spcPct val="0"/>
            </a:spcBef>
            <a:spcAft>
              <a:spcPct val="35000"/>
            </a:spcAft>
          </a:pPr>
          <a:r>
            <a:rPr lang="es-ES" sz="1400" kern="1200" dirty="0" smtClean="0">
              <a:solidFill>
                <a:schemeClr val="tx1">
                  <a:lumMod val="95000"/>
                  <a:lumOff val="5000"/>
                </a:schemeClr>
              </a:solidFill>
            </a:rPr>
            <a:t>Mayormente las matemáticas las relacionan con ilustración y desesperación y afecta a la decisión además del cambio de idea de gran variedad de personas al evitarla el resto de su vida.</a:t>
          </a:r>
        </a:p>
        <a:p>
          <a:pPr lvl="0" algn="ctr" defTabSz="622300">
            <a:lnSpc>
              <a:spcPct val="90000"/>
            </a:lnSpc>
            <a:spcBef>
              <a:spcPct val="0"/>
            </a:spcBef>
            <a:spcAft>
              <a:spcPct val="35000"/>
            </a:spcAft>
          </a:pPr>
          <a:r>
            <a:rPr lang="es-ES" sz="1400" kern="1200" dirty="0" smtClean="0">
              <a:solidFill>
                <a:schemeClr val="tx1">
                  <a:lumMod val="95000"/>
                  <a:lumOff val="5000"/>
                </a:schemeClr>
              </a:solidFill>
            </a:rPr>
            <a:t>Las grandes oportunidades que ofrece a profesionales que nos rodean y se familiariza con el Filosofo RENE DECATES que menciono la famosa frase </a:t>
          </a:r>
          <a:r>
            <a:rPr lang="es-ES" sz="1400" kern="1200" dirty="0" smtClean="0">
              <a:solidFill>
                <a:srgbClr val="FF0000"/>
              </a:solidFill>
            </a:rPr>
            <a:t>“pienso luego existo”</a:t>
          </a:r>
          <a:endParaRPr lang="es-ES" sz="1400" kern="1200" dirty="0">
            <a:solidFill>
              <a:srgbClr val="FF0000"/>
            </a:solidFill>
          </a:endParaRPr>
        </a:p>
      </dsp:txBody>
      <dsp:txXfrm>
        <a:off x="1164663" y="1114376"/>
        <a:ext cx="3504740" cy="1791954"/>
      </dsp:txXfrm>
    </dsp:sp>
    <dsp:sp modelId="{F10CE683-7234-4483-BCF7-92384CF1C6DE}">
      <dsp:nvSpPr>
        <dsp:cNvPr id="0" name=""/>
        <dsp:cNvSpPr/>
      </dsp:nvSpPr>
      <dsp:spPr>
        <a:xfrm>
          <a:off x="3512881" y="2784024"/>
          <a:ext cx="1437115" cy="275583"/>
        </a:xfrm>
        <a:prstGeom prst="rect">
          <a:avLst/>
        </a:prstGeom>
        <a:solidFill>
          <a:srgbClr val="FFFF00">
            <a:alpha val="90000"/>
          </a:srgbClr>
        </a:solidFill>
        <a:ln w="12700" cap="flat" cmpd="sng" algn="in">
          <a:solidFill>
            <a:srgbClr val="FFFF00"/>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11430" rIns="45720" bIns="11430" numCol="1" spcCol="1270" anchor="ctr" anchorCtr="0">
          <a:noAutofit/>
        </a:bodyPr>
        <a:lstStyle/>
        <a:p>
          <a:pPr lvl="0" algn="ctr" defTabSz="800100">
            <a:lnSpc>
              <a:spcPct val="90000"/>
            </a:lnSpc>
            <a:spcBef>
              <a:spcPct val="0"/>
            </a:spcBef>
            <a:spcAft>
              <a:spcPct val="35000"/>
            </a:spcAft>
          </a:pPr>
          <a:r>
            <a:rPr lang="en-US" sz="1800" b="0" i="0" kern="1200" dirty="0" smtClean="0"/>
            <a:t>DAN FINKEL</a:t>
          </a:r>
          <a:endParaRPr lang="es-ES" sz="1800" kern="1200" dirty="0"/>
        </a:p>
      </dsp:txBody>
      <dsp:txXfrm>
        <a:off x="3512881" y="2784024"/>
        <a:ext cx="1437115" cy="275583"/>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C100DF64-1869-44D0-941A-B746DB0FB6B0}" type="datetimeFigureOut">
              <a:rPr lang="en-US" smtClean="0"/>
              <a:t>9/3/2021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9DD509D0-E9EA-4493-881F-F5F052C9B998}" type="slidenum">
              <a:rPr lang="en-US" smtClean="0"/>
              <a:t>‹Nº›</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39994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100DF64-1869-44D0-941A-B746DB0FB6B0}"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509D0-E9EA-4493-881F-F5F052C9B998}" type="slidenum">
              <a:rPr lang="en-US" smtClean="0"/>
              <a:t>‹Nº›</a:t>
            </a:fld>
            <a:endParaRPr lang="en-US"/>
          </a:p>
        </p:txBody>
      </p:sp>
    </p:spTree>
    <p:extLst>
      <p:ext uri="{BB962C8B-B14F-4D97-AF65-F5344CB8AC3E}">
        <p14:creationId xmlns:p14="http://schemas.microsoft.com/office/powerpoint/2010/main" val="628189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100DF64-1869-44D0-941A-B746DB0FB6B0}"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509D0-E9EA-4493-881F-F5F052C9B998}" type="slidenum">
              <a:rPr lang="en-US" smtClean="0"/>
              <a:t>‹Nº›</a:t>
            </a:fld>
            <a:endParaRPr lang="en-US"/>
          </a:p>
        </p:txBody>
      </p:sp>
    </p:spTree>
    <p:extLst>
      <p:ext uri="{BB962C8B-B14F-4D97-AF65-F5344CB8AC3E}">
        <p14:creationId xmlns:p14="http://schemas.microsoft.com/office/powerpoint/2010/main" val="1624578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100DF64-1869-44D0-941A-B746DB0FB6B0}"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509D0-E9EA-4493-881F-F5F052C9B998}" type="slidenum">
              <a:rPr lang="en-US" smtClean="0"/>
              <a:t>‹Nº›</a:t>
            </a:fld>
            <a:endParaRPr lang="en-US"/>
          </a:p>
        </p:txBody>
      </p:sp>
    </p:spTree>
    <p:extLst>
      <p:ext uri="{BB962C8B-B14F-4D97-AF65-F5344CB8AC3E}">
        <p14:creationId xmlns:p14="http://schemas.microsoft.com/office/powerpoint/2010/main" val="3024246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C100DF64-1869-44D0-941A-B746DB0FB6B0}" type="datetimeFigureOut">
              <a:rPr lang="en-US" smtClean="0"/>
              <a:t>9/3/2021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9DD509D0-E9EA-4493-881F-F5F052C9B998}" type="slidenum">
              <a:rPr lang="en-US" smtClean="0"/>
              <a:t>‹Nº›</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61994618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100DF64-1869-44D0-941A-B746DB0FB6B0}" type="datetimeFigureOut">
              <a:rPr lang="en-US" smtClean="0"/>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D509D0-E9EA-4493-881F-F5F052C9B998}" type="slidenum">
              <a:rPr lang="en-US" smtClean="0"/>
              <a:t>‹Nº›</a:t>
            </a:fld>
            <a:endParaRPr lang="en-US"/>
          </a:p>
        </p:txBody>
      </p:sp>
    </p:spTree>
    <p:extLst>
      <p:ext uri="{BB962C8B-B14F-4D97-AF65-F5344CB8AC3E}">
        <p14:creationId xmlns:p14="http://schemas.microsoft.com/office/powerpoint/2010/main" val="3467332002"/>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100DF64-1869-44D0-941A-B746DB0FB6B0}" type="datetimeFigureOut">
              <a:rPr lang="en-US" smtClean="0"/>
              <a:t>9/3/2021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D509D0-E9EA-4493-881F-F5F052C9B998}" type="slidenum">
              <a:rPr lang="en-US" smtClean="0"/>
              <a:t>‹Nº›</a:t>
            </a:fld>
            <a:endParaRPr lang="en-US"/>
          </a:p>
        </p:txBody>
      </p:sp>
    </p:spTree>
    <p:extLst>
      <p:ext uri="{BB962C8B-B14F-4D97-AF65-F5344CB8AC3E}">
        <p14:creationId xmlns:p14="http://schemas.microsoft.com/office/powerpoint/2010/main" val="1492763761"/>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100DF64-1869-44D0-941A-B746DB0FB6B0}" type="datetimeFigureOut">
              <a:rPr lang="en-US" smtClean="0"/>
              <a:t>9/3/2021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D509D0-E9EA-4493-881F-F5F052C9B998}" type="slidenum">
              <a:rPr lang="en-US" smtClean="0"/>
              <a:t>‹Nº›</a:t>
            </a:fld>
            <a:endParaRPr lang="en-US"/>
          </a:p>
        </p:txBody>
      </p:sp>
    </p:spTree>
    <p:extLst>
      <p:ext uri="{BB962C8B-B14F-4D97-AF65-F5344CB8AC3E}">
        <p14:creationId xmlns:p14="http://schemas.microsoft.com/office/powerpoint/2010/main" val="2722335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00DF64-1869-44D0-941A-B746DB0FB6B0}" type="datetimeFigureOut">
              <a:rPr lang="en-US" smtClean="0"/>
              <a:t>9/3/2021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D509D0-E9EA-4493-881F-F5F052C9B998}" type="slidenum">
              <a:rPr lang="en-US" smtClean="0"/>
              <a:t>‹Nº›</a:t>
            </a:fld>
            <a:endParaRPr lang="en-US"/>
          </a:p>
        </p:txBody>
      </p:sp>
    </p:spTree>
    <p:extLst>
      <p:ext uri="{BB962C8B-B14F-4D97-AF65-F5344CB8AC3E}">
        <p14:creationId xmlns:p14="http://schemas.microsoft.com/office/powerpoint/2010/main" val="118123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65051" y="6375679"/>
            <a:ext cx="1233355" cy="348462"/>
          </a:xfrm>
        </p:spPr>
        <p:txBody>
          <a:bodyPr/>
          <a:lstStyle/>
          <a:p>
            <a:fld id="{C100DF64-1869-44D0-941A-B746DB0FB6B0}" type="datetimeFigureOut">
              <a:rPr lang="en-US" smtClean="0"/>
              <a:t>9/3/2021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9DD509D0-E9EA-4493-881F-F5F052C9B998}" type="slidenum">
              <a:rPr lang="en-US" smtClean="0"/>
              <a:t>‹Nº›</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62448590"/>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65950" y="6375679"/>
            <a:ext cx="1232456" cy="348462"/>
          </a:xfrm>
        </p:spPr>
        <p:txBody>
          <a:bodyPr/>
          <a:lstStyle/>
          <a:p>
            <a:fld id="{C100DF64-1869-44D0-941A-B746DB0FB6B0}" type="datetimeFigureOut">
              <a:rPr lang="en-US" smtClean="0"/>
              <a:t>9/3/2021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9DD509D0-E9EA-4493-881F-F5F052C9B998}" type="slidenum">
              <a:rPr lang="en-US" smtClean="0"/>
              <a:t>‹Nº›</a:t>
            </a:fld>
            <a:endParaRPr lang="en-US"/>
          </a:p>
        </p:txBody>
      </p:sp>
    </p:spTree>
    <p:extLst>
      <p:ext uri="{BB962C8B-B14F-4D97-AF65-F5344CB8AC3E}">
        <p14:creationId xmlns:p14="http://schemas.microsoft.com/office/powerpoint/2010/main" val="3627296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C100DF64-1869-44D0-941A-B746DB0FB6B0}" type="datetimeFigureOut">
              <a:rPr lang="en-US" smtClean="0"/>
              <a:t>9/3/2021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9DD509D0-E9EA-4493-881F-F5F052C9B998}" type="slidenum">
              <a:rPr lang="en-US" smtClean="0"/>
              <a:t>‹Nº›</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1228546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a 4"/>
          <p:cNvGraphicFramePr/>
          <p:nvPr>
            <p:extLst>
              <p:ext uri="{D42A27DB-BD31-4B8C-83A1-F6EECF244321}">
                <p14:modId xmlns:p14="http://schemas.microsoft.com/office/powerpoint/2010/main" val="3110388289"/>
              </p:ext>
            </p:extLst>
          </p:nvPr>
        </p:nvGraphicFramePr>
        <p:xfrm>
          <a:off x="976993" y="140607"/>
          <a:ext cx="10769600" cy="6608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Llamada ovalada 5"/>
          <p:cNvSpPr/>
          <p:nvPr/>
        </p:nvSpPr>
        <p:spPr>
          <a:xfrm>
            <a:off x="7650843" y="1168400"/>
            <a:ext cx="3677557" cy="1816100"/>
          </a:xfrm>
          <a:prstGeom prst="wedgeEllipseCallout">
            <a:avLst>
              <a:gd name="adj1" fmla="val -97236"/>
              <a:gd name="adj2" fmla="val 53609"/>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400" dirty="0" smtClean="0">
                <a:solidFill>
                  <a:srgbClr val="002060"/>
                </a:solidFill>
                <a:latin typeface="+mj-lt"/>
              </a:rPr>
              <a:t>EN GENERAL LAS MATEMATICAS TIENE LA GRAN CAPACIDAD DE MEJORAR E IMPLEMENTAR E EVITAR EL NO ESTAR PREPARADOS PARA UN FUTURO AFRONTANDO CON VALENTIA ,CURIOSIDAD Y CREATIVIDAD</a:t>
            </a:r>
            <a:endParaRPr lang="en-US" sz="1400" dirty="0">
              <a:solidFill>
                <a:srgbClr val="002060"/>
              </a:solidFill>
              <a:latin typeface="+mj-lt"/>
            </a:endParaRPr>
          </a:p>
        </p:txBody>
      </p:sp>
    </p:spTree>
    <p:extLst>
      <p:ext uri="{BB962C8B-B14F-4D97-AF65-F5344CB8AC3E}">
        <p14:creationId xmlns:p14="http://schemas.microsoft.com/office/powerpoint/2010/main" val="112998218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TM10001106[[fn=Distintivo]]</Template>
  <TotalTime>56</TotalTime>
  <Words>467</Words>
  <Application>Microsoft Office PowerPoint</Application>
  <PresentationFormat>Panorámica</PresentationFormat>
  <Paragraphs>20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Gill Sans MT</vt:lpstr>
      <vt:lpstr>Impact</vt:lpstr>
      <vt:lpstr>Badge</vt:lpstr>
      <vt:lpstr>Presentación de PowerPoint</vt:lpstr>
    </vt:vector>
  </TitlesOfParts>
  <Company>Dixguel03</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estefano flores</dc:creator>
  <cp:lastModifiedBy>estefano flores</cp:lastModifiedBy>
  <cp:revision>7</cp:revision>
  <dcterms:created xsi:type="dcterms:W3CDTF">2021-09-04T00:48:43Z</dcterms:created>
  <dcterms:modified xsi:type="dcterms:W3CDTF">2021-09-04T01:45:21Z</dcterms:modified>
</cp:coreProperties>
</file>