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PBI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Hoja1!$B$2:$B$6</c:f>
              <c:numCache>
                <c:formatCode>[$$-540A]#,##0.00</c:formatCode>
                <c:ptCount val="5"/>
                <c:pt idx="0">
                  <c:v>18561934</c:v>
                </c:pt>
                <c:pt idx="1">
                  <c:v>11391619</c:v>
                </c:pt>
                <c:pt idx="2" formatCode="_-[$$-540A]* #,##0.00_ ;_-[$$-540A]* \-#,##0.00\ ;_-[$$-540A]* &quot;-&quot;??_ ;_-@_ ">
                  <c:v>4730300</c:v>
                </c:pt>
                <c:pt idx="3">
                  <c:v>3494898</c:v>
                </c:pt>
                <c:pt idx="4">
                  <c:v>2649893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3-4C33-BCF1-D502D0E7364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INVERCION EN EDUCACION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EE.UU</c:v>
                </c:pt>
                <c:pt idx="1">
                  <c:v>CHINA</c:v>
                </c:pt>
                <c:pt idx="2">
                  <c:v>JAPON</c:v>
                </c:pt>
                <c:pt idx="3">
                  <c:v>ALEMANIA</c:v>
                </c:pt>
                <c:pt idx="4">
                  <c:v>REINO UNIDO</c:v>
                </c:pt>
              </c:strCache>
            </c:strRef>
          </c:cat>
          <c:val>
            <c:numRef>
              <c:f>Hoja1!$C$2:$C$6</c:f>
              <c:numCache>
                <c:formatCode>[$$-540A]#,##0</c:formatCode>
                <c:ptCount val="5"/>
                <c:pt idx="0" formatCode="[$$-540A]#,##0.00">
                  <c:v>536000</c:v>
                </c:pt>
                <c:pt idx="1">
                  <c:v>817000</c:v>
                </c:pt>
                <c:pt idx="2" formatCode="[$$-540A]#,##0.00">
                  <c:v>159426</c:v>
                </c:pt>
                <c:pt idx="3" formatCode="[$$-540A]#,##0.00">
                  <c:v>166539</c:v>
                </c:pt>
                <c:pt idx="4" formatCode="[$$-409]#,##0">
                  <c:v>158640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23-4C33-BCF1-D502D0E736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2816896"/>
        <c:axId val="31281722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Hoja1!$D$1</c15:sqref>
                        </c15:formulaRef>
                      </c:ext>
                    </c:extLst>
                    <c:strCache>
                      <c:ptCount val="1"/>
                      <c:pt idx="0">
                        <c:v>Serie 3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3"/>
                    </a:solidFill>
                    <a:miter lim="800000"/>
                  </a:ln>
                  <a:effectLst>
                    <a:glow rad="63500">
                      <a:schemeClr val="accent3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Hoja1!$A$2:$A$6</c15:sqref>
                        </c15:formulaRef>
                      </c:ext>
                    </c:extLst>
                    <c:strCache>
                      <c:ptCount val="5"/>
                      <c:pt idx="0">
                        <c:v>EE.UU</c:v>
                      </c:pt>
                      <c:pt idx="1">
                        <c:v>CHINA</c:v>
                      </c:pt>
                      <c:pt idx="2">
                        <c:v>JAPON</c:v>
                      </c:pt>
                      <c:pt idx="3">
                        <c:v>ALEMANIA</c:v>
                      </c:pt>
                      <c:pt idx="4">
                        <c:v>REINO UNIDO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123-4C33-BCF1-D502D0E73642}"/>
                  </c:ext>
                </c:extLst>
              </c15:ser>
            </c15:filteredBarSeries>
          </c:ext>
        </c:extLst>
      </c:barChart>
      <c:catAx>
        <c:axId val="3128168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17224"/>
        <c:crosses val="autoZero"/>
        <c:auto val="1"/>
        <c:lblAlgn val="ctr"/>
        <c:lblOffset val="100"/>
        <c:noMultiLvlLbl val="0"/>
      </c:catAx>
      <c:valAx>
        <c:axId val="312817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$$-540A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1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361196698238821"/>
          <c:y val="2.9186424957105148E-2"/>
          <c:w val="0.25383886796759103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C462-7F49-48FD-A170-74B88DA1B5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0DC5-6514-4BB5-BA3D-204EBE881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60002"/>
              </p:ext>
            </p:extLst>
          </p:nvPr>
        </p:nvGraphicFramePr>
        <p:xfrm>
          <a:off x="948094" y="187746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 redondeado 3"/>
          <p:cNvSpPr/>
          <p:nvPr/>
        </p:nvSpPr>
        <p:spPr>
          <a:xfrm>
            <a:off x="3236685" y="899885"/>
            <a:ext cx="6342743" cy="519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rgbClr val="002060"/>
                </a:solidFill>
                <a:latin typeface="+mj-lt"/>
              </a:rPr>
              <a:t>5 PAISES MAS RICOS DEL MUNDO</a:t>
            </a:r>
            <a:endParaRPr lang="en-US" sz="3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472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estefano flores</dc:creator>
  <cp:lastModifiedBy>estefano flores</cp:lastModifiedBy>
  <cp:revision>12</cp:revision>
  <dcterms:created xsi:type="dcterms:W3CDTF">2021-09-03T02:48:22Z</dcterms:created>
  <dcterms:modified xsi:type="dcterms:W3CDTF">2021-09-03T04:51:54Z</dcterms:modified>
</cp:coreProperties>
</file>