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6" r:id="rId1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2F80F-624C-4426-B3B4-5A79A8559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74D1C-2BBB-47DA-BE4E-47601A21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417CF-A9B7-4637-85B1-C78017CD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366C5-AC2D-485C-B81D-B915B1C9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4B72E-3D13-4141-93E3-CA3A1837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5063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02485-5E3A-4B0B-B94E-241C5FFA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265C2-9847-458A-B815-1E97148B9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83CB6-4531-4441-A76E-5B30BB3B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841C8-DEC4-4865-BFFB-0238500A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74D7C5-32B5-432E-AED1-9A15D10C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82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E5A9DE-A878-4F5A-BBBB-68812AE76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24E91D-F7B4-4F07-97DA-AE55B7D4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31141E-47F1-43BE-9EB2-59AE672B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A4F64-F0F3-4CD4-9393-A868116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7A900-CB4D-46A8-A510-81143DEF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9185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345E8-B464-4B49-9107-15E65E51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3F23B-E46F-4DE2-A5C4-CF7640A3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0ED76-5B51-41FF-8696-AA541008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98BD8-6B4B-4540-AD42-15A4F699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6F8B1-FE81-4EC4-9B19-D0D16E7A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9109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AD4F2-AA3D-4B02-9362-0D8593A3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35E609-C252-48E6-86EB-DFDD9383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3679C-EA87-457C-89F3-7A933CDC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9EC25-19BD-4021-9E25-E0FA2CD8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B4E38F-D891-41E5-99A0-996494C7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8975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A53E6-8C71-4736-A8F0-B98DE41E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52F51-723D-4498-A942-7D261E66B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E299F-5A77-4B49-B0BC-25FF3316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C4C7BD-9904-4575-BAE0-A2EC6C22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B16C80-36A8-43BA-B674-FFCBFE85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2637E2-5067-4C7D-A7B4-17BF36DC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94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AE758-F4D7-47CB-A196-D50D2FDD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02703-700A-4946-9AD5-AE4E15CAD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4CF414-560C-465E-862D-3B9674F0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D2EE14-0FEF-4D41-8595-83BD0E994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6B35C4-5324-4E1F-8D12-38C72B15F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A658D0-AC10-40EA-AAB3-6C16E18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6D06A4-D610-4D7F-B3EA-99F64854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AB7990-4626-4F57-9BFC-9D6F85C8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6096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D9E96-322B-4E56-A09D-DB3D8090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546E04-C682-4FAA-8005-E50CC36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FCD74C-8902-4FBC-9591-2520941E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2E2877-94E5-438E-824D-19448C38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749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435FB3-B404-47C4-904A-7DC2E025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11D719-84C1-4569-8CF7-B506B309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B5C42-F122-4A0F-8C1B-9F671823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870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B7154-BD1F-4B94-9865-5DACC2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F0506-9771-4528-B056-2BB752E8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B4B0D-95C9-48BF-AE8A-6EF7616C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A75269-1E66-401B-B9BC-31995ED7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A3FAEA-D3A5-4E9C-8DCA-3188E699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EFFFE2-B10D-4783-A835-457F3D43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51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C2609-3809-42E9-9048-EBC42C59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F29786-DA65-412C-BDBD-7AE5A71FB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9DB9F9-DC7B-49E0-AA5B-09A737752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C6E8C-5055-43F7-A98D-377AB599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511EA3-9AB8-43E6-9625-14888818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99D80-37A6-4530-BEB8-572746E5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672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F28F61-4E3C-4F5C-A27A-383F2BB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B33D0D-E096-4454-85A7-5D365C8E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C2488F-B330-42F7-8EED-EE21BC792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9662-55C8-4486-BA7B-F680DA6464F9}" type="datetimeFigureOut">
              <a:rPr lang="es-BO" smtClean="0"/>
              <a:t>17/9/2022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0B7A7-5C3D-4D47-A86E-D2EEBB4AA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9D0CD-7A16-4DD2-A9F7-1379D0A0B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D839-1ACE-420E-8B2D-B22EC6BCD2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2763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9511056-4876-449C-BEC7-02C8AB894090}"/>
              </a:ext>
            </a:extLst>
          </p:cNvPr>
          <p:cNvSpPr/>
          <p:nvPr/>
        </p:nvSpPr>
        <p:spPr>
          <a:xfrm>
            <a:off x="0" y="0"/>
            <a:ext cx="3724275" cy="6867525"/>
          </a:xfrm>
          <a:custGeom>
            <a:avLst/>
            <a:gdLst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372427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372427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248602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2486025 w 3724275"/>
              <a:gd name="connsiteY2" fmla="*/ 6858000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58000"/>
              <a:gd name="connsiteX1" fmla="*/ 3724275 w 3724275"/>
              <a:gd name="connsiteY1" fmla="*/ 0 h 6858000"/>
              <a:gd name="connsiteX2" fmla="*/ 2324100 w 3724275"/>
              <a:gd name="connsiteY2" fmla="*/ 6810375 h 6858000"/>
              <a:gd name="connsiteX3" fmla="*/ 0 w 3724275"/>
              <a:gd name="connsiteY3" fmla="*/ 6858000 h 6858000"/>
              <a:gd name="connsiteX4" fmla="*/ 0 w 3724275"/>
              <a:gd name="connsiteY4" fmla="*/ 0 h 6858000"/>
              <a:gd name="connsiteX0" fmla="*/ 0 w 3724275"/>
              <a:gd name="connsiteY0" fmla="*/ 0 h 6867525"/>
              <a:gd name="connsiteX1" fmla="*/ 3724275 w 3724275"/>
              <a:gd name="connsiteY1" fmla="*/ 0 h 6867525"/>
              <a:gd name="connsiteX2" fmla="*/ 2447925 w 3724275"/>
              <a:gd name="connsiteY2" fmla="*/ 6867525 h 6867525"/>
              <a:gd name="connsiteX3" fmla="*/ 0 w 3724275"/>
              <a:gd name="connsiteY3" fmla="*/ 6858000 h 6867525"/>
              <a:gd name="connsiteX4" fmla="*/ 0 w 3724275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275" h="6867525">
                <a:moveTo>
                  <a:pt x="0" y="0"/>
                </a:moveTo>
                <a:lnTo>
                  <a:pt x="3724275" y="0"/>
                </a:lnTo>
                <a:cubicBezTo>
                  <a:pt x="1695450" y="3152775"/>
                  <a:pt x="4229100" y="3533775"/>
                  <a:pt x="2447925" y="6867525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17B1B1E-84D3-42ED-86A7-AFE1B54728A8}"/>
              </a:ext>
            </a:extLst>
          </p:cNvPr>
          <p:cNvGrpSpPr/>
          <p:nvPr/>
        </p:nvGrpSpPr>
        <p:grpSpPr>
          <a:xfrm>
            <a:off x="1957723" y="0"/>
            <a:ext cx="3649975" cy="7010858"/>
            <a:chOff x="5727290" y="847725"/>
            <a:chExt cx="2140360" cy="5466316"/>
          </a:xfrm>
          <a:solidFill>
            <a:srgbClr val="C00000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DE2A4C7-3EBE-40F8-9208-E84E81F39593}"/>
                </a:ext>
              </a:extLst>
            </p:cNvPr>
            <p:cNvSpPr/>
            <p:nvPr/>
          </p:nvSpPr>
          <p:spPr>
            <a:xfrm>
              <a:off x="5727290" y="847725"/>
              <a:ext cx="2140360" cy="2721385"/>
            </a:xfrm>
            <a:custGeom>
              <a:avLst/>
              <a:gdLst>
                <a:gd name="connsiteX0" fmla="*/ 0 w 1466850"/>
                <a:gd name="connsiteY0" fmla="*/ 0 h 2809875"/>
                <a:gd name="connsiteX1" fmla="*/ 1466850 w 1466850"/>
                <a:gd name="connsiteY1" fmla="*/ 0 h 2809875"/>
                <a:gd name="connsiteX2" fmla="*/ 1466850 w 1466850"/>
                <a:gd name="connsiteY2" fmla="*/ 2809875 h 2809875"/>
                <a:gd name="connsiteX3" fmla="*/ 0 w 1466850"/>
                <a:gd name="connsiteY3" fmla="*/ 2809875 h 2809875"/>
                <a:gd name="connsiteX4" fmla="*/ 0 w 1466850"/>
                <a:gd name="connsiteY4" fmla="*/ 0 h 2809875"/>
                <a:gd name="connsiteX0" fmla="*/ 673510 w 2140360"/>
                <a:gd name="connsiteY0" fmla="*/ 0 h 2809875"/>
                <a:gd name="connsiteX1" fmla="*/ 2140360 w 2140360"/>
                <a:gd name="connsiteY1" fmla="*/ 0 h 2809875"/>
                <a:gd name="connsiteX2" fmla="*/ 2140360 w 2140360"/>
                <a:gd name="connsiteY2" fmla="*/ 2809875 h 2809875"/>
                <a:gd name="connsiteX3" fmla="*/ 0 w 2140360"/>
                <a:gd name="connsiteY3" fmla="*/ 2721385 h 2809875"/>
                <a:gd name="connsiteX4" fmla="*/ 673510 w 2140360"/>
                <a:gd name="connsiteY4" fmla="*/ 0 h 2809875"/>
                <a:gd name="connsiteX0" fmla="*/ 673510 w 2140360"/>
                <a:gd name="connsiteY0" fmla="*/ 0 h 2721385"/>
                <a:gd name="connsiteX1" fmla="*/ 2140360 w 2140360"/>
                <a:gd name="connsiteY1" fmla="*/ 0 h 2721385"/>
                <a:gd name="connsiteX2" fmla="*/ 11677 w 2140360"/>
                <a:gd name="connsiteY2" fmla="*/ 2711552 h 2721385"/>
                <a:gd name="connsiteX3" fmla="*/ 0 w 2140360"/>
                <a:gd name="connsiteY3" fmla="*/ 2721385 h 2721385"/>
                <a:gd name="connsiteX4" fmla="*/ 673510 w 2140360"/>
                <a:gd name="connsiteY4" fmla="*/ 0 h 272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360" h="2721385">
                  <a:moveTo>
                    <a:pt x="673510" y="0"/>
                  </a:moveTo>
                  <a:lnTo>
                    <a:pt x="2140360" y="0"/>
                  </a:lnTo>
                  <a:lnTo>
                    <a:pt x="11677" y="2711552"/>
                  </a:lnTo>
                  <a:lnTo>
                    <a:pt x="0" y="2721385"/>
                  </a:lnTo>
                  <a:lnTo>
                    <a:pt x="67351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7" name="Rectángulo 4">
              <a:extLst>
                <a:ext uri="{FF2B5EF4-FFF2-40B4-BE49-F238E27FC236}">
                  <a16:creationId xmlns:a16="http://schemas.microsoft.com/office/drawing/2014/main" id="{E3BC4804-056C-4297-824E-7E7F61B8AD9D}"/>
                </a:ext>
              </a:extLst>
            </p:cNvPr>
            <p:cNvSpPr/>
            <p:nvPr/>
          </p:nvSpPr>
          <p:spPr>
            <a:xfrm rot="18546943">
              <a:off x="6127188" y="3005339"/>
              <a:ext cx="1093668" cy="1759449"/>
            </a:xfrm>
            <a:custGeom>
              <a:avLst/>
              <a:gdLst>
                <a:gd name="connsiteX0" fmla="*/ 0 w 1466850"/>
                <a:gd name="connsiteY0" fmla="*/ 0 h 2809875"/>
                <a:gd name="connsiteX1" fmla="*/ 1466850 w 1466850"/>
                <a:gd name="connsiteY1" fmla="*/ 0 h 2809875"/>
                <a:gd name="connsiteX2" fmla="*/ 1466850 w 1466850"/>
                <a:gd name="connsiteY2" fmla="*/ 2809875 h 2809875"/>
                <a:gd name="connsiteX3" fmla="*/ 0 w 1466850"/>
                <a:gd name="connsiteY3" fmla="*/ 2809875 h 2809875"/>
                <a:gd name="connsiteX4" fmla="*/ 0 w 1466850"/>
                <a:gd name="connsiteY4" fmla="*/ 0 h 2809875"/>
                <a:gd name="connsiteX0" fmla="*/ 673510 w 2140360"/>
                <a:gd name="connsiteY0" fmla="*/ 0 h 2809875"/>
                <a:gd name="connsiteX1" fmla="*/ 2140360 w 2140360"/>
                <a:gd name="connsiteY1" fmla="*/ 0 h 2809875"/>
                <a:gd name="connsiteX2" fmla="*/ 2140360 w 2140360"/>
                <a:gd name="connsiteY2" fmla="*/ 2809875 h 2809875"/>
                <a:gd name="connsiteX3" fmla="*/ 0 w 2140360"/>
                <a:gd name="connsiteY3" fmla="*/ 2721385 h 2809875"/>
                <a:gd name="connsiteX4" fmla="*/ 673510 w 2140360"/>
                <a:gd name="connsiteY4" fmla="*/ 0 h 2809875"/>
                <a:gd name="connsiteX0" fmla="*/ 673510 w 2140360"/>
                <a:gd name="connsiteY0" fmla="*/ 0 h 2721385"/>
                <a:gd name="connsiteX1" fmla="*/ 2140360 w 2140360"/>
                <a:gd name="connsiteY1" fmla="*/ 0 h 2721385"/>
                <a:gd name="connsiteX2" fmla="*/ 11677 w 2140360"/>
                <a:gd name="connsiteY2" fmla="*/ 2711552 h 2721385"/>
                <a:gd name="connsiteX3" fmla="*/ 0 w 2140360"/>
                <a:gd name="connsiteY3" fmla="*/ 2721385 h 2721385"/>
                <a:gd name="connsiteX4" fmla="*/ 673510 w 2140360"/>
                <a:gd name="connsiteY4" fmla="*/ 0 h 2721385"/>
                <a:gd name="connsiteX0" fmla="*/ 673510 w 2756668"/>
                <a:gd name="connsiteY0" fmla="*/ 54084 h 2775469"/>
                <a:gd name="connsiteX1" fmla="*/ 2756668 w 2756668"/>
                <a:gd name="connsiteY1" fmla="*/ 1 h 2775469"/>
                <a:gd name="connsiteX2" fmla="*/ 11677 w 2756668"/>
                <a:gd name="connsiteY2" fmla="*/ 2765636 h 2775469"/>
                <a:gd name="connsiteX3" fmla="*/ 0 w 2756668"/>
                <a:gd name="connsiteY3" fmla="*/ 2775469 h 2775469"/>
                <a:gd name="connsiteX4" fmla="*/ 673510 w 2756668"/>
                <a:gd name="connsiteY4" fmla="*/ 54084 h 2775469"/>
                <a:gd name="connsiteX0" fmla="*/ 661832 w 2744990"/>
                <a:gd name="connsiteY0" fmla="*/ 54082 h 3312117"/>
                <a:gd name="connsiteX1" fmla="*/ 2744990 w 2744990"/>
                <a:gd name="connsiteY1" fmla="*/ -1 h 3312117"/>
                <a:gd name="connsiteX2" fmla="*/ -1 w 2744990"/>
                <a:gd name="connsiteY2" fmla="*/ 2765634 h 3312117"/>
                <a:gd name="connsiteX3" fmla="*/ 910297 w 2744990"/>
                <a:gd name="connsiteY3" fmla="*/ 3312117 h 3312117"/>
                <a:gd name="connsiteX4" fmla="*/ 661832 w 2744990"/>
                <a:gd name="connsiteY4" fmla="*/ 54082 h 3312117"/>
                <a:gd name="connsiteX0" fmla="*/ 1 w 2083159"/>
                <a:gd name="connsiteY0" fmla="*/ 54084 h 3312119"/>
                <a:gd name="connsiteX1" fmla="*/ 2083159 w 2083159"/>
                <a:gd name="connsiteY1" fmla="*/ 1 h 3312119"/>
                <a:gd name="connsiteX2" fmla="*/ 215011 w 2083159"/>
                <a:gd name="connsiteY2" fmla="*/ 3311135 h 3312119"/>
                <a:gd name="connsiteX3" fmla="*/ 248466 w 2083159"/>
                <a:gd name="connsiteY3" fmla="*/ 3312119 h 3312119"/>
                <a:gd name="connsiteX4" fmla="*/ 1 w 2083159"/>
                <a:gd name="connsiteY4" fmla="*/ 54084 h 3312119"/>
                <a:gd name="connsiteX0" fmla="*/ 1 w 1876182"/>
                <a:gd name="connsiteY0" fmla="*/ 0 h 3258035"/>
                <a:gd name="connsiteX1" fmla="*/ 1876182 w 1876182"/>
                <a:gd name="connsiteY1" fmla="*/ 270107 h 3258035"/>
                <a:gd name="connsiteX2" fmla="*/ 215011 w 1876182"/>
                <a:gd name="connsiteY2" fmla="*/ 3257051 h 3258035"/>
                <a:gd name="connsiteX3" fmla="*/ 248466 w 1876182"/>
                <a:gd name="connsiteY3" fmla="*/ 3258035 h 3258035"/>
                <a:gd name="connsiteX4" fmla="*/ 1 w 1876182"/>
                <a:gd name="connsiteY4" fmla="*/ 0 h 3258035"/>
                <a:gd name="connsiteX0" fmla="*/ 1 w 2056094"/>
                <a:gd name="connsiteY0" fmla="*/ 11242 h 3269277"/>
                <a:gd name="connsiteX1" fmla="*/ 2056093 w 2056094"/>
                <a:gd name="connsiteY1" fmla="*/ 1 h 3269277"/>
                <a:gd name="connsiteX2" fmla="*/ 215011 w 2056094"/>
                <a:gd name="connsiteY2" fmla="*/ 3268293 h 3269277"/>
                <a:gd name="connsiteX3" fmla="*/ 248466 w 2056094"/>
                <a:gd name="connsiteY3" fmla="*/ 3269277 h 3269277"/>
                <a:gd name="connsiteX4" fmla="*/ 1 w 2056094"/>
                <a:gd name="connsiteY4" fmla="*/ 11242 h 3269277"/>
                <a:gd name="connsiteX0" fmla="*/ -1 w 2155052"/>
                <a:gd name="connsiteY0" fmla="*/ 0 h 3258035"/>
                <a:gd name="connsiteX1" fmla="*/ 2155051 w 2155052"/>
                <a:gd name="connsiteY1" fmla="*/ 155424 h 3258035"/>
                <a:gd name="connsiteX2" fmla="*/ 215009 w 2155052"/>
                <a:gd name="connsiteY2" fmla="*/ 3257051 h 3258035"/>
                <a:gd name="connsiteX3" fmla="*/ 248464 w 2155052"/>
                <a:gd name="connsiteY3" fmla="*/ 3258035 h 3258035"/>
                <a:gd name="connsiteX4" fmla="*/ -1 w 2155052"/>
                <a:gd name="connsiteY4" fmla="*/ 0 h 3258035"/>
                <a:gd name="connsiteX0" fmla="*/ 1 w 1861522"/>
                <a:gd name="connsiteY0" fmla="*/ 0 h 3258035"/>
                <a:gd name="connsiteX1" fmla="*/ 1861523 w 1861522"/>
                <a:gd name="connsiteY1" fmla="*/ 543441 h 3258035"/>
                <a:gd name="connsiteX2" fmla="*/ 215011 w 1861522"/>
                <a:gd name="connsiteY2" fmla="*/ 3257051 h 3258035"/>
                <a:gd name="connsiteX3" fmla="*/ 248466 w 1861522"/>
                <a:gd name="connsiteY3" fmla="*/ 3258035 h 3258035"/>
                <a:gd name="connsiteX4" fmla="*/ 1 w 1861522"/>
                <a:gd name="connsiteY4" fmla="*/ 0 h 3258035"/>
                <a:gd name="connsiteX0" fmla="*/ -1 w 2299956"/>
                <a:gd name="connsiteY0" fmla="*/ 0 h 3258035"/>
                <a:gd name="connsiteX1" fmla="*/ 2299955 w 2299956"/>
                <a:gd name="connsiteY1" fmla="*/ 187373 h 3258035"/>
                <a:gd name="connsiteX2" fmla="*/ 215009 w 2299956"/>
                <a:gd name="connsiteY2" fmla="*/ 3257051 h 3258035"/>
                <a:gd name="connsiteX3" fmla="*/ 248464 w 2299956"/>
                <a:gd name="connsiteY3" fmla="*/ 3258035 h 3258035"/>
                <a:gd name="connsiteX4" fmla="*/ -1 w 2299956"/>
                <a:gd name="connsiteY4" fmla="*/ 0 h 325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9956" h="3258035">
                  <a:moveTo>
                    <a:pt x="-1" y="0"/>
                  </a:moveTo>
                  <a:lnTo>
                    <a:pt x="2299955" y="187373"/>
                  </a:lnTo>
                  <a:lnTo>
                    <a:pt x="215009" y="3257051"/>
                  </a:lnTo>
                  <a:lnTo>
                    <a:pt x="248464" y="3258035"/>
                  </a:lnTo>
                  <a:lnTo>
                    <a:pt x="-1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Triángulo isósceles 5">
              <a:extLst>
                <a:ext uri="{FF2B5EF4-FFF2-40B4-BE49-F238E27FC236}">
                  <a16:creationId xmlns:a16="http://schemas.microsoft.com/office/drawing/2014/main" id="{69873473-3B58-49A6-BB11-F8CE1C348EBF}"/>
                </a:ext>
              </a:extLst>
            </p:cNvPr>
            <p:cNvSpPr/>
            <p:nvPr/>
          </p:nvSpPr>
          <p:spPr>
            <a:xfrm rot="1952717" flipV="1">
              <a:off x="5860838" y="4365382"/>
              <a:ext cx="1006164" cy="1948659"/>
            </a:xfrm>
            <a:custGeom>
              <a:avLst/>
              <a:gdLst>
                <a:gd name="connsiteX0" fmla="*/ 0 w 1504335"/>
                <a:gd name="connsiteY0" fmla="*/ 1750142 h 1750142"/>
                <a:gd name="connsiteX1" fmla="*/ 752168 w 1504335"/>
                <a:gd name="connsiteY1" fmla="*/ 0 h 1750142"/>
                <a:gd name="connsiteX2" fmla="*/ 1504335 w 1504335"/>
                <a:gd name="connsiteY2" fmla="*/ 1750142 h 1750142"/>
                <a:gd name="connsiteX3" fmla="*/ 0 w 1504335"/>
                <a:gd name="connsiteY3" fmla="*/ 1750142 h 1750142"/>
                <a:gd name="connsiteX0" fmla="*/ 0 w 1504335"/>
                <a:gd name="connsiteY0" fmla="*/ 2067884 h 2067884"/>
                <a:gd name="connsiteX1" fmla="*/ 546709 w 1504335"/>
                <a:gd name="connsiteY1" fmla="*/ 0 h 2067884"/>
                <a:gd name="connsiteX2" fmla="*/ 1504335 w 1504335"/>
                <a:gd name="connsiteY2" fmla="*/ 2067884 h 2067884"/>
                <a:gd name="connsiteX3" fmla="*/ 0 w 1504335"/>
                <a:gd name="connsiteY3" fmla="*/ 2067884 h 2067884"/>
                <a:gd name="connsiteX0" fmla="*/ 0 w 840649"/>
                <a:gd name="connsiteY0" fmla="*/ 2067884 h 2067884"/>
                <a:gd name="connsiteX1" fmla="*/ 546709 w 840649"/>
                <a:gd name="connsiteY1" fmla="*/ 0 h 2067884"/>
                <a:gd name="connsiteX2" fmla="*/ 840649 w 840649"/>
                <a:gd name="connsiteY2" fmla="*/ 1545189 h 2067884"/>
                <a:gd name="connsiteX3" fmla="*/ 0 w 840649"/>
                <a:gd name="connsiteY3" fmla="*/ 2067884 h 2067884"/>
                <a:gd name="connsiteX0" fmla="*/ 0 w 809478"/>
                <a:gd name="connsiteY0" fmla="*/ 2067884 h 2067884"/>
                <a:gd name="connsiteX1" fmla="*/ 546709 w 809478"/>
                <a:gd name="connsiteY1" fmla="*/ 0 h 2067884"/>
                <a:gd name="connsiteX2" fmla="*/ 809478 w 809478"/>
                <a:gd name="connsiteY2" fmla="*/ 2032674 h 2067884"/>
                <a:gd name="connsiteX3" fmla="*/ 0 w 809478"/>
                <a:gd name="connsiteY3" fmla="*/ 2067884 h 2067884"/>
                <a:gd name="connsiteX0" fmla="*/ 0 w 1006164"/>
                <a:gd name="connsiteY0" fmla="*/ 2067884 h 2067884"/>
                <a:gd name="connsiteX1" fmla="*/ 546709 w 1006164"/>
                <a:gd name="connsiteY1" fmla="*/ 0 h 2067884"/>
                <a:gd name="connsiteX2" fmla="*/ 1006164 w 1006164"/>
                <a:gd name="connsiteY2" fmla="*/ 1971381 h 2067884"/>
                <a:gd name="connsiteX3" fmla="*/ 0 w 1006164"/>
                <a:gd name="connsiteY3" fmla="*/ 2067884 h 206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164" h="2067884">
                  <a:moveTo>
                    <a:pt x="0" y="2067884"/>
                  </a:moveTo>
                  <a:lnTo>
                    <a:pt x="546709" y="0"/>
                  </a:lnTo>
                  <a:lnTo>
                    <a:pt x="1006164" y="1971381"/>
                  </a:lnTo>
                  <a:lnTo>
                    <a:pt x="0" y="206788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1" name="Group 412772">
            <a:extLst>
              <a:ext uri="{FF2B5EF4-FFF2-40B4-BE49-F238E27FC236}">
                <a16:creationId xmlns:a16="http://schemas.microsoft.com/office/drawing/2014/main" id="{2F337A02-51A6-4C43-9132-910E5E62B60D}"/>
              </a:ext>
            </a:extLst>
          </p:cNvPr>
          <p:cNvGrpSpPr/>
          <p:nvPr/>
        </p:nvGrpSpPr>
        <p:grpSpPr>
          <a:xfrm>
            <a:off x="9525000" y="4895169"/>
            <a:ext cx="2037279" cy="1443522"/>
            <a:chOff x="0" y="0"/>
            <a:chExt cx="3719530" cy="2635350"/>
          </a:xfrm>
        </p:grpSpPr>
        <p:sp>
          <p:nvSpPr>
            <p:cNvPr id="15" name="Shape 47">
              <a:extLst>
                <a:ext uri="{FF2B5EF4-FFF2-40B4-BE49-F238E27FC236}">
                  <a16:creationId xmlns:a16="http://schemas.microsoft.com/office/drawing/2014/main" id="{694E4043-52F6-4339-A67F-D555B2A48770}"/>
                </a:ext>
              </a:extLst>
            </p:cNvPr>
            <p:cNvSpPr/>
            <p:nvPr/>
          </p:nvSpPr>
          <p:spPr>
            <a:xfrm>
              <a:off x="1712148" y="560151"/>
              <a:ext cx="1294549" cy="1377632"/>
            </a:xfrm>
            <a:custGeom>
              <a:avLst/>
              <a:gdLst/>
              <a:ahLst/>
              <a:cxnLst/>
              <a:rect l="0" t="0" r="0" b="0"/>
              <a:pathLst>
                <a:path w="1294549" h="1377632">
                  <a:moveTo>
                    <a:pt x="1214620" y="1794"/>
                  </a:moveTo>
                  <a:cubicBezTo>
                    <a:pt x="1234220" y="0"/>
                    <a:pt x="1259459" y="5173"/>
                    <a:pt x="1294549" y="15341"/>
                  </a:cubicBezTo>
                  <a:cubicBezTo>
                    <a:pt x="1287272" y="36004"/>
                    <a:pt x="1280973" y="56755"/>
                    <a:pt x="1272794" y="76783"/>
                  </a:cubicBezTo>
                  <a:cubicBezTo>
                    <a:pt x="1178332" y="308939"/>
                    <a:pt x="1080872" y="539991"/>
                    <a:pt x="989749" y="773417"/>
                  </a:cubicBezTo>
                  <a:cubicBezTo>
                    <a:pt x="922972" y="944473"/>
                    <a:pt x="864845" y="1118806"/>
                    <a:pt x="801865" y="1291335"/>
                  </a:cubicBezTo>
                  <a:cubicBezTo>
                    <a:pt x="783857" y="1340649"/>
                    <a:pt x="754393" y="1377632"/>
                    <a:pt x="678650" y="1369123"/>
                  </a:cubicBezTo>
                  <a:cubicBezTo>
                    <a:pt x="729691" y="1203654"/>
                    <a:pt x="779425" y="1042530"/>
                    <a:pt x="829463" y="880249"/>
                  </a:cubicBezTo>
                  <a:cubicBezTo>
                    <a:pt x="797344" y="872413"/>
                    <a:pt x="764616" y="873861"/>
                    <a:pt x="757225" y="861072"/>
                  </a:cubicBezTo>
                  <a:cubicBezTo>
                    <a:pt x="718528" y="793991"/>
                    <a:pt x="656818" y="815847"/>
                    <a:pt x="609917" y="829639"/>
                  </a:cubicBezTo>
                  <a:cubicBezTo>
                    <a:pt x="524066" y="854823"/>
                    <a:pt x="433769" y="883208"/>
                    <a:pt x="362433" y="933792"/>
                  </a:cubicBezTo>
                  <a:cubicBezTo>
                    <a:pt x="281267" y="991310"/>
                    <a:pt x="209652" y="1068133"/>
                    <a:pt x="151206" y="1148816"/>
                  </a:cubicBezTo>
                  <a:cubicBezTo>
                    <a:pt x="105080" y="1212367"/>
                    <a:pt x="132474" y="1273987"/>
                    <a:pt x="206489" y="1306118"/>
                  </a:cubicBezTo>
                  <a:cubicBezTo>
                    <a:pt x="253327" y="1326451"/>
                    <a:pt x="306781" y="1331899"/>
                    <a:pt x="355765" y="1343697"/>
                  </a:cubicBezTo>
                  <a:cubicBezTo>
                    <a:pt x="323672" y="1347342"/>
                    <a:pt x="287172" y="1354949"/>
                    <a:pt x="250711" y="1354949"/>
                  </a:cubicBezTo>
                  <a:cubicBezTo>
                    <a:pt x="163601" y="1354924"/>
                    <a:pt x="69342" y="1351267"/>
                    <a:pt x="34773" y="1255750"/>
                  </a:cubicBezTo>
                  <a:cubicBezTo>
                    <a:pt x="0" y="1159560"/>
                    <a:pt x="65570" y="1089012"/>
                    <a:pt x="133286" y="1031849"/>
                  </a:cubicBezTo>
                  <a:cubicBezTo>
                    <a:pt x="325958" y="869276"/>
                    <a:pt x="546849" y="783335"/>
                    <a:pt x="804609" y="801471"/>
                  </a:cubicBezTo>
                  <a:cubicBezTo>
                    <a:pt x="823976" y="802830"/>
                    <a:pt x="856577" y="784275"/>
                    <a:pt x="863702" y="767143"/>
                  </a:cubicBezTo>
                  <a:cubicBezTo>
                    <a:pt x="959040" y="538149"/>
                    <a:pt x="1050074" y="307466"/>
                    <a:pt x="1144118" y="77952"/>
                  </a:cubicBezTo>
                  <a:cubicBezTo>
                    <a:pt x="1164953" y="27128"/>
                    <a:pt x="1181955" y="4785"/>
                    <a:pt x="1214620" y="179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6" name="Shape 48">
              <a:extLst>
                <a:ext uri="{FF2B5EF4-FFF2-40B4-BE49-F238E27FC236}">
                  <a16:creationId xmlns:a16="http://schemas.microsoft.com/office/drawing/2014/main" id="{0DC6E3DC-5CCC-4F4A-882B-CD897587AF08}"/>
                </a:ext>
              </a:extLst>
            </p:cNvPr>
            <p:cNvSpPr/>
            <p:nvPr/>
          </p:nvSpPr>
          <p:spPr>
            <a:xfrm>
              <a:off x="0" y="350295"/>
              <a:ext cx="679679" cy="1953798"/>
            </a:xfrm>
            <a:custGeom>
              <a:avLst/>
              <a:gdLst/>
              <a:ahLst/>
              <a:cxnLst/>
              <a:rect l="0" t="0" r="0" b="0"/>
              <a:pathLst>
                <a:path w="679679" h="1953798">
                  <a:moveTo>
                    <a:pt x="636357" y="5795"/>
                  </a:moveTo>
                  <a:cubicBezTo>
                    <a:pt x="649692" y="7727"/>
                    <a:pt x="664159" y="11838"/>
                    <a:pt x="679679" y="17721"/>
                  </a:cubicBezTo>
                  <a:cubicBezTo>
                    <a:pt x="670141" y="44899"/>
                    <a:pt x="662965" y="70439"/>
                    <a:pt x="652412" y="94544"/>
                  </a:cubicBezTo>
                  <a:cubicBezTo>
                    <a:pt x="614591" y="181081"/>
                    <a:pt x="576402" y="267467"/>
                    <a:pt x="536943" y="353281"/>
                  </a:cubicBezTo>
                  <a:cubicBezTo>
                    <a:pt x="378892" y="697044"/>
                    <a:pt x="236499" y="1046536"/>
                    <a:pt x="141542" y="1413134"/>
                  </a:cubicBezTo>
                  <a:cubicBezTo>
                    <a:pt x="110960" y="1531307"/>
                    <a:pt x="87008" y="1650687"/>
                    <a:pt x="128613" y="1772341"/>
                  </a:cubicBezTo>
                  <a:cubicBezTo>
                    <a:pt x="161455" y="1868315"/>
                    <a:pt x="209410" y="1883186"/>
                    <a:pt x="289077" y="1820715"/>
                  </a:cubicBezTo>
                  <a:cubicBezTo>
                    <a:pt x="315252" y="1800179"/>
                    <a:pt x="343091" y="1781688"/>
                    <a:pt x="370180" y="1762231"/>
                  </a:cubicBezTo>
                  <a:cubicBezTo>
                    <a:pt x="378257" y="1769204"/>
                    <a:pt x="386347" y="1776163"/>
                    <a:pt x="394424" y="1783136"/>
                  </a:cubicBezTo>
                  <a:cubicBezTo>
                    <a:pt x="373621" y="1810606"/>
                    <a:pt x="358572" y="1847474"/>
                    <a:pt x="331000" y="1863946"/>
                  </a:cubicBezTo>
                  <a:cubicBezTo>
                    <a:pt x="180696" y="1953798"/>
                    <a:pt x="9855" y="1873775"/>
                    <a:pt x="4064" y="1700789"/>
                  </a:cubicBezTo>
                  <a:cubicBezTo>
                    <a:pt x="0" y="1579059"/>
                    <a:pt x="9919" y="1448300"/>
                    <a:pt x="51448" y="1335130"/>
                  </a:cubicBezTo>
                  <a:cubicBezTo>
                    <a:pt x="208839" y="906455"/>
                    <a:pt x="381432" y="483215"/>
                    <a:pt x="549008" y="58222"/>
                  </a:cubicBezTo>
                  <a:cubicBezTo>
                    <a:pt x="566525" y="13816"/>
                    <a:pt x="596350" y="0"/>
                    <a:pt x="636357" y="579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7" name="Shape 49">
              <a:extLst>
                <a:ext uri="{FF2B5EF4-FFF2-40B4-BE49-F238E27FC236}">
                  <a16:creationId xmlns:a16="http://schemas.microsoft.com/office/drawing/2014/main" id="{B870C9AD-F00E-4110-88D0-5864ACEBBD74}"/>
                </a:ext>
              </a:extLst>
            </p:cNvPr>
            <p:cNvSpPr/>
            <p:nvPr/>
          </p:nvSpPr>
          <p:spPr>
            <a:xfrm>
              <a:off x="793134" y="1197165"/>
              <a:ext cx="904761" cy="754831"/>
            </a:xfrm>
            <a:custGeom>
              <a:avLst/>
              <a:gdLst/>
              <a:ahLst/>
              <a:cxnLst/>
              <a:rect l="0" t="0" r="0" b="0"/>
              <a:pathLst>
                <a:path w="904761" h="754831">
                  <a:moveTo>
                    <a:pt x="318618" y="4139"/>
                  </a:moveTo>
                  <a:cubicBezTo>
                    <a:pt x="339931" y="0"/>
                    <a:pt x="365963" y="5944"/>
                    <a:pt x="397002" y="16123"/>
                  </a:cubicBezTo>
                  <a:cubicBezTo>
                    <a:pt x="349796" y="147263"/>
                    <a:pt x="303530" y="275825"/>
                    <a:pt x="257226" y="404413"/>
                  </a:cubicBezTo>
                  <a:cubicBezTo>
                    <a:pt x="312636" y="357981"/>
                    <a:pt x="357784" y="302127"/>
                    <a:pt x="410146" y="253892"/>
                  </a:cubicBezTo>
                  <a:cubicBezTo>
                    <a:pt x="514756" y="157499"/>
                    <a:pt x="620713" y="59709"/>
                    <a:pt x="774421" y="48216"/>
                  </a:cubicBezTo>
                  <a:cubicBezTo>
                    <a:pt x="858393" y="41942"/>
                    <a:pt x="904761" y="74301"/>
                    <a:pt x="904570" y="155480"/>
                  </a:cubicBezTo>
                  <a:cubicBezTo>
                    <a:pt x="904215" y="325355"/>
                    <a:pt x="871220" y="490849"/>
                    <a:pt x="791794" y="643147"/>
                  </a:cubicBezTo>
                  <a:cubicBezTo>
                    <a:pt x="777532" y="670465"/>
                    <a:pt x="736664" y="684257"/>
                    <a:pt x="708063" y="704285"/>
                  </a:cubicBezTo>
                  <a:cubicBezTo>
                    <a:pt x="701675" y="698036"/>
                    <a:pt x="695274" y="691788"/>
                    <a:pt x="688911" y="685527"/>
                  </a:cubicBezTo>
                  <a:cubicBezTo>
                    <a:pt x="713194" y="482530"/>
                    <a:pt x="836193" y="290963"/>
                    <a:pt x="776542" y="63773"/>
                  </a:cubicBezTo>
                  <a:cubicBezTo>
                    <a:pt x="738988" y="83623"/>
                    <a:pt x="712533" y="95777"/>
                    <a:pt x="687946" y="110928"/>
                  </a:cubicBezTo>
                  <a:cubicBezTo>
                    <a:pt x="465201" y="248126"/>
                    <a:pt x="302958" y="440696"/>
                    <a:pt x="173888" y="662896"/>
                  </a:cubicBezTo>
                  <a:cubicBezTo>
                    <a:pt x="134582" y="730587"/>
                    <a:pt x="80505" y="754831"/>
                    <a:pt x="0" y="730129"/>
                  </a:cubicBezTo>
                  <a:cubicBezTo>
                    <a:pt x="1956" y="715054"/>
                    <a:pt x="1384" y="707333"/>
                    <a:pt x="4013" y="700869"/>
                  </a:cubicBezTo>
                  <a:cubicBezTo>
                    <a:pt x="92113" y="484765"/>
                    <a:pt x="181127" y="269005"/>
                    <a:pt x="268542" y="52648"/>
                  </a:cubicBezTo>
                  <a:cubicBezTo>
                    <a:pt x="280708" y="22498"/>
                    <a:pt x="297304" y="8277"/>
                    <a:pt x="318618" y="413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8" name="Shape 50">
              <a:extLst>
                <a:ext uri="{FF2B5EF4-FFF2-40B4-BE49-F238E27FC236}">
                  <a16:creationId xmlns:a16="http://schemas.microsoft.com/office/drawing/2014/main" id="{67382FB3-BAC8-406A-B123-5E2E54D21562}"/>
                </a:ext>
              </a:extLst>
            </p:cNvPr>
            <p:cNvSpPr/>
            <p:nvPr/>
          </p:nvSpPr>
          <p:spPr>
            <a:xfrm>
              <a:off x="2780149" y="1318546"/>
              <a:ext cx="471830" cy="535039"/>
            </a:xfrm>
            <a:custGeom>
              <a:avLst/>
              <a:gdLst/>
              <a:ahLst/>
              <a:cxnLst/>
              <a:rect l="0" t="0" r="0" b="0"/>
              <a:pathLst>
                <a:path w="471830" h="535039">
                  <a:moveTo>
                    <a:pt x="471830" y="0"/>
                  </a:moveTo>
                  <a:lnTo>
                    <a:pt x="471830" y="39104"/>
                  </a:lnTo>
                  <a:lnTo>
                    <a:pt x="404713" y="68741"/>
                  </a:lnTo>
                  <a:cubicBezTo>
                    <a:pt x="333245" y="105617"/>
                    <a:pt x="267195" y="152020"/>
                    <a:pt x="210477" y="213926"/>
                  </a:cubicBezTo>
                  <a:cubicBezTo>
                    <a:pt x="158598" y="270606"/>
                    <a:pt x="94107" y="333585"/>
                    <a:pt x="134684" y="415932"/>
                  </a:cubicBezTo>
                  <a:cubicBezTo>
                    <a:pt x="174613" y="496920"/>
                    <a:pt x="264173" y="510966"/>
                    <a:pt x="345034" y="497555"/>
                  </a:cubicBezTo>
                  <a:cubicBezTo>
                    <a:pt x="370777" y="493278"/>
                    <a:pt x="396370" y="488042"/>
                    <a:pt x="421850" y="482137"/>
                  </a:cubicBezTo>
                  <a:lnTo>
                    <a:pt x="471830" y="469382"/>
                  </a:lnTo>
                  <a:lnTo>
                    <a:pt x="471830" y="513168"/>
                  </a:lnTo>
                  <a:lnTo>
                    <a:pt x="432451" y="521658"/>
                  </a:lnTo>
                  <a:cubicBezTo>
                    <a:pt x="353765" y="535039"/>
                    <a:pt x="275343" y="534105"/>
                    <a:pt x="194640" y="520351"/>
                  </a:cubicBezTo>
                  <a:cubicBezTo>
                    <a:pt x="125603" y="508553"/>
                    <a:pt x="55410" y="498457"/>
                    <a:pt x="27839" y="426727"/>
                  </a:cubicBezTo>
                  <a:cubicBezTo>
                    <a:pt x="0" y="354312"/>
                    <a:pt x="30531" y="286595"/>
                    <a:pt x="83884" y="237637"/>
                  </a:cubicBezTo>
                  <a:cubicBezTo>
                    <a:pt x="178594" y="150737"/>
                    <a:pt x="280286" y="79306"/>
                    <a:pt x="391709" y="30365"/>
                  </a:cubicBezTo>
                  <a:lnTo>
                    <a:pt x="4718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19" name="Shape 51">
              <a:extLst>
                <a:ext uri="{FF2B5EF4-FFF2-40B4-BE49-F238E27FC236}">
                  <a16:creationId xmlns:a16="http://schemas.microsoft.com/office/drawing/2014/main" id="{46944AA0-6788-4DD4-B18E-B5C073E90935}"/>
                </a:ext>
              </a:extLst>
            </p:cNvPr>
            <p:cNvSpPr/>
            <p:nvPr/>
          </p:nvSpPr>
          <p:spPr>
            <a:xfrm>
              <a:off x="3251979" y="1262369"/>
              <a:ext cx="467551" cy="717715"/>
            </a:xfrm>
            <a:custGeom>
              <a:avLst/>
              <a:gdLst/>
              <a:ahLst/>
              <a:cxnLst/>
              <a:rect l="0" t="0" r="0" b="0"/>
              <a:pathLst>
                <a:path w="467551" h="717715">
                  <a:moveTo>
                    <a:pt x="393752" y="3594"/>
                  </a:moveTo>
                  <a:cubicBezTo>
                    <a:pt x="417336" y="5969"/>
                    <a:pt x="452654" y="24130"/>
                    <a:pt x="458204" y="42469"/>
                  </a:cubicBezTo>
                  <a:cubicBezTo>
                    <a:pt x="467551" y="73393"/>
                    <a:pt x="466015" y="113297"/>
                    <a:pt x="454140" y="143789"/>
                  </a:cubicBezTo>
                  <a:cubicBezTo>
                    <a:pt x="388557" y="312242"/>
                    <a:pt x="319965" y="479615"/>
                    <a:pt x="248883" y="645897"/>
                  </a:cubicBezTo>
                  <a:cubicBezTo>
                    <a:pt x="230925" y="687946"/>
                    <a:pt x="196660" y="717715"/>
                    <a:pt x="134799" y="700583"/>
                  </a:cubicBezTo>
                  <a:cubicBezTo>
                    <a:pt x="154674" y="637362"/>
                    <a:pt x="173597" y="577253"/>
                    <a:pt x="200013" y="493255"/>
                  </a:cubicBezTo>
                  <a:cubicBezTo>
                    <a:pt x="138696" y="525883"/>
                    <a:pt x="78958" y="549619"/>
                    <a:pt x="19725" y="565093"/>
                  </a:cubicBezTo>
                  <a:lnTo>
                    <a:pt x="0" y="569346"/>
                  </a:lnTo>
                  <a:lnTo>
                    <a:pt x="0" y="525560"/>
                  </a:lnTo>
                  <a:lnTo>
                    <a:pt x="26163" y="518884"/>
                  </a:lnTo>
                  <a:cubicBezTo>
                    <a:pt x="76750" y="504980"/>
                    <a:pt x="127039" y="489566"/>
                    <a:pt x="177331" y="474967"/>
                  </a:cubicBezTo>
                  <a:cubicBezTo>
                    <a:pt x="196660" y="469367"/>
                    <a:pt x="219533" y="451472"/>
                    <a:pt x="226887" y="433654"/>
                  </a:cubicBezTo>
                  <a:cubicBezTo>
                    <a:pt x="271260" y="326453"/>
                    <a:pt x="311583" y="217589"/>
                    <a:pt x="349924" y="117907"/>
                  </a:cubicBezTo>
                  <a:cubicBezTo>
                    <a:pt x="307189" y="89128"/>
                    <a:pt x="281306" y="65811"/>
                    <a:pt x="250864" y="52997"/>
                  </a:cubicBezTo>
                  <a:cubicBezTo>
                    <a:pt x="229804" y="44110"/>
                    <a:pt x="203958" y="34966"/>
                    <a:pt x="181143" y="34347"/>
                  </a:cubicBezTo>
                  <a:cubicBezTo>
                    <a:pt x="173537" y="34140"/>
                    <a:pt x="166269" y="34880"/>
                    <a:pt x="159627" y="36893"/>
                  </a:cubicBezTo>
                  <a:cubicBezTo>
                    <a:pt x="120432" y="48793"/>
                    <a:pt x="81612" y="61581"/>
                    <a:pt x="43659" y="76003"/>
                  </a:cubicBezTo>
                  <a:lnTo>
                    <a:pt x="0" y="95281"/>
                  </a:lnTo>
                  <a:lnTo>
                    <a:pt x="0" y="56178"/>
                  </a:lnTo>
                  <a:lnTo>
                    <a:pt x="5315" y="54163"/>
                  </a:lnTo>
                  <a:cubicBezTo>
                    <a:pt x="92661" y="26220"/>
                    <a:pt x="185867" y="11916"/>
                    <a:pt x="286094" y="14211"/>
                  </a:cubicBezTo>
                  <a:cubicBezTo>
                    <a:pt x="321933" y="14986"/>
                    <a:pt x="358611" y="0"/>
                    <a:pt x="393752" y="359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0" name="Shape 52">
              <a:extLst>
                <a:ext uri="{FF2B5EF4-FFF2-40B4-BE49-F238E27FC236}">
                  <a16:creationId xmlns:a16="http://schemas.microsoft.com/office/drawing/2014/main" id="{0D4823A0-852D-412E-B2B2-07751A8B7CBB}"/>
                </a:ext>
              </a:extLst>
            </p:cNvPr>
            <p:cNvSpPr/>
            <p:nvPr/>
          </p:nvSpPr>
          <p:spPr>
            <a:xfrm>
              <a:off x="2475034" y="2038641"/>
              <a:ext cx="275539" cy="577279"/>
            </a:xfrm>
            <a:custGeom>
              <a:avLst/>
              <a:gdLst/>
              <a:ahLst/>
              <a:cxnLst/>
              <a:rect l="0" t="0" r="0" b="0"/>
              <a:pathLst>
                <a:path w="275539" h="577279">
                  <a:moveTo>
                    <a:pt x="52625" y="1123"/>
                  </a:moveTo>
                  <a:cubicBezTo>
                    <a:pt x="98831" y="0"/>
                    <a:pt x="125930" y="25489"/>
                    <a:pt x="135255" y="88011"/>
                  </a:cubicBezTo>
                  <a:cubicBezTo>
                    <a:pt x="144538" y="150394"/>
                    <a:pt x="168161" y="210655"/>
                    <a:pt x="185407" y="271882"/>
                  </a:cubicBezTo>
                  <a:cubicBezTo>
                    <a:pt x="191084" y="270561"/>
                    <a:pt x="196812" y="269253"/>
                    <a:pt x="202514" y="267932"/>
                  </a:cubicBezTo>
                  <a:lnTo>
                    <a:pt x="202514" y="6871"/>
                  </a:lnTo>
                  <a:lnTo>
                    <a:pt x="275539" y="6871"/>
                  </a:lnTo>
                  <a:lnTo>
                    <a:pt x="275539" y="557670"/>
                  </a:lnTo>
                  <a:cubicBezTo>
                    <a:pt x="213703" y="577279"/>
                    <a:pt x="180556" y="565099"/>
                    <a:pt x="166979" y="498348"/>
                  </a:cubicBezTo>
                  <a:cubicBezTo>
                    <a:pt x="148768" y="409004"/>
                    <a:pt x="119418" y="321831"/>
                    <a:pt x="94894" y="233756"/>
                  </a:cubicBezTo>
                  <a:cubicBezTo>
                    <a:pt x="89408" y="233363"/>
                    <a:pt x="83947" y="232969"/>
                    <a:pt x="78460" y="232575"/>
                  </a:cubicBezTo>
                  <a:lnTo>
                    <a:pt x="78460" y="560388"/>
                  </a:lnTo>
                  <a:lnTo>
                    <a:pt x="0" y="560388"/>
                  </a:lnTo>
                  <a:lnTo>
                    <a:pt x="0" y="10732"/>
                  </a:lnTo>
                  <a:cubicBezTo>
                    <a:pt x="19698" y="4829"/>
                    <a:pt x="37223" y="1498"/>
                    <a:pt x="52625" y="112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1" name="Shape 53">
              <a:extLst>
                <a:ext uri="{FF2B5EF4-FFF2-40B4-BE49-F238E27FC236}">
                  <a16:creationId xmlns:a16="http://schemas.microsoft.com/office/drawing/2014/main" id="{3AAD14A5-6529-4156-9D1F-89E231B9EAFD}"/>
                </a:ext>
              </a:extLst>
            </p:cNvPr>
            <p:cNvSpPr/>
            <p:nvPr/>
          </p:nvSpPr>
          <p:spPr>
            <a:xfrm>
              <a:off x="1703062" y="2037051"/>
              <a:ext cx="133295" cy="562778"/>
            </a:xfrm>
            <a:custGeom>
              <a:avLst/>
              <a:gdLst/>
              <a:ahLst/>
              <a:cxnLst/>
              <a:rect l="0" t="0" r="0" b="0"/>
              <a:pathLst>
                <a:path w="133295" h="562778">
                  <a:moveTo>
                    <a:pt x="132239" y="711"/>
                  </a:moveTo>
                  <a:lnTo>
                    <a:pt x="133295" y="803"/>
                  </a:lnTo>
                  <a:lnTo>
                    <a:pt x="133295" y="91272"/>
                  </a:lnTo>
                  <a:lnTo>
                    <a:pt x="132531" y="91024"/>
                  </a:lnTo>
                  <a:cubicBezTo>
                    <a:pt x="122033" y="90115"/>
                    <a:pt x="109096" y="91891"/>
                    <a:pt x="93269" y="96803"/>
                  </a:cubicBezTo>
                  <a:lnTo>
                    <a:pt x="93269" y="250295"/>
                  </a:lnTo>
                  <a:cubicBezTo>
                    <a:pt x="103848" y="252075"/>
                    <a:pt x="113028" y="252780"/>
                    <a:pt x="120994" y="252555"/>
                  </a:cubicBezTo>
                  <a:lnTo>
                    <a:pt x="133295" y="250550"/>
                  </a:lnTo>
                  <a:lnTo>
                    <a:pt x="133295" y="346193"/>
                  </a:lnTo>
                  <a:lnTo>
                    <a:pt x="124106" y="343737"/>
                  </a:lnTo>
                  <a:cubicBezTo>
                    <a:pt x="113368" y="343630"/>
                    <a:pt x="100648" y="345834"/>
                    <a:pt x="85725" y="350523"/>
                  </a:cubicBezTo>
                  <a:lnTo>
                    <a:pt x="85725" y="562778"/>
                  </a:lnTo>
                  <a:lnTo>
                    <a:pt x="0" y="562778"/>
                  </a:lnTo>
                  <a:lnTo>
                    <a:pt x="0" y="4651"/>
                  </a:lnTo>
                  <a:cubicBezTo>
                    <a:pt x="43440" y="8861"/>
                    <a:pt x="89808" y="0"/>
                    <a:pt x="132239" y="71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2" name="Shape 54">
              <a:extLst>
                <a:ext uri="{FF2B5EF4-FFF2-40B4-BE49-F238E27FC236}">
                  <a16:creationId xmlns:a16="http://schemas.microsoft.com/office/drawing/2014/main" id="{FD78C302-A18A-4296-9C49-ECDAB9AC5FBC}"/>
                </a:ext>
              </a:extLst>
            </p:cNvPr>
            <p:cNvSpPr/>
            <p:nvPr/>
          </p:nvSpPr>
          <p:spPr>
            <a:xfrm>
              <a:off x="1836358" y="2037854"/>
              <a:ext cx="155401" cy="578841"/>
            </a:xfrm>
            <a:custGeom>
              <a:avLst/>
              <a:gdLst/>
              <a:ahLst/>
              <a:cxnLst/>
              <a:rect l="0" t="0" r="0" b="0"/>
              <a:pathLst>
                <a:path w="155401" h="578841">
                  <a:moveTo>
                    <a:pt x="0" y="0"/>
                  </a:moveTo>
                  <a:lnTo>
                    <a:pt x="29921" y="2591"/>
                  </a:lnTo>
                  <a:cubicBezTo>
                    <a:pt x="59946" y="7775"/>
                    <a:pt x="86791" y="21529"/>
                    <a:pt x="107560" y="53404"/>
                  </a:cubicBezTo>
                  <a:cubicBezTo>
                    <a:pt x="155401" y="126912"/>
                    <a:pt x="146587" y="214986"/>
                    <a:pt x="107433" y="266713"/>
                  </a:cubicBezTo>
                  <a:cubicBezTo>
                    <a:pt x="120222" y="377597"/>
                    <a:pt x="130636" y="467411"/>
                    <a:pt x="141037" y="557276"/>
                  </a:cubicBezTo>
                  <a:cubicBezTo>
                    <a:pt x="65028" y="578841"/>
                    <a:pt x="33240" y="560896"/>
                    <a:pt x="40085" y="490818"/>
                  </a:cubicBezTo>
                  <a:cubicBezTo>
                    <a:pt x="42981" y="461328"/>
                    <a:pt x="41799" y="431216"/>
                    <a:pt x="39818" y="401536"/>
                  </a:cubicBezTo>
                  <a:cubicBezTo>
                    <a:pt x="38199" y="376759"/>
                    <a:pt x="31274" y="359115"/>
                    <a:pt x="17293" y="350011"/>
                  </a:cubicBezTo>
                  <a:lnTo>
                    <a:pt x="0" y="345390"/>
                  </a:lnTo>
                  <a:lnTo>
                    <a:pt x="0" y="249748"/>
                  </a:lnTo>
                  <a:lnTo>
                    <a:pt x="8139" y="248421"/>
                  </a:lnTo>
                  <a:cubicBezTo>
                    <a:pt x="42476" y="236737"/>
                    <a:pt x="39774" y="196612"/>
                    <a:pt x="40021" y="158674"/>
                  </a:cubicBezTo>
                  <a:cubicBezTo>
                    <a:pt x="40207" y="129542"/>
                    <a:pt x="34888" y="107136"/>
                    <a:pt x="18930" y="96605"/>
                  </a:cubicBezTo>
                  <a:lnTo>
                    <a:pt x="0" y="9046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3" name="Shape 55">
              <a:extLst>
                <a:ext uri="{FF2B5EF4-FFF2-40B4-BE49-F238E27FC236}">
                  <a16:creationId xmlns:a16="http://schemas.microsoft.com/office/drawing/2014/main" id="{BCE3F1F6-9B3F-4B96-8ACC-2F7C529E29E8}"/>
                </a:ext>
              </a:extLst>
            </p:cNvPr>
            <p:cNvSpPr/>
            <p:nvPr/>
          </p:nvSpPr>
          <p:spPr>
            <a:xfrm>
              <a:off x="326786" y="1176525"/>
              <a:ext cx="508419" cy="770310"/>
            </a:xfrm>
            <a:custGeom>
              <a:avLst/>
              <a:gdLst/>
              <a:ahLst/>
              <a:cxnLst/>
              <a:rect l="0" t="0" r="0" b="0"/>
              <a:pathLst>
                <a:path w="508419" h="770310">
                  <a:moveTo>
                    <a:pt x="420941" y="3361"/>
                  </a:moveTo>
                  <a:cubicBezTo>
                    <a:pt x="435278" y="4481"/>
                    <a:pt x="450688" y="7443"/>
                    <a:pt x="467119" y="11841"/>
                  </a:cubicBezTo>
                  <a:cubicBezTo>
                    <a:pt x="422034" y="87698"/>
                    <a:pt x="377723" y="155947"/>
                    <a:pt x="339750" y="227499"/>
                  </a:cubicBezTo>
                  <a:cubicBezTo>
                    <a:pt x="265303" y="367720"/>
                    <a:pt x="193459" y="509312"/>
                    <a:pt x="123304" y="651641"/>
                  </a:cubicBezTo>
                  <a:cubicBezTo>
                    <a:pt x="114973" y="668507"/>
                    <a:pt x="123787" y="693602"/>
                    <a:pt x="124663" y="714900"/>
                  </a:cubicBezTo>
                  <a:cubicBezTo>
                    <a:pt x="147828" y="712004"/>
                    <a:pt x="175539" y="716220"/>
                    <a:pt x="193345" y="705032"/>
                  </a:cubicBezTo>
                  <a:cubicBezTo>
                    <a:pt x="265303" y="659756"/>
                    <a:pt x="333591" y="608906"/>
                    <a:pt x="404482" y="561916"/>
                  </a:cubicBezTo>
                  <a:cubicBezTo>
                    <a:pt x="432105" y="543640"/>
                    <a:pt x="462966" y="530115"/>
                    <a:pt x="492341" y="514405"/>
                  </a:cubicBezTo>
                  <a:cubicBezTo>
                    <a:pt x="497713" y="523460"/>
                    <a:pt x="503047" y="532502"/>
                    <a:pt x="508419" y="541557"/>
                  </a:cubicBezTo>
                  <a:cubicBezTo>
                    <a:pt x="379527" y="627397"/>
                    <a:pt x="260185" y="730762"/>
                    <a:pt x="98171" y="758118"/>
                  </a:cubicBezTo>
                  <a:cubicBezTo>
                    <a:pt x="25908" y="770310"/>
                    <a:pt x="0" y="742560"/>
                    <a:pt x="9741" y="670374"/>
                  </a:cubicBezTo>
                  <a:cubicBezTo>
                    <a:pt x="12725" y="648479"/>
                    <a:pt x="17094" y="625314"/>
                    <a:pt x="27267" y="606073"/>
                  </a:cubicBezTo>
                  <a:cubicBezTo>
                    <a:pt x="124689" y="421530"/>
                    <a:pt x="222720" y="237304"/>
                    <a:pt x="322402" y="54004"/>
                  </a:cubicBezTo>
                  <a:cubicBezTo>
                    <a:pt x="344595" y="13218"/>
                    <a:pt x="377933" y="0"/>
                    <a:pt x="420941" y="336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4" name="Shape 56">
              <a:extLst>
                <a:ext uri="{FF2B5EF4-FFF2-40B4-BE49-F238E27FC236}">
                  <a16:creationId xmlns:a16="http://schemas.microsoft.com/office/drawing/2014/main" id="{8FED8882-730A-47B9-810F-F733F1168204}"/>
                </a:ext>
              </a:extLst>
            </p:cNvPr>
            <p:cNvSpPr/>
            <p:nvPr/>
          </p:nvSpPr>
          <p:spPr>
            <a:xfrm>
              <a:off x="3251462" y="2045549"/>
              <a:ext cx="151790" cy="558254"/>
            </a:xfrm>
            <a:custGeom>
              <a:avLst/>
              <a:gdLst/>
              <a:ahLst/>
              <a:cxnLst/>
              <a:rect l="0" t="0" r="0" b="0"/>
              <a:pathLst>
                <a:path w="151790" h="558254">
                  <a:moveTo>
                    <a:pt x="90691" y="0"/>
                  </a:moveTo>
                  <a:lnTo>
                    <a:pt x="151790" y="0"/>
                  </a:lnTo>
                  <a:lnTo>
                    <a:pt x="151790" y="163351"/>
                  </a:lnTo>
                  <a:lnTo>
                    <a:pt x="145898" y="162662"/>
                  </a:lnTo>
                  <a:cubicBezTo>
                    <a:pt x="135369" y="230416"/>
                    <a:pt x="124816" y="298158"/>
                    <a:pt x="113348" y="371754"/>
                  </a:cubicBezTo>
                  <a:lnTo>
                    <a:pt x="151790" y="371754"/>
                  </a:lnTo>
                  <a:lnTo>
                    <a:pt x="151790" y="459384"/>
                  </a:lnTo>
                  <a:lnTo>
                    <a:pt x="103874" y="459384"/>
                  </a:lnTo>
                  <a:cubicBezTo>
                    <a:pt x="95072" y="494602"/>
                    <a:pt x="87465" y="525069"/>
                    <a:pt x="79172" y="558254"/>
                  </a:cubicBezTo>
                  <a:cubicBezTo>
                    <a:pt x="53416" y="557098"/>
                    <a:pt x="31636" y="556108"/>
                    <a:pt x="0" y="554685"/>
                  </a:cubicBezTo>
                  <a:cubicBezTo>
                    <a:pt x="31458" y="362433"/>
                    <a:pt x="61201" y="180467"/>
                    <a:pt x="906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5" name="Shape 57">
              <a:extLst>
                <a:ext uri="{FF2B5EF4-FFF2-40B4-BE49-F238E27FC236}">
                  <a16:creationId xmlns:a16="http://schemas.microsoft.com/office/drawing/2014/main" id="{B7EBCED3-5441-43D6-A530-00C0F9698E97}"/>
                </a:ext>
              </a:extLst>
            </p:cNvPr>
            <p:cNvSpPr/>
            <p:nvPr/>
          </p:nvSpPr>
          <p:spPr>
            <a:xfrm>
              <a:off x="3403252" y="2045549"/>
              <a:ext cx="160147" cy="589801"/>
            </a:xfrm>
            <a:custGeom>
              <a:avLst/>
              <a:gdLst/>
              <a:ahLst/>
              <a:cxnLst/>
              <a:rect l="0" t="0" r="0" b="0"/>
              <a:pathLst>
                <a:path w="160147" h="589801">
                  <a:moveTo>
                    <a:pt x="0" y="0"/>
                  </a:moveTo>
                  <a:lnTo>
                    <a:pt x="71743" y="0"/>
                  </a:lnTo>
                  <a:cubicBezTo>
                    <a:pt x="101689" y="185623"/>
                    <a:pt x="131077" y="367716"/>
                    <a:pt x="160147" y="547903"/>
                  </a:cubicBezTo>
                  <a:cubicBezTo>
                    <a:pt x="56324" y="589801"/>
                    <a:pt x="63360" y="511010"/>
                    <a:pt x="50292" y="459384"/>
                  </a:cubicBezTo>
                  <a:lnTo>
                    <a:pt x="0" y="459384"/>
                  </a:lnTo>
                  <a:lnTo>
                    <a:pt x="0" y="371754"/>
                  </a:lnTo>
                  <a:lnTo>
                    <a:pt x="38443" y="371754"/>
                  </a:lnTo>
                  <a:cubicBezTo>
                    <a:pt x="28334" y="299491"/>
                    <a:pt x="18898" y="231953"/>
                    <a:pt x="9423" y="164452"/>
                  </a:cubicBezTo>
                  <a:lnTo>
                    <a:pt x="0" y="1633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6" name="Shape 58">
              <a:extLst>
                <a:ext uri="{FF2B5EF4-FFF2-40B4-BE49-F238E27FC236}">
                  <a16:creationId xmlns:a16="http://schemas.microsoft.com/office/drawing/2014/main" id="{8EDD3283-99FB-40F8-A855-E9BE7D1E5034}"/>
                </a:ext>
              </a:extLst>
            </p:cNvPr>
            <p:cNvSpPr/>
            <p:nvPr/>
          </p:nvSpPr>
          <p:spPr>
            <a:xfrm>
              <a:off x="1098010" y="2039662"/>
              <a:ext cx="134937" cy="560669"/>
            </a:xfrm>
            <a:custGeom>
              <a:avLst/>
              <a:gdLst/>
              <a:ahLst/>
              <a:cxnLst/>
              <a:rect l="0" t="0" r="0" b="0"/>
              <a:pathLst>
                <a:path w="134937" h="560669">
                  <a:moveTo>
                    <a:pt x="107483" y="0"/>
                  </a:moveTo>
                  <a:lnTo>
                    <a:pt x="134937" y="2580"/>
                  </a:lnTo>
                  <a:lnTo>
                    <a:pt x="134937" y="88893"/>
                  </a:lnTo>
                  <a:lnTo>
                    <a:pt x="134564" y="88803"/>
                  </a:lnTo>
                  <a:cubicBezTo>
                    <a:pt x="124346" y="88371"/>
                    <a:pt x="112170" y="90226"/>
                    <a:pt x="98038" y="94541"/>
                  </a:cubicBezTo>
                  <a:cubicBezTo>
                    <a:pt x="96780" y="119090"/>
                    <a:pt x="94939" y="143131"/>
                    <a:pt x="94456" y="167172"/>
                  </a:cubicBezTo>
                  <a:cubicBezTo>
                    <a:pt x="93821" y="198567"/>
                    <a:pt x="94304" y="230025"/>
                    <a:pt x="94304" y="269661"/>
                  </a:cubicBezTo>
                  <a:cubicBezTo>
                    <a:pt x="108434" y="270001"/>
                    <a:pt x="120180" y="269107"/>
                    <a:pt x="129928" y="267192"/>
                  </a:cubicBezTo>
                  <a:lnTo>
                    <a:pt x="134937" y="265370"/>
                  </a:lnTo>
                  <a:lnTo>
                    <a:pt x="134937" y="355917"/>
                  </a:lnTo>
                  <a:lnTo>
                    <a:pt x="92831" y="369077"/>
                  </a:lnTo>
                  <a:lnTo>
                    <a:pt x="92831" y="560669"/>
                  </a:lnTo>
                  <a:lnTo>
                    <a:pt x="44" y="560669"/>
                  </a:lnTo>
                  <a:lnTo>
                    <a:pt x="0" y="316421"/>
                  </a:lnTo>
                  <a:lnTo>
                    <a:pt x="0" y="315623"/>
                  </a:lnTo>
                  <a:lnTo>
                    <a:pt x="222" y="74754"/>
                  </a:lnTo>
                  <a:cubicBezTo>
                    <a:pt x="286" y="53063"/>
                    <a:pt x="2915" y="31435"/>
                    <a:pt x="4273" y="11051"/>
                  </a:cubicBezTo>
                  <a:cubicBezTo>
                    <a:pt x="43288" y="3857"/>
                    <a:pt x="77616" y="161"/>
                    <a:pt x="10748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7" name="Shape 59">
              <a:extLst>
                <a:ext uri="{FF2B5EF4-FFF2-40B4-BE49-F238E27FC236}">
                  <a16:creationId xmlns:a16="http://schemas.microsoft.com/office/drawing/2014/main" id="{07244490-C5E4-472A-822F-BE6E0B10FEFB}"/>
                </a:ext>
              </a:extLst>
            </p:cNvPr>
            <p:cNvSpPr/>
            <p:nvPr/>
          </p:nvSpPr>
          <p:spPr>
            <a:xfrm>
              <a:off x="1232947" y="2042242"/>
              <a:ext cx="160578" cy="353337"/>
            </a:xfrm>
            <a:custGeom>
              <a:avLst/>
              <a:gdLst/>
              <a:ahLst/>
              <a:cxnLst/>
              <a:rect l="0" t="0" r="0" b="0"/>
              <a:pathLst>
                <a:path w="160578" h="353337">
                  <a:moveTo>
                    <a:pt x="0" y="0"/>
                  </a:moveTo>
                  <a:lnTo>
                    <a:pt x="32316" y="3038"/>
                  </a:lnTo>
                  <a:cubicBezTo>
                    <a:pt x="84749" y="14651"/>
                    <a:pt x="115456" y="44295"/>
                    <a:pt x="127007" y="92380"/>
                  </a:cubicBezTo>
                  <a:cubicBezTo>
                    <a:pt x="160578" y="232075"/>
                    <a:pt x="132191" y="304290"/>
                    <a:pt x="14085" y="348935"/>
                  </a:cubicBezTo>
                  <a:lnTo>
                    <a:pt x="0" y="353337"/>
                  </a:lnTo>
                  <a:lnTo>
                    <a:pt x="0" y="262790"/>
                  </a:lnTo>
                  <a:lnTo>
                    <a:pt x="18627" y="256015"/>
                  </a:lnTo>
                  <a:cubicBezTo>
                    <a:pt x="55457" y="233549"/>
                    <a:pt x="34278" y="181988"/>
                    <a:pt x="38602" y="147307"/>
                  </a:cubicBezTo>
                  <a:cubicBezTo>
                    <a:pt x="42132" y="118890"/>
                    <a:pt x="35687" y="99469"/>
                    <a:pt x="19312" y="90987"/>
                  </a:cubicBezTo>
                  <a:lnTo>
                    <a:pt x="0" y="8631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8" name="Shape 60">
              <a:extLst>
                <a:ext uri="{FF2B5EF4-FFF2-40B4-BE49-F238E27FC236}">
                  <a16:creationId xmlns:a16="http://schemas.microsoft.com/office/drawing/2014/main" id="{7718C81E-753B-49E5-8459-BDA59D031545}"/>
                </a:ext>
              </a:extLst>
            </p:cNvPr>
            <p:cNvSpPr/>
            <p:nvPr/>
          </p:nvSpPr>
          <p:spPr>
            <a:xfrm>
              <a:off x="733176" y="2020970"/>
              <a:ext cx="327114" cy="597002"/>
            </a:xfrm>
            <a:custGeom>
              <a:avLst/>
              <a:gdLst/>
              <a:ahLst/>
              <a:cxnLst/>
              <a:rect l="0" t="0" r="0" b="0"/>
              <a:pathLst>
                <a:path w="327114" h="597002">
                  <a:moveTo>
                    <a:pt x="282513" y="21897"/>
                  </a:moveTo>
                  <a:cubicBezTo>
                    <a:pt x="294876" y="23925"/>
                    <a:pt x="309001" y="28372"/>
                    <a:pt x="325095" y="35014"/>
                  </a:cubicBezTo>
                  <a:cubicBezTo>
                    <a:pt x="202781" y="214909"/>
                    <a:pt x="229743" y="395732"/>
                    <a:pt x="327114" y="571398"/>
                  </a:cubicBezTo>
                  <a:cubicBezTo>
                    <a:pt x="252857" y="597002"/>
                    <a:pt x="218681" y="579666"/>
                    <a:pt x="204927" y="516293"/>
                  </a:cubicBezTo>
                  <a:cubicBezTo>
                    <a:pt x="195428" y="472440"/>
                    <a:pt x="175781" y="430746"/>
                    <a:pt x="162001" y="391744"/>
                  </a:cubicBezTo>
                  <a:cubicBezTo>
                    <a:pt x="91237" y="441757"/>
                    <a:pt x="154915" y="588289"/>
                    <a:pt x="0" y="581774"/>
                  </a:cubicBezTo>
                  <a:cubicBezTo>
                    <a:pt x="32906" y="482295"/>
                    <a:pt x="85293" y="391655"/>
                    <a:pt x="86805" y="300241"/>
                  </a:cubicBezTo>
                  <a:cubicBezTo>
                    <a:pt x="88316" y="209931"/>
                    <a:pt x="38392" y="118808"/>
                    <a:pt x="9982" y="24498"/>
                  </a:cubicBezTo>
                  <a:cubicBezTo>
                    <a:pt x="167157" y="0"/>
                    <a:pt x="102819" y="153682"/>
                    <a:pt x="172949" y="200190"/>
                  </a:cubicBezTo>
                  <a:cubicBezTo>
                    <a:pt x="186703" y="158052"/>
                    <a:pt x="202603" y="117145"/>
                    <a:pt x="213246" y="74955"/>
                  </a:cubicBezTo>
                  <a:cubicBezTo>
                    <a:pt x="224199" y="31493"/>
                    <a:pt x="245426" y="15812"/>
                    <a:pt x="282513" y="21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29" name="Shape 61">
              <a:extLst>
                <a:ext uri="{FF2B5EF4-FFF2-40B4-BE49-F238E27FC236}">
                  <a16:creationId xmlns:a16="http://schemas.microsoft.com/office/drawing/2014/main" id="{19810902-5E9A-4EE0-9F19-5B4F47C481D2}"/>
                </a:ext>
              </a:extLst>
            </p:cNvPr>
            <p:cNvSpPr/>
            <p:nvPr/>
          </p:nvSpPr>
          <p:spPr>
            <a:xfrm>
              <a:off x="2806428" y="2033515"/>
              <a:ext cx="283248" cy="573367"/>
            </a:xfrm>
            <a:custGeom>
              <a:avLst/>
              <a:gdLst/>
              <a:ahLst/>
              <a:cxnLst/>
              <a:rect l="0" t="0" r="0" b="0"/>
              <a:pathLst>
                <a:path w="283248" h="573367">
                  <a:moveTo>
                    <a:pt x="122936" y="6223"/>
                  </a:moveTo>
                  <a:cubicBezTo>
                    <a:pt x="233909" y="0"/>
                    <a:pt x="283248" y="68986"/>
                    <a:pt x="258216" y="197117"/>
                  </a:cubicBezTo>
                  <a:lnTo>
                    <a:pt x="183477" y="197117"/>
                  </a:lnTo>
                  <a:cubicBezTo>
                    <a:pt x="182092" y="174498"/>
                    <a:pt x="185623" y="152959"/>
                    <a:pt x="178321" y="135979"/>
                  </a:cubicBezTo>
                  <a:cubicBezTo>
                    <a:pt x="170955" y="118847"/>
                    <a:pt x="152794" y="106235"/>
                    <a:pt x="139383" y="91643"/>
                  </a:cubicBezTo>
                  <a:cubicBezTo>
                    <a:pt x="124473" y="107290"/>
                    <a:pt x="97269" y="122491"/>
                    <a:pt x="96634" y="138697"/>
                  </a:cubicBezTo>
                  <a:cubicBezTo>
                    <a:pt x="92773" y="240221"/>
                    <a:pt x="93167" y="342049"/>
                    <a:pt x="96761" y="443611"/>
                  </a:cubicBezTo>
                  <a:cubicBezTo>
                    <a:pt x="97294" y="458953"/>
                    <a:pt x="121818" y="473469"/>
                    <a:pt x="135242" y="488366"/>
                  </a:cubicBezTo>
                  <a:cubicBezTo>
                    <a:pt x="149695" y="474548"/>
                    <a:pt x="171145" y="463055"/>
                    <a:pt x="176873" y="446354"/>
                  </a:cubicBezTo>
                  <a:cubicBezTo>
                    <a:pt x="185318" y="421767"/>
                    <a:pt x="182512" y="393446"/>
                    <a:pt x="184747" y="363106"/>
                  </a:cubicBezTo>
                  <a:lnTo>
                    <a:pt x="265062" y="363106"/>
                  </a:lnTo>
                  <a:cubicBezTo>
                    <a:pt x="265062" y="398005"/>
                    <a:pt x="268021" y="429819"/>
                    <a:pt x="264490" y="460946"/>
                  </a:cubicBezTo>
                  <a:cubicBezTo>
                    <a:pt x="255689" y="538290"/>
                    <a:pt x="212890" y="573367"/>
                    <a:pt x="132715" y="572998"/>
                  </a:cubicBezTo>
                  <a:cubicBezTo>
                    <a:pt x="54496" y="572668"/>
                    <a:pt x="7176" y="535267"/>
                    <a:pt x="4305" y="457848"/>
                  </a:cubicBezTo>
                  <a:cubicBezTo>
                    <a:pt x="0" y="343979"/>
                    <a:pt x="1232" y="229717"/>
                    <a:pt x="4915" y="115798"/>
                  </a:cubicBezTo>
                  <a:cubicBezTo>
                    <a:pt x="7239" y="44793"/>
                    <a:pt x="52844" y="10173"/>
                    <a:pt x="122936" y="622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0" name="Shape 62">
              <a:extLst>
                <a:ext uri="{FF2B5EF4-FFF2-40B4-BE49-F238E27FC236}">
                  <a16:creationId xmlns:a16="http://schemas.microsoft.com/office/drawing/2014/main" id="{04566E86-E4F0-44D8-B045-4C1A76477008}"/>
                </a:ext>
              </a:extLst>
            </p:cNvPr>
            <p:cNvSpPr/>
            <p:nvPr/>
          </p:nvSpPr>
          <p:spPr>
            <a:xfrm>
              <a:off x="462772" y="2045789"/>
              <a:ext cx="239103" cy="553847"/>
            </a:xfrm>
            <a:custGeom>
              <a:avLst/>
              <a:gdLst/>
              <a:ahLst/>
              <a:cxnLst/>
              <a:rect l="0" t="0" r="0" b="0"/>
              <a:pathLst>
                <a:path w="239103" h="553847">
                  <a:moveTo>
                    <a:pt x="0" y="0"/>
                  </a:moveTo>
                  <a:lnTo>
                    <a:pt x="239103" y="0"/>
                  </a:lnTo>
                  <a:cubicBezTo>
                    <a:pt x="237681" y="28232"/>
                    <a:pt x="236537" y="51524"/>
                    <a:pt x="234937" y="83528"/>
                  </a:cubicBezTo>
                  <a:lnTo>
                    <a:pt x="92774" y="83528"/>
                  </a:lnTo>
                  <a:lnTo>
                    <a:pt x="92774" y="230048"/>
                  </a:lnTo>
                  <a:cubicBezTo>
                    <a:pt x="132626" y="232461"/>
                    <a:pt x="167069" y="234518"/>
                    <a:pt x="203505" y="236715"/>
                  </a:cubicBezTo>
                  <a:lnTo>
                    <a:pt x="203505" y="313868"/>
                  </a:lnTo>
                  <a:cubicBezTo>
                    <a:pt x="163119" y="317246"/>
                    <a:pt x="127102" y="320269"/>
                    <a:pt x="91910" y="323228"/>
                  </a:cubicBezTo>
                  <a:lnTo>
                    <a:pt x="91910" y="469786"/>
                  </a:lnTo>
                  <a:cubicBezTo>
                    <a:pt x="142545" y="472618"/>
                    <a:pt x="188697" y="475183"/>
                    <a:pt x="235750" y="477812"/>
                  </a:cubicBezTo>
                  <a:lnTo>
                    <a:pt x="235750" y="553847"/>
                  </a:lnTo>
                  <a:lnTo>
                    <a:pt x="0" y="55384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1" name="Shape 63">
              <a:extLst>
                <a:ext uri="{FF2B5EF4-FFF2-40B4-BE49-F238E27FC236}">
                  <a16:creationId xmlns:a16="http://schemas.microsoft.com/office/drawing/2014/main" id="{A727317A-5F85-4034-879B-53FA49D06938}"/>
                </a:ext>
              </a:extLst>
            </p:cNvPr>
            <p:cNvSpPr/>
            <p:nvPr/>
          </p:nvSpPr>
          <p:spPr>
            <a:xfrm>
              <a:off x="1413326" y="2045549"/>
              <a:ext cx="237896" cy="554355"/>
            </a:xfrm>
            <a:custGeom>
              <a:avLst/>
              <a:gdLst/>
              <a:ahLst/>
              <a:cxnLst/>
              <a:rect l="0" t="0" r="0" b="0"/>
              <a:pathLst>
                <a:path w="237896" h="554355">
                  <a:moveTo>
                    <a:pt x="0" y="0"/>
                  </a:moveTo>
                  <a:lnTo>
                    <a:pt x="232740" y="0"/>
                  </a:lnTo>
                  <a:lnTo>
                    <a:pt x="232740" y="77851"/>
                  </a:lnTo>
                  <a:cubicBezTo>
                    <a:pt x="182372" y="80137"/>
                    <a:pt x="136131" y="82283"/>
                    <a:pt x="90284" y="84366"/>
                  </a:cubicBezTo>
                  <a:lnTo>
                    <a:pt x="90284" y="230226"/>
                  </a:lnTo>
                  <a:cubicBezTo>
                    <a:pt x="129527" y="232525"/>
                    <a:pt x="163817" y="234505"/>
                    <a:pt x="201943" y="236741"/>
                  </a:cubicBezTo>
                  <a:lnTo>
                    <a:pt x="201943" y="313627"/>
                  </a:lnTo>
                  <a:cubicBezTo>
                    <a:pt x="162306" y="317157"/>
                    <a:pt x="126149" y="320383"/>
                    <a:pt x="89560" y="323634"/>
                  </a:cubicBezTo>
                  <a:lnTo>
                    <a:pt x="89560" y="470078"/>
                  </a:lnTo>
                  <a:cubicBezTo>
                    <a:pt x="139992" y="472707"/>
                    <a:pt x="186233" y="475145"/>
                    <a:pt x="237896" y="477863"/>
                  </a:cubicBezTo>
                  <a:cubicBezTo>
                    <a:pt x="235839" y="508114"/>
                    <a:pt x="234252" y="531127"/>
                    <a:pt x="232702" y="554355"/>
                  </a:cubicBezTo>
                  <a:lnTo>
                    <a:pt x="0" y="55435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2" name="Shape 64">
              <a:extLst>
                <a:ext uri="{FF2B5EF4-FFF2-40B4-BE49-F238E27FC236}">
                  <a16:creationId xmlns:a16="http://schemas.microsoft.com/office/drawing/2014/main" id="{39214525-AA17-4E4A-B1A5-8A4AB67DE345}"/>
                </a:ext>
              </a:extLst>
            </p:cNvPr>
            <p:cNvSpPr/>
            <p:nvPr/>
          </p:nvSpPr>
          <p:spPr>
            <a:xfrm>
              <a:off x="2179223" y="2046450"/>
              <a:ext cx="240665" cy="553212"/>
            </a:xfrm>
            <a:custGeom>
              <a:avLst/>
              <a:gdLst/>
              <a:ahLst/>
              <a:cxnLst/>
              <a:rect l="0" t="0" r="0" b="0"/>
              <a:pathLst>
                <a:path w="240665" h="553212">
                  <a:moveTo>
                    <a:pt x="0" y="0"/>
                  </a:moveTo>
                  <a:lnTo>
                    <a:pt x="240144" y="0"/>
                  </a:lnTo>
                  <a:cubicBezTo>
                    <a:pt x="238252" y="28803"/>
                    <a:pt x="236715" y="52057"/>
                    <a:pt x="234937" y="79083"/>
                  </a:cubicBezTo>
                  <a:lnTo>
                    <a:pt x="94526" y="79083"/>
                  </a:lnTo>
                  <a:lnTo>
                    <a:pt x="94526" y="228905"/>
                  </a:lnTo>
                  <a:cubicBezTo>
                    <a:pt x="132893" y="231343"/>
                    <a:pt x="169113" y="233642"/>
                    <a:pt x="210198" y="236232"/>
                  </a:cubicBezTo>
                  <a:cubicBezTo>
                    <a:pt x="207569" y="267297"/>
                    <a:pt x="205613" y="290462"/>
                    <a:pt x="203657" y="313449"/>
                  </a:cubicBezTo>
                  <a:cubicBezTo>
                    <a:pt x="161849" y="316763"/>
                    <a:pt x="127826" y="319481"/>
                    <a:pt x="92202" y="322313"/>
                  </a:cubicBezTo>
                  <a:lnTo>
                    <a:pt x="92202" y="469773"/>
                  </a:lnTo>
                  <a:cubicBezTo>
                    <a:pt x="142456" y="471944"/>
                    <a:pt x="188785" y="473977"/>
                    <a:pt x="240665" y="476237"/>
                  </a:cubicBezTo>
                  <a:cubicBezTo>
                    <a:pt x="238163" y="507365"/>
                    <a:pt x="236283" y="530492"/>
                    <a:pt x="234480" y="553212"/>
                  </a:cubicBezTo>
                  <a:lnTo>
                    <a:pt x="0" y="55321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3" name="Shape 65">
              <a:extLst>
                <a:ext uri="{FF2B5EF4-FFF2-40B4-BE49-F238E27FC236}">
                  <a16:creationId xmlns:a16="http://schemas.microsoft.com/office/drawing/2014/main" id="{FEEF98F1-A665-4C1A-B2B0-D486DF6E0116}"/>
                </a:ext>
              </a:extLst>
            </p:cNvPr>
            <p:cNvSpPr/>
            <p:nvPr/>
          </p:nvSpPr>
          <p:spPr>
            <a:xfrm>
              <a:off x="1498140" y="99103"/>
              <a:ext cx="720979" cy="932599"/>
            </a:xfrm>
            <a:custGeom>
              <a:avLst/>
              <a:gdLst/>
              <a:ahLst/>
              <a:cxnLst/>
              <a:rect l="0" t="0" r="0" b="0"/>
              <a:pathLst>
                <a:path w="720979" h="932599">
                  <a:moveTo>
                    <a:pt x="703390" y="0"/>
                  </a:moveTo>
                  <a:cubicBezTo>
                    <a:pt x="709244" y="5639"/>
                    <a:pt x="715099" y="11303"/>
                    <a:pt x="720979" y="16955"/>
                  </a:cubicBezTo>
                  <a:cubicBezTo>
                    <a:pt x="645147" y="161099"/>
                    <a:pt x="569315" y="305245"/>
                    <a:pt x="486702" y="462267"/>
                  </a:cubicBezTo>
                  <a:lnTo>
                    <a:pt x="609193" y="462267"/>
                  </a:lnTo>
                  <a:cubicBezTo>
                    <a:pt x="582104" y="479641"/>
                    <a:pt x="555079" y="479400"/>
                    <a:pt x="529107" y="484594"/>
                  </a:cubicBezTo>
                  <a:cubicBezTo>
                    <a:pt x="505854" y="489204"/>
                    <a:pt x="470294" y="493763"/>
                    <a:pt x="463423" y="508749"/>
                  </a:cubicBezTo>
                  <a:cubicBezTo>
                    <a:pt x="415976" y="612000"/>
                    <a:pt x="365544" y="715429"/>
                    <a:pt x="334480" y="823976"/>
                  </a:cubicBezTo>
                  <a:cubicBezTo>
                    <a:pt x="311848" y="903034"/>
                    <a:pt x="339573" y="919023"/>
                    <a:pt x="419557" y="901675"/>
                  </a:cubicBezTo>
                  <a:cubicBezTo>
                    <a:pt x="396100" y="917004"/>
                    <a:pt x="367716" y="932599"/>
                    <a:pt x="343370" y="927824"/>
                  </a:cubicBezTo>
                  <a:cubicBezTo>
                    <a:pt x="321653" y="923608"/>
                    <a:pt x="289623" y="898030"/>
                    <a:pt x="288201" y="879869"/>
                  </a:cubicBezTo>
                  <a:cubicBezTo>
                    <a:pt x="284670" y="834657"/>
                    <a:pt x="287083" y="784949"/>
                    <a:pt x="303225" y="743077"/>
                  </a:cubicBezTo>
                  <a:cubicBezTo>
                    <a:pt x="335102" y="660438"/>
                    <a:pt x="377850" y="581889"/>
                    <a:pt x="418782" y="495960"/>
                  </a:cubicBezTo>
                  <a:lnTo>
                    <a:pt x="280784" y="495960"/>
                  </a:lnTo>
                  <a:cubicBezTo>
                    <a:pt x="295262" y="593420"/>
                    <a:pt x="278968" y="620840"/>
                    <a:pt x="200736" y="627355"/>
                  </a:cubicBezTo>
                  <a:cubicBezTo>
                    <a:pt x="210934" y="613982"/>
                    <a:pt x="225374" y="603428"/>
                    <a:pt x="226974" y="591249"/>
                  </a:cubicBezTo>
                  <a:cubicBezTo>
                    <a:pt x="230378" y="564705"/>
                    <a:pt x="227279" y="537350"/>
                    <a:pt x="226796" y="510312"/>
                  </a:cubicBezTo>
                  <a:cubicBezTo>
                    <a:pt x="199860" y="512458"/>
                    <a:pt x="167970" y="506184"/>
                    <a:pt x="146888" y="518287"/>
                  </a:cubicBezTo>
                  <a:cubicBezTo>
                    <a:pt x="80531" y="556412"/>
                    <a:pt x="78600" y="590461"/>
                    <a:pt x="129845" y="647764"/>
                  </a:cubicBezTo>
                  <a:cubicBezTo>
                    <a:pt x="144666" y="664324"/>
                    <a:pt x="159525" y="681762"/>
                    <a:pt x="169939" y="701129"/>
                  </a:cubicBezTo>
                  <a:cubicBezTo>
                    <a:pt x="192951" y="743953"/>
                    <a:pt x="177838" y="779513"/>
                    <a:pt x="138531" y="802653"/>
                  </a:cubicBezTo>
                  <a:cubicBezTo>
                    <a:pt x="96939" y="827176"/>
                    <a:pt x="52248" y="851573"/>
                    <a:pt x="0" y="795541"/>
                  </a:cubicBezTo>
                  <a:cubicBezTo>
                    <a:pt x="22047" y="793966"/>
                    <a:pt x="33299" y="793483"/>
                    <a:pt x="44463" y="792340"/>
                  </a:cubicBezTo>
                  <a:cubicBezTo>
                    <a:pt x="64122" y="790346"/>
                    <a:pt x="95047" y="794474"/>
                    <a:pt x="101041" y="784403"/>
                  </a:cubicBezTo>
                  <a:cubicBezTo>
                    <a:pt x="113411" y="763499"/>
                    <a:pt x="119837" y="733463"/>
                    <a:pt x="114986" y="709930"/>
                  </a:cubicBezTo>
                  <a:cubicBezTo>
                    <a:pt x="110426" y="687794"/>
                    <a:pt x="90399" y="667195"/>
                    <a:pt x="73355" y="649491"/>
                  </a:cubicBezTo>
                  <a:cubicBezTo>
                    <a:pt x="30251" y="604672"/>
                    <a:pt x="38011" y="561835"/>
                    <a:pt x="83071" y="528930"/>
                  </a:cubicBezTo>
                  <a:cubicBezTo>
                    <a:pt x="113716" y="506552"/>
                    <a:pt x="152108" y="488785"/>
                    <a:pt x="189420" y="482359"/>
                  </a:cubicBezTo>
                  <a:cubicBezTo>
                    <a:pt x="255867" y="470929"/>
                    <a:pt x="324853" y="473646"/>
                    <a:pt x="391300" y="462153"/>
                  </a:cubicBezTo>
                  <a:cubicBezTo>
                    <a:pt x="418020" y="457530"/>
                    <a:pt x="451078" y="436575"/>
                    <a:pt x="463804" y="413614"/>
                  </a:cubicBezTo>
                  <a:cubicBezTo>
                    <a:pt x="531381" y="291973"/>
                    <a:pt x="592671" y="166916"/>
                    <a:pt x="658152" y="44120"/>
                  </a:cubicBezTo>
                  <a:cubicBezTo>
                    <a:pt x="667563" y="26480"/>
                    <a:pt x="688035" y="14567"/>
                    <a:pt x="70339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4" name="Shape 710894">
              <a:extLst>
                <a:ext uri="{FF2B5EF4-FFF2-40B4-BE49-F238E27FC236}">
                  <a16:creationId xmlns:a16="http://schemas.microsoft.com/office/drawing/2014/main" id="{B3A8FB6A-3C64-44F5-8FC9-554374AB7B2F}"/>
                </a:ext>
              </a:extLst>
            </p:cNvPr>
            <p:cNvSpPr/>
            <p:nvPr/>
          </p:nvSpPr>
          <p:spPr>
            <a:xfrm>
              <a:off x="3127310" y="2045407"/>
              <a:ext cx="81140" cy="554634"/>
            </a:xfrm>
            <a:custGeom>
              <a:avLst/>
              <a:gdLst/>
              <a:ahLst/>
              <a:cxnLst/>
              <a:rect l="0" t="0" r="0" b="0"/>
              <a:pathLst>
                <a:path w="81140" h="554634">
                  <a:moveTo>
                    <a:pt x="0" y="0"/>
                  </a:moveTo>
                  <a:lnTo>
                    <a:pt x="81140" y="0"/>
                  </a:lnTo>
                  <a:lnTo>
                    <a:pt x="81140" y="554634"/>
                  </a:lnTo>
                  <a:lnTo>
                    <a:pt x="0" y="55463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5" name="Shape 67">
              <a:extLst>
                <a:ext uri="{FF2B5EF4-FFF2-40B4-BE49-F238E27FC236}">
                  <a16:creationId xmlns:a16="http://schemas.microsoft.com/office/drawing/2014/main" id="{C50A93A9-7B92-4F3E-9CDB-CDEC294FDD6A}"/>
                </a:ext>
              </a:extLst>
            </p:cNvPr>
            <p:cNvSpPr/>
            <p:nvPr/>
          </p:nvSpPr>
          <p:spPr>
            <a:xfrm>
              <a:off x="2030418" y="2041516"/>
              <a:ext cx="80442" cy="560299"/>
            </a:xfrm>
            <a:custGeom>
              <a:avLst/>
              <a:gdLst/>
              <a:ahLst/>
              <a:cxnLst/>
              <a:rect l="0" t="0" r="0" b="0"/>
              <a:pathLst>
                <a:path w="80442" h="560299">
                  <a:moveTo>
                    <a:pt x="0" y="0"/>
                  </a:moveTo>
                  <a:cubicBezTo>
                    <a:pt x="31369" y="1384"/>
                    <a:pt x="57099" y="2527"/>
                    <a:pt x="80442" y="3582"/>
                  </a:cubicBezTo>
                  <a:lnTo>
                    <a:pt x="80442" y="560299"/>
                  </a:lnTo>
                  <a:lnTo>
                    <a:pt x="0" y="56029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6" name="Shape 68">
              <a:extLst>
                <a:ext uri="{FF2B5EF4-FFF2-40B4-BE49-F238E27FC236}">
                  <a16:creationId xmlns:a16="http://schemas.microsoft.com/office/drawing/2014/main" id="{2D166308-BC75-437D-9E9D-AFDA8905F69A}"/>
                </a:ext>
              </a:extLst>
            </p:cNvPr>
            <p:cNvSpPr/>
            <p:nvPr/>
          </p:nvSpPr>
          <p:spPr>
            <a:xfrm>
              <a:off x="794310" y="622674"/>
              <a:ext cx="345783" cy="412173"/>
            </a:xfrm>
            <a:custGeom>
              <a:avLst/>
              <a:gdLst/>
              <a:ahLst/>
              <a:cxnLst/>
              <a:rect l="0" t="0" r="0" b="0"/>
              <a:pathLst>
                <a:path w="345783" h="412173">
                  <a:moveTo>
                    <a:pt x="300340" y="6060"/>
                  </a:moveTo>
                  <a:cubicBezTo>
                    <a:pt x="314358" y="8080"/>
                    <a:pt x="329495" y="12291"/>
                    <a:pt x="345783" y="18587"/>
                  </a:cubicBezTo>
                  <a:cubicBezTo>
                    <a:pt x="246151" y="161043"/>
                    <a:pt x="177089" y="318853"/>
                    <a:pt x="28956" y="412173"/>
                  </a:cubicBezTo>
                  <a:cubicBezTo>
                    <a:pt x="19304" y="403994"/>
                    <a:pt x="9652" y="395853"/>
                    <a:pt x="0" y="387713"/>
                  </a:cubicBezTo>
                  <a:cubicBezTo>
                    <a:pt x="67627" y="274987"/>
                    <a:pt x="133833" y="161373"/>
                    <a:pt x="203594" y="49956"/>
                  </a:cubicBezTo>
                  <a:cubicBezTo>
                    <a:pt x="226311" y="13666"/>
                    <a:pt x="258286" y="0"/>
                    <a:pt x="300340" y="606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F0A2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7" name="Shape 69">
              <a:extLst>
                <a:ext uri="{FF2B5EF4-FFF2-40B4-BE49-F238E27FC236}">
                  <a16:creationId xmlns:a16="http://schemas.microsoft.com/office/drawing/2014/main" id="{E879CB2E-535B-4DD0-9139-CC9D4443BF58}"/>
                </a:ext>
              </a:extLst>
            </p:cNvPr>
            <p:cNvSpPr/>
            <p:nvPr/>
          </p:nvSpPr>
          <p:spPr>
            <a:xfrm>
              <a:off x="3606488" y="2043617"/>
              <a:ext cx="79057" cy="437299"/>
            </a:xfrm>
            <a:custGeom>
              <a:avLst/>
              <a:gdLst/>
              <a:ahLst/>
              <a:cxnLst/>
              <a:rect l="0" t="0" r="0" b="0"/>
              <a:pathLst>
                <a:path w="79057" h="437299">
                  <a:moveTo>
                    <a:pt x="0" y="0"/>
                  </a:moveTo>
                  <a:lnTo>
                    <a:pt x="77216" y="0"/>
                  </a:lnTo>
                  <a:cubicBezTo>
                    <a:pt x="77216" y="136246"/>
                    <a:pt x="79057" y="266433"/>
                    <a:pt x="74625" y="396430"/>
                  </a:cubicBezTo>
                  <a:cubicBezTo>
                    <a:pt x="74104" y="410667"/>
                    <a:pt x="37770" y="423697"/>
                    <a:pt x="18072" y="437299"/>
                  </a:cubicBezTo>
                  <a:cubicBezTo>
                    <a:pt x="12065" y="431483"/>
                    <a:pt x="6058" y="425628"/>
                    <a:pt x="0" y="419773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8" name="Shape 70">
              <a:extLst>
                <a:ext uri="{FF2B5EF4-FFF2-40B4-BE49-F238E27FC236}">
                  <a16:creationId xmlns:a16="http://schemas.microsoft.com/office/drawing/2014/main" id="{EEE2736E-7C4B-43CB-85F6-C28C54BBBB52}"/>
                </a:ext>
              </a:extLst>
            </p:cNvPr>
            <p:cNvSpPr/>
            <p:nvPr/>
          </p:nvSpPr>
          <p:spPr>
            <a:xfrm>
              <a:off x="2010834" y="653503"/>
              <a:ext cx="177934" cy="209596"/>
            </a:xfrm>
            <a:custGeom>
              <a:avLst/>
              <a:gdLst/>
              <a:ahLst/>
              <a:cxnLst/>
              <a:rect l="0" t="0" r="0" b="0"/>
              <a:pathLst>
                <a:path w="177934" h="209596">
                  <a:moveTo>
                    <a:pt x="177934" y="0"/>
                  </a:moveTo>
                  <a:lnTo>
                    <a:pt x="177934" y="28787"/>
                  </a:lnTo>
                  <a:lnTo>
                    <a:pt x="154081" y="41718"/>
                  </a:lnTo>
                  <a:cubicBezTo>
                    <a:pt x="128591" y="56841"/>
                    <a:pt x="104038" y="73814"/>
                    <a:pt x="80454" y="91143"/>
                  </a:cubicBezTo>
                  <a:cubicBezTo>
                    <a:pt x="63132" y="103843"/>
                    <a:pt x="49174" y="141969"/>
                    <a:pt x="56134" y="160003"/>
                  </a:cubicBezTo>
                  <a:cubicBezTo>
                    <a:pt x="63347" y="178672"/>
                    <a:pt x="97879" y="187066"/>
                    <a:pt x="106388" y="191918"/>
                  </a:cubicBezTo>
                  <a:cubicBezTo>
                    <a:pt x="120296" y="192091"/>
                    <a:pt x="133289" y="191671"/>
                    <a:pt x="145429" y="190640"/>
                  </a:cubicBezTo>
                  <a:lnTo>
                    <a:pt x="177934" y="185900"/>
                  </a:lnTo>
                  <a:lnTo>
                    <a:pt x="177934" y="205195"/>
                  </a:lnTo>
                  <a:lnTo>
                    <a:pt x="158315" y="206753"/>
                  </a:lnTo>
                  <a:cubicBezTo>
                    <a:pt x="131775" y="208692"/>
                    <a:pt x="106007" y="209596"/>
                    <a:pt x="80594" y="207095"/>
                  </a:cubicBezTo>
                  <a:cubicBezTo>
                    <a:pt x="53302" y="204402"/>
                    <a:pt x="12764" y="182634"/>
                    <a:pt x="6604" y="161451"/>
                  </a:cubicBezTo>
                  <a:cubicBezTo>
                    <a:pt x="0" y="138565"/>
                    <a:pt x="19406" y="99195"/>
                    <a:pt x="39789" y="79383"/>
                  </a:cubicBezTo>
                  <a:cubicBezTo>
                    <a:pt x="72807" y="47284"/>
                    <a:pt x="109010" y="24320"/>
                    <a:pt x="148419" y="8703"/>
                  </a:cubicBezTo>
                  <a:lnTo>
                    <a:pt x="1779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39" name="Shape 71">
              <a:extLst>
                <a:ext uri="{FF2B5EF4-FFF2-40B4-BE49-F238E27FC236}">
                  <a16:creationId xmlns:a16="http://schemas.microsoft.com/office/drawing/2014/main" id="{8E760A05-8647-46EE-BF79-0BA543B4696B}"/>
                </a:ext>
              </a:extLst>
            </p:cNvPr>
            <p:cNvSpPr/>
            <p:nvPr/>
          </p:nvSpPr>
          <p:spPr>
            <a:xfrm>
              <a:off x="2188768" y="633799"/>
              <a:ext cx="194342" cy="275059"/>
            </a:xfrm>
            <a:custGeom>
              <a:avLst/>
              <a:gdLst/>
              <a:ahLst/>
              <a:cxnLst/>
              <a:rect l="0" t="0" r="0" b="0"/>
              <a:pathLst>
                <a:path w="194342" h="275059">
                  <a:moveTo>
                    <a:pt x="98349" y="1808"/>
                  </a:moveTo>
                  <a:cubicBezTo>
                    <a:pt x="128910" y="0"/>
                    <a:pt x="160906" y="663"/>
                    <a:pt x="194342" y="3266"/>
                  </a:cubicBezTo>
                  <a:cubicBezTo>
                    <a:pt x="173920" y="105324"/>
                    <a:pt x="151657" y="200066"/>
                    <a:pt x="74530" y="273700"/>
                  </a:cubicBezTo>
                  <a:cubicBezTo>
                    <a:pt x="73120" y="275059"/>
                    <a:pt x="66021" y="270627"/>
                    <a:pt x="58426" y="267642"/>
                  </a:cubicBezTo>
                  <a:cubicBezTo>
                    <a:pt x="59937" y="250891"/>
                    <a:pt x="61538" y="233314"/>
                    <a:pt x="62731" y="219916"/>
                  </a:cubicBezTo>
                  <a:lnTo>
                    <a:pt x="0" y="224899"/>
                  </a:lnTo>
                  <a:lnTo>
                    <a:pt x="0" y="205605"/>
                  </a:lnTo>
                  <a:lnTo>
                    <a:pt x="1427" y="205397"/>
                  </a:lnTo>
                  <a:cubicBezTo>
                    <a:pt x="64435" y="191756"/>
                    <a:pt x="99082" y="155416"/>
                    <a:pt x="119170" y="92293"/>
                  </a:cubicBezTo>
                  <a:cubicBezTo>
                    <a:pt x="133294" y="47988"/>
                    <a:pt x="112725" y="14183"/>
                    <a:pt x="73373" y="18727"/>
                  </a:cubicBezTo>
                  <a:cubicBezTo>
                    <a:pt x="67751" y="19377"/>
                    <a:pt x="61745" y="20808"/>
                    <a:pt x="55404" y="23104"/>
                  </a:cubicBezTo>
                  <a:cubicBezTo>
                    <a:pt x="41735" y="28066"/>
                    <a:pt x="28294" y="33865"/>
                    <a:pt x="15083" y="40314"/>
                  </a:cubicBezTo>
                  <a:lnTo>
                    <a:pt x="0" y="48491"/>
                  </a:lnTo>
                  <a:lnTo>
                    <a:pt x="0" y="19705"/>
                  </a:lnTo>
                  <a:lnTo>
                    <a:pt x="32005" y="10268"/>
                  </a:lnTo>
                  <a:cubicBezTo>
                    <a:pt x="53315" y="5909"/>
                    <a:pt x="75429" y="3164"/>
                    <a:pt x="98349" y="180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0" name="Shape 72">
              <a:extLst>
                <a:ext uri="{FF2B5EF4-FFF2-40B4-BE49-F238E27FC236}">
                  <a16:creationId xmlns:a16="http://schemas.microsoft.com/office/drawing/2014/main" id="{707A507B-348B-40A1-865D-7595C6150356}"/>
                </a:ext>
              </a:extLst>
            </p:cNvPr>
            <p:cNvSpPr/>
            <p:nvPr/>
          </p:nvSpPr>
          <p:spPr>
            <a:xfrm>
              <a:off x="1148895" y="621524"/>
              <a:ext cx="375552" cy="280899"/>
            </a:xfrm>
            <a:custGeom>
              <a:avLst/>
              <a:gdLst/>
              <a:ahLst/>
              <a:cxnLst/>
              <a:rect l="0" t="0" r="0" b="0"/>
              <a:pathLst>
                <a:path w="375552" h="280899">
                  <a:moveTo>
                    <a:pt x="294815" y="960"/>
                  </a:moveTo>
                  <a:cubicBezTo>
                    <a:pt x="316732" y="0"/>
                    <a:pt x="338366" y="5867"/>
                    <a:pt x="359512" y="24130"/>
                  </a:cubicBezTo>
                  <a:cubicBezTo>
                    <a:pt x="314808" y="110579"/>
                    <a:pt x="198438" y="149212"/>
                    <a:pt x="94285" y="99962"/>
                  </a:cubicBezTo>
                  <a:cubicBezTo>
                    <a:pt x="82080" y="144716"/>
                    <a:pt x="70739" y="186284"/>
                    <a:pt x="59398" y="227876"/>
                  </a:cubicBezTo>
                  <a:cubicBezTo>
                    <a:pt x="101435" y="233096"/>
                    <a:pt x="143370" y="240551"/>
                    <a:pt x="185560" y="242443"/>
                  </a:cubicBezTo>
                  <a:cubicBezTo>
                    <a:pt x="201549" y="243167"/>
                    <a:pt x="218681" y="232308"/>
                    <a:pt x="234277" y="224650"/>
                  </a:cubicBezTo>
                  <a:cubicBezTo>
                    <a:pt x="281635" y="201422"/>
                    <a:pt x="328498" y="177178"/>
                    <a:pt x="375552" y="153352"/>
                  </a:cubicBezTo>
                  <a:cubicBezTo>
                    <a:pt x="296355" y="228092"/>
                    <a:pt x="199403" y="264681"/>
                    <a:pt x="94717" y="277520"/>
                  </a:cubicBezTo>
                  <a:cubicBezTo>
                    <a:pt x="67361" y="280899"/>
                    <a:pt x="20688" y="266154"/>
                    <a:pt x="11760" y="246786"/>
                  </a:cubicBezTo>
                  <a:cubicBezTo>
                    <a:pt x="0" y="221158"/>
                    <a:pt x="10795" y="173495"/>
                    <a:pt x="23343" y="152616"/>
                  </a:cubicBezTo>
                  <a:cubicBezTo>
                    <a:pt x="69952" y="75070"/>
                    <a:pt x="121018" y="1600"/>
                    <a:pt x="231229" y="16497"/>
                  </a:cubicBezTo>
                  <a:cubicBezTo>
                    <a:pt x="201574" y="37490"/>
                    <a:pt x="171933" y="58509"/>
                    <a:pt x="141072" y="80378"/>
                  </a:cubicBezTo>
                  <a:cubicBezTo>
                    <a:pt x="212319" y="126860"/>
                    <a:pt x="245732" y="118084"/>
                    <a:pt x="316344" y="26848"/>
                  </a:cubicBezTo>
                  <a:cubicBezTo>
                    <a:pt x="281203" y="23622"/>
                    <a:pt x="254813" y="21171"/>
                    <a:pt x="228422" y="18758"/>
                  </a:cubicBezTo>
                  <a:cubicBezTo>
                    <a:pt x="250698" y="9709"/>
                    <a:pt x="272898" y="1921"/>
                    <a:pt x="294815" y="96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1" name="Shape 73">
              <a:extLst>
                <a:ext uri="{FF2B5EF4-FFF2-40B4-BE49-F238E27FC236}">
                  <a16:creationId xmlns:a16="http://schemas.microsoft.com/office/drawing/2014/main" id="{D1DE7595-5E2E-4ACB-BD03-2130AA7CEEFB}"/>
                </a:ext>
              </a:extLst>
            </p:cNvPr>
            <p:cNvSpPr/>
            <p:nvPr/>
          </p:nvSpPr>
          <p:spPr>
            <a:xfrm>
              <a:off x="766336" y="194801"/>
              <a:ext cx="349491" cy="337642"/>
            </a:xfrm>
            <a:custGeom>
              <a:avLst/>
              <a:gdLst/>
              <a:ahLst/>
              <a:cxnLst/>
              <a:rect l="0" t="0" r="0" b="0"/>
              <a:pathLst>
                <a:path w="349491" h="337642">
                  <a:moveTo>
                    <a:pt x="327685" y="0"/>
                  </a:moveTo>
                  <a:cubicBezTo>
                    <a:pt x="334950" y="7480"/>
                    <a:pt x="342189" y="14961"/>
                    <a:pt x="349491" y="22441"/>
                  </a:cubicBezTo>
                  <a:cubicBezTo>
                    <a:pt x="267665" y="118720"/>
                    <a:pt x="186944" y="215989"/>
                    <a:pt x="102908" y="310375"/>
                  </a:cubicBezTo>
                  <a:cubicBezTo>
                    <a:pt x="88735" y="326276"/>
                    <a:pt x="60719" y="333566"/>
                    <a:pt x="37973" y="336652"/>
                  </a:cubicBezTo>
                  <a:cubicBezTo>
                    <a:pt x="30671" y="337642"/>
                    <a:pt x="13297" y="312941"/>
                    <a:pt x="11608" y="298729"/>
                  </a:cubicBezTo>
                  <a:cubicBezTo>
                    <a:pt x="4890" y="242392"/>
                    <a:pt x="508" y="185496"/>
                    <a:pt x="89" y="128829"/>
                  </a:cubicBezTo>
                  <a:cubicBezTo>
                    <a:pt x="0" y="115037"/>
                    <a:pt x="18250" y="101143"/>
                    <a:pt x="28054" y="87287"/>
                  </a:cubicBezTo>
                  <a:cubicBezTo>
                    <a:pt x="35496" y="100508"/>
                    <a:pt x="48768" y="113474"/>
                    <a:pt x="49403" y="126987"/>
                  </a:cubicBezTo>
                  <a:cubicBezTo>
                    <a:pt x="51905" y="180048"/>
                    <a:pt x="50432" y="233312"/>
                    <a:pt x="50432" y="286512"/>
                  </a:cubicBezTo>
                  <a:cubicBezTo>
                    <a:pt x="57582" y="288569"/>
                    <a:pt x="64732" y="290652"/>
                    <a:pt x="71882" y="292735"/>
                  </a:cubicBezTo>
                  <a:cubicBezTo>
                    <a:pt x="157150" y="195148"/>
                    <a:pt x="242418" y="97574"/>
                    <a:pt x="32768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2" name="Shape 74">
              <a:extLst>
                <a:ext uri="{FF2B5EF4-FFF2-40B4-BE49-F238E27FC236}">
                  <a16:creationId xmlns:a16="http://schemas.microsoft.com/office/drawing/2014/main" id="{B27EAE43-692B-4BA5-B277-84A0C64C0CA6}"/>
                </a:ext>
              </a:extLst>
            </p:cNvPr>
            <p:cNvSpPr/>
            <p:nvPr/>
          </p:nvSpPr>
          <p:spPr>
            <a:xfrm>
              <a:off x="1216936" y="209587"/>
              <a:ext cx="352539" cy="325183"/>
            </a:xfrm>
            <a:custGeom>
              <a:avLst/>
              <a:gdLst/>
              <a:ahLst/>
              <a:cxnLst/>
              <a:rect l="0" t="0" r="0" b="0"/>
              <a:pathLst>
                <a:path w="352539" h="325183">
                  <a:moveTo>
                    <a:pt x="352539" y="0"/>
                  </a:moveTo>
                  <a:cubicBezTo>
                    <a:pt x="279362" y="102286"/>
                    <a:pt x="200851" y="198780"/>
                    <a:pt x="117602" y="291097"/>
                  </a:cubicBezTo>
                  <a:cubicBezTo>
                    <a:pt x="101067" y="309410"/>
                    <a:pt x="62217" y="325183"/>
                    <a:pt x="41046" y="318668"/>
                  </a:cubicBezTo>
                  <a:cubicBezTo>
                    <a:pt x="0" y="306095"/>
                    <a:pt x="2134" y="96215"/>
                    <a:pt x="40234" y="72872"/>
                  </a:cubicBezTo>
                  <a:cubicBezTo>
                    <a:pt x="41796" y="71945"/>
                    <a:pt x="45034" y="73660"/>
                    <a:pt x="53962" y="75374"/>
                  </a:cubicBezTo>
                  <a:cubicBezTo>
                    <a:pt x="58928" y="139382"/>
                    <a:pt x="64059" y="205295"/>
                    <a:pt x="70637" y="289623"/>
                  </a:cubicBezTo>
                  <a:cubicBezTo>
                    <a:pt x="124206" y="228663"/>
                    <a:pt x="165405" y="177203"/>
                    <a:pt x="211556" y="130581"/>
                  </a:cubicBezTo>
                  <a:cubicBezTo>
                    <a:pt x="256413" y="85268"/>
                    <a:pt x="281648" y="17196"/>
                    <a:pt x="35253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3" name="Shape 75">
              <a:extLst>
                <a:ext uri="{FF2B5EF4-FFF2-40B4-BE49-F238E27FC236}">
                  <a16:creationId xmlns:a16="http://schemas.microsoft.com/office/drawing/2014/main" id="{113826A9-B318-4316-A4BC-510D6FC9C401}"/>
                </a:ext>
              </a:extLst>
            </p:cNvPr>
            <p:cNvSpPr/>
            <p:nvPr/>
          </p:nvSpPr>
          <p:spPr>
            <a:xfrm>
              <a:off x="1447049" y="229901"/>
              <a:ext cx="393281" cy="276104"/>
            </a:xfrm>
            <a:custGeom>
              <a:avLst/>
              <a:gdLst/>
              <a:ahLst/>
              <a:cxnLst/>
              <a:rect l="0" t="0" r="0" b="0"/>
              <a:pathLst>
                <a:path w="393281" h="276104">
                  <a:moveTo>
                    <a:pt x="294977" y="1470"/>
                  </a:moveTo>
                  <a:cubicBezTo>
                    <a:pt x="308859" y="0"/>
                    <a:pt x="321877" y="44"/>
                    <a:pt x="333591" y="1847"/>
                  </a:cubicBezTo>
                  <a:cubicBezTo>
                    <a:pt x="347015" y="3917"/>
                    <a:pt x="368795" y="12337"/>
                    <a:pt x="369976" y="20211"/>
                  </a:cubicBezTo>
                  <a:cubicBezTo>
                    <a:pt x="372085" y="34448"/>
                    <a:pt x="366141" y="57918"/>
                    <a:pt x="355410" y="64433"/>
                  </a:cubicBezTo>
                  <a:cubicBezTo>
                    <a:pt x="319786" y="86061"/>
                    <a:pt x="280480" y="101885"/>
                    <a:pt x="242595" y="119957"/>
                  </a:cubicBezTo>
                  <a:cubicBezTo>
                    <a:pt x="271666" y="93389"/>
                    <a:pt x="300749" y="66808"/>
                    <a:pt x="333591" y="36798"/>
                  </a:cubicBezTo>
                  <a:cubicBezTo>
                    <a:pt x="255473" y="9201"/>
                    <a:pt x="200851" y="30829"/>
                    <a:pt x="147015" y="102520"/>
                  </a:cubicBezTo>
                  <a:cubicBezTo>
                    <a:pt x="122123" y="140315"/>
                    <a:pt x="72657" y="181730"/>
                    <a:pt x="77724" y="215055"/>
                  </a:cubicBezTo>
                  <a:cubicBezTo>
                    <a:pt x="86385" y="271862"/>
                    <a:pt x="148730" y="258438"/>
                    <a:pt x="190411" y="243503"/>
                  </a:cubicBezTo>
                  <a:cubicBezTo>
                    <a:pt x="259486" y="218776"/>
                    <a:pt x="325819" y="186581"/>
                    <a:pt x="393281" y="157537"/>
                  </a:cubicBezTo>
                  <a:cubicBezTo>
                    <a:pt x="306299" y="228872"/>
                    <a:pt x="207759" y="273513"/>
                    <a:pt x="93167" y="275138"/>
                  </a:cubicBezTo>
                  <a:cubicBezTo>
                    <a:pt x="26213" y="276104"/>
                    <a:pt x="0" y="232225"/>
                    <a:pt x="26264" y="170846"/>
                  </a:cubicBezTo>
                  <a:cubicBezTo>
                    <a:pt x="58201" y="96259"/>
                    <a:pt x="197796" y="11764"/>
                    <a:pt x="294977" y="147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4" name="Shape 76">
              <a:extLst>
                <a:ext uri="{FF2B5EF4-FFF2-40B4-BE49-F238E27FC236}">
                  <a16:creationId xmlns:a16="http://schemas.microsoft.com/office/drawing/2014/main" id="{CF5CE508-0D2F-49E3-ABC2-8DE7DCFC117C}"/>
                </a:ext>
              </a:extLst>
            </p:cNvPr>
            <p:cNvSpPr/>
            <p:nvPr/>
          </p:nvSpPr>
          <p:spPr>
            <a:xfrm>
              <a:off x="1010509" y="200050"/>
              <a:ext cx="204750" cy="306248"/>
            </a:xfrm>
            <a:custGeom>
              <a:avLst/>
              <a:gdLst/>
              <a:ahLst/>
              <a:cxnLst/>
              <a:rect l="0" t="0" r="0" b="0"/>
              <a:pathLst>
                <a:path w="204750" h="306248">
                  <a:moveTo>
                    <a:pt x="187312" y="0"/>
                  </a:moveTo>
                  <a:cubicBezTo>
                    <a:pt x="132931" y="101917"/>
                    <a:pt x="87325" y="187490"/>
                    <a:pt x="41694" y="273037"/>
                  </a:cubicBezTo>
                  <a:cubicBezTo>
                    <a:pt x="47993" y="277101"/>
                    <a:pt x="54293" y="281140"/>
                    <a:pt x="60630" y="285217"/>
                  </a:cubicBezTo>
                  <a:cubicBezTo>
                    <a:pt x="103734" y="257531"/>
                    <a:pt x="146774" y="229870"/>
                    <a:pt x="189878" y="202209"/>
                  </a:cubicBezTo>
                  <a:cubicBezTo>
                    <a:pt x="194856" y="209207"/>
                    <a:pt x="199797" y="216230"/>
                    <a:pt x="204750" y="223228"/>
                  </a:cubicBezTo>
                  <a:cubicBezTo>
                    <a:pt x="158090" y="249022"/>
                    <a:pt x="112509" y="277012"/>
                    <a:pt x="64186" y="299276"/>
                  </a:cubicBezTo>
                  <a:cubicBezTo>
                    <a:pt x="49073" y="306248"/>
                    <a:pt x="19342" y="304648"/>
                    <a:pt x="9690" y="294513"/>
                  </a:cubicBezTo>
                  <a:cubicBezTo>
                    <a:pt x="0" y="284315"/>
                    <a:pt x="216" y="255295"/>
                    <a:pt x="7785" y="240309"/>
                  </a:cubicBezTo>
                  <a:cubicBezTo>
                    <a:pt x="44704" y="167399"/>
                    <a:pt x="84100" y="95618"/>
                    <a:pt x="126263" y="25578"/>
                  </a:cubicBezTo>
                  <a:cubicBezTo>
                    <a:pt x="133566" y="13424"/>
                    <a:pt x="158356" y="11519"/>
                    <a:pt x="18731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5" name="Shape 77">
              <a:extLst>
                <a:ext uri="{FF2B5EF4-FFF2-40B4-BE49-F238E27FC236}">
                  <a16:creationId xmlns:a16="http://schemas.microsoft.com/office/drawing/2014/main" id="{9286E635-248A-4DB1-A31B-3972E090BEC8}"/>
                </a:ext>
              </a:extLst>
            </p:cNvPr>
            <p:cNvSpPr/>
            <p:nvPr/>
          </p:nvSpPr>
          <p:spPr>
            <a:xfrm>
              <a:off x="1218088" y="0"/>
              <a:ext cx="326847" cy="158472"/>
            </a:xfrm>
            <a:custGeom>
              <a:avLst/>
              <a:gdLst/>
              <a:ahLst/>
              <a:cxnLst/>
              <a:rect l="0" t="0" r="0" b="0"/>
              <a:pathLst>
                <a:path w="326847" h="158472">
                  <a:moveTo>
                    <a:pt x="297415" y="499"/>
                  </a:moveTo>
                  <a:cubicBezTo>
                    <a:pt x="308930" y="0"/>
                    <a:pt x="318907" y="1077"/>
                    <a:pt x="326847" y="3976"/>
                  </a:cubicBezTo>
                  <a:cubicBezTo>
                    <a:pt x="210896" y="58789"/>
                    <a:pt x="105448" y="108649"/>
                    <a:pt x="0" y="158472"/>
                  </a:cubicBezTo>
                  <a:cubicBezTo>
                    <a:pt x="60808" y="84707"/>
                    <a:pt x="216808" y="3990"/>
                    <a:pt x="297415" y="49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  <p:sp>
          <p:nvSpPr>
            <p:cNvPr id="46" name="Shape 78">
              <a:extLst>
                <a:ext uri="{FF2B5EF4-FFF2-40B4-BE49-F238E27FC236}">
                  <a16:creationId xmlns:a16="http://schemas.microsoft.com/office/drawing/2014/main" id="{520C7EF7-76B7-4EFC-9A13-CD23EDEBD9E4}"/>
                </a:ext>
              </a:extLst>
            </p:cNvPr>
            <p:cNvSpPr/>
            <p:nvPr/>
          </p:nvSpPr>
          <p:spPr>
            <a:xfrm>
              <a:off x="3605118" y="2521151"/>
              <a:ext cx="78054" cy="83553"/>
            </a:xfrm>
            <a:custGeom>
              <a:avLst/>
              <a:gdLst/>
              <a:ahLst/>
              <a:cxnLst/>
              <a:rect l="0" t="0" r="0" b="0"/>
              <a:pathLst>
                <a:path w="78054" h="83553">
                  <a:moveTo>
                    <a:pt x="0" y="0"/>
                  </a:moveTo>
                  <a:lnTo>
                    <a:pt x="78054" y="0"/>
                  </a:lnTo>
                  <a:lnTo>
                    <a:pt x="78054" y="83553"/>
                  </a:lnTo>
                  <a:cubicBezTo>
                    <a:pt x="48108" y="81623"/>
                    <a:pt x="24422" y="80086"/>
                    <a:pt x="0" y="78486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BO"/>
            </a:p>
          </p:txBody>
        </p:sp>
      </p:grpSp>
      <p:pic>
        <p:nvPicPr>
          <p:cNvPr id="12" name="Imagen 11" descr="Un letrero de color blanco&#10;&#10;Descripción generada automáticamente con confianza baja">
            <a:extLst>
              <a:ext uri="{FF2B5EF4-FFF2-40B4-BE49-F238E27FC236}">
                <a16:creationId xmlns:a16="http://schemas.microsoft.com/office/drawing/2014/main" id="{A8593865-E2CE-4E0A-9646-E2BF25E2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74" y="1049477"/>
            <a:ext cx="1966367" cy="196567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8A1EEA4E-5AEC-477E-95E3-B5899A1A6333}"/>
              </a:ext>
            </a:extLst>
          </p:cNvPr>
          <p:cNvGrpSpPr/>
          <p:nvPr/>
        </p:nvGrpSpPr>
        <p:grpSpPr>
          <a:xfrm>
            <a:off x="4754915" y="3197733"/>
            <a:ext cx="6318040" cy="1580609"/>
            <a:chOff x="5271603" y="3011760"/>
            <a:chExt cx="6318040" cy="1580609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B26C6C4-A710-41D9-BAEB-7567CF71FC24}"/>
                </a:ext>
              </a:extLst>
            </p:cNvPr>
            <p:cNvSpPr/>
            <p:nvPr/>
          </p:nvSpPr>
          <p:spPr>
            <a:xfrm>
              <a:off x="5271603" y="3011760"/>
              <a:ext cx="473801" cy="15806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A0123FE-5646-41FD-9250-21EACAB01A15}"/>
                </a:ext>
              </a:extLst>
            </p:cNvPr>
            <p:cNvSpPr txBox="1"/>
            <p:nvPr/>
          </p:nvSpPr>
          <p:spPr>
            <a:xfrm>
              <a:off x="5900888" y="3311128"/>
              <a:ext cx="56887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O" sz="6600" b="1" spc="300" dirty="0">
                  <a:latin typeface="Bebas Neue" panose="020B0606020202050201" pitchFamily="34" charset="0"/>
                </a:rPr>
                <a:t>LA COMPUTADORA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60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>
                <a:solidFill>
                  <a:srgbClr val="C00000"/>
                </a:solidFill>
              </a:rPr>
              <a:t>EL TECLADO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12343" y="1428149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FF06CE2-9395-4CF3-8F9D-98F9FCD74DFE}"/>
              </a:ext>
            </a:extLst>
          </p:cNvPr>
          <p:cNvSpPr txBox="1"/>
          <p:nvPr/>
        </p:nvSpPr>
        <p:spPr>
          <a:xfrm>
            <a:off x="1244957" y="1893623"/>
            <a:ext cx="60927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Es un dispositivo que nos permite introducir datos</a:t>
            </a:r>
            <a:endParaRPr lang="es-BO" sz="28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B86BEA7-AF34-45FE-BD36-7F4E3F9A94B2}"/>
              </a:ext>
            </a:extLst>
          </p:cNvPr>
          <p:cNvSpPr txBox="1"/>
          <p:nvPr/>
        </p:nvSpPr>
        <p:spPr>
          <a:xfrm>
            <a:off x="3039979" y="3248344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0F18736B-C3E9-416C-BAED-9C10A449D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06" y="2599806"/>
            <a:ext cx="2919662" cy="2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2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>
                <a:solidFill>
                  <a:srgbClr val="C00000"/>
                </a:solidFill>
              </a:rPr>
              <a:t>EL TECLADO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12343" y="1428149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26" name="Picture 2" descr="▷ El Teclado y sus Partes | Funciones en Computadoras y Laptops">
            <a:extLst>
              <a:ext uri="{FF2B5EF4-FFF2-40B4-BE49-F238E27FC236}">
                <a16:creationId xmlns:a16="http://schemas.microsoft.com/office/drawing/2014/main" id="{A6B29150-0E7D-4B6C-AAE6-B5C7C40D8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8" b="7845"/>
          <a:stretch/>
        </p:blipFill>
        <p:spPr bwMode="auto">
          <a:xfrm>
            <a:off x="1930715" y="1815374"/>
            <a:ext cx="8731534" cy="40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6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670658" y="467375"/>
            <a:ext cx="609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>
                <a:solidFill>
                  <a:srgbClr val="C00000"/>
                </a:solidFill>
              </a:rPr>
              <a:t>LOS CABLES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718785" y="1220014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26" name="Picture 2" descr="Cable HDMI Generico 1.5m / Negro | DD Tech">
            <a:extLst>
              <a:ext uri="{FF2B5EF4-FFF2-40B4-BE49-F238E27FC236}">
                <a16:creationId xmlns:a16="http://schemas.microsoft.com/office/drawing/2014/main" id="{BD5562D6-DC3D-4066-A4E8-29DAD457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5" y="1489988"/>
            <a:ext cx="3140242" cy="31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 descr="Cable de color azul&#10;&#10;Descripción generada automáticamente con confianza baja">
            <a:extLst>
              <a:ext uri="{FF2B5EF4-FFF2-40B4-BE49-F238E27FC236}">
                <a16:creationId xmlns:a16="http://schemas.microsoft.com/office/drawing/2014/main" id="{D3E794B6-CD32-4B14-B5F9-030DA90580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3" t="21070" b="15811"/>
          <a:stretch/>
        </p:blipFill>
        <p:spPr>
          <a:xfrm>
            <a:off x="3948952" y="2797874"/>
            <a:ext cx="3657599" cy="2099809"/>
          </a:xfrm>
          <a:prstGeom prst="rect">
            <a:avLst/>
          </a:prstGeom>
        </p:spPr>
      </p:pic>
      <p:pic>
        <p:nvPicPr>
          <p:cNvPr id="20" name="Imagen 19" descr="Cable de color blanco&#10;&#10;Descripción generada automáticamente con confianza baja">
            <a:extLst>
              <a:ext uri="{FF2B5EF4-FFF2-40B4-BE49-F238E27FC236}">
                <a16:creationId xmlns:a16="http://schemas.microsoft.com/office/drawing/2014/main" id="{DC25EC65-08CA-416E-9489-2B39AA6428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593" b="24085"/>
          <a:stretch/>
        </p:blipFill>
        <p:spPr>
          <a:xfrm>
            <a:off x="7817224" y="4056887"/>
            <a:ext cx="4127635" cy="189464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89BB441-5E8A-4110-B5CC-00DA3930D430}"/>
              </a:ext>
            </a:extLst>
          </p:cNvPr>
          <p:cNvSpPr txBox="1"/>
          <p:nvPr/>
        </p:nvSpPr>
        <p:spPr>
          <a:xfrm>
            <a:off x="1168810" y="5073220"/>
            <a:ext cx="1888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/>
              <a:t>HDMI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3C16CDC-04B6-4CEC-9157-2EE84D7F81B9}"/>
              </a:ext>
            </a:extLst>
          </p:cNvPr>
          <p:cNvSpPr txBox="1"/>
          <p:nvPr/>
        </p:nvSpPr>
        <p:spPr>
          <a:xfrm>
            <a:off x="6167671" y="2028433"/>
            <a:ext cx="1438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/>
              <a:t>VGA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CE9AD21-294E-4D42-BB65-A97C3005AB24}"/>
              </a:ext>
            </a:extLst>
          </p:cNvPr>
          <p:cNvSpPr txBox="1"/>
          <p:nvPr/>
        </p:nvSpPr>
        <p:spPr>
          <a:xfrm>
            <a:off x="9419589" y="3183520"/>
            <a:ext cx="1438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/>
              <a:t>DVI</a:t>
            </a:r>
          </a:p>
        </p:txBody>
      </p:sp>
      <p:sp>
        <p:nvSpPr>
          <p:cNvPr id="21" name="Flecha: curvada hacia abajo 20">
            <a:extLst>
              <a:ext uri="{FF2B5EF4-FFF2-40B4-BE49-F238E27FC236}">
                <a16:creationId xmlns:a16="http://schemas.microsoft.com/office/drawing/2014/main" id="{71720D68-5C70-4F16-97CB-97E8878E2B3C}"/>
              </a:ext>
            </a:extLst>
          </p:cNvPr>
          <p:cNvSpPr/>
          <p:nvPr/>
        </p:nvSpPr>
        <p:spPr>
          <a:xfrm rot="17328442" flipH="1" flipV="1">
            <a:off x="2575295" y="4553026"/>
            <a:ext cx="1623758" cy="803974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1"/>
              </a:solidFill>
            </a:endParaRPr>
          </a:p>
        </p:txBody>
      </p:sp>
      <p:sp>
        <p:nvSpPr>
          <p:cNvPr id="26" name="Flecha: curvada hacia abajo 25">
            <a:extLst>
              <a:ext uri="{FF2B5EF4-FFF2-40B4-BE49-F238E27FC236}">
                <a16:creationId xmlns:a16="http://schemas.microsoft.com/office/drawing/2014/main" id="{85B2177F-424D-4553-A193-82CEF2E3FF16}"/>
              </a:ext>
            </a:extLst>
          </p:cNvPr>
          <p:cNvSpPr/>
          <p:nvPr/>
        </p:nvSpPr>
        <p:spPr>
          <a:xfrm rot="7163435" flipH="1" flipV="1">
            <a:off x="4326051" y="2273511"/>
            <a:ext cx="1861098" cy="878517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1"/>
              </a:solidFill>
            </a:endParaRPr>
          </a:p>
        </p:txBody>
      </p:sp>
      <p:sp>
        <p:nvSpPr>
          <p:cNvPr id="27" name="Flecha: curvada hacia abajo 26">
            <a:extLst>
              <a:ext uri="{FF2B5EF4-FFF2-40B4-BE49-F238E27FC236}">
                <a16:creationId xmlns:a16="http://schemas.microsoft.com/office/drawing/2014/main" id="{D0517E51-1EEF-42F3-AD7D-A99C9305C855}"/>
              </a:ext>
            </a:extLst>
          </p:cNvPr>
          <p:cNvSpPr/>
          <p:nvPr/>
        </p:nvSpPr>
        <p:spPr>
          <a:xfrm rot="6982968" flipH="1">
            <a:off x="9678460" y="3974931"/>
            <a:ext cx="1704341" cy="771979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2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>
                <a:solidFill>
                  <a:srgbClr val="C00000"/>
                </a:solidFill>
              </a:rPr>
              <a:t>LOS CABLES</a:t>
            </a:r>
            <a:r>
              <a:rPr lang="es-BO" sz="4400" b="0" dirty="0">
                <a:effectLst/>
              </a:rPr>
              <a:t> </a:t>
            </a:r>
            <a:endParaRPr lang="es-BO" sz="4400" b="1" dirty="0">
              <a:solidFill>
                <a:srgbClr val="C0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12343" y="1428149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050" name="Picture 2" descr="Cable usb a usb 1.5 M - Computadores, Portatiles y Tecnologia de Punta">
            <a:extLst>
              <a:ext uri="{FF2B5EF4-FFF2-40B4-BE49-F238E27FC236}">
                <a16:creationId xmlns:a16="http://schemas.microsoft.com/office/drawing/2014/main" id="{05D31F1A-3A11-4DA3-B9CA-ECA44928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62" y="1084000"/>
            <a:ext cx="4689999" cy="468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>
                <a:solidFill>
                  <a:srgbClr val="C00000"/>
                </a:solidFill>
              </a:rPr>
              <a:t>ENERGÍA ELÉCTRICA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12343" y="1428149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038B91-0DD2-406A-8D0B-4EFCE8D27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0"/>
          <a:stretch/>
        </p:blipFill>
        <p:spPr bwMode="auto">
          <a:xfrm>
            <a:off x="4059638" y="1398613"/>
            <a:ext cx="5150224" cy="464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51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00457A74-F7D4-42BD-8CB8-6248F1840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91" y="609109"/>
            <a:ext cx="6755617" cy="47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C00000"/>
                </a:solidFill>
              </a:rPr>
              <a:t>LA COMPUTADORA</a:t>
            </a:r>
            <a:endParaRPr lang="es-BO" sz="4400" b="1" dirty="0">
              <a:solidFill>
                <a:srgbClr val="C0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28384" y="1466436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C79073-FCD0-44E0-8BA4-6EA0AF762032}"/>
              </a:ext>
            </a:extLst>
          </p:cNvPr>
          <p:cNvSpPr txBox="1"/>
          <p:nvPr/>
        </p:nvSpPr>
        <p:spPr>
          <a:xfrm>
            <a:off x="1264216" y="1826927"/>
            <a:ext cx="746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Máquina electrónica que nos facilita la vida</a:t>
            </a:r>
          </a:p>
        </p:txBody>
      </p:sp>
      <p:pic>
        <p:nvPicPr>
          <p:cNvPr id="17" name="Imagen 1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1292BCB6-FE12-4B42-ABA5-64147AA20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99" y="2008554"/>
            <a:ext cx="4277489" cy="42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4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>
                <a:solidFill>
                  <a:srgbClr val="C00000"/>
                </a:solidFill>
              </a:rPr>
              <a:t>LAS COMPUTADORAS SON TONTAS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76511" y="2122060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C79073-FCD0-44E0-8BA4-6EA0AF762032}"/>
              </a:ext>
            </a:extLst>
          </p:cNvPr>
          <p:cNvSpPr txBox="1"/>
          <p:nvPr/>
        </p:nvSpPr>
        <p:spPr>
          <a:xfrm>
            <a:off x="1312343" y="2434424"/>
            <a:ext cx="505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Tienen que recibir instrucciones</a:t>
            </a:r>
          </a:p>
        </p:txBody>
      </p:sp>
      <p:pic>
        <p:nvPicPr>
          <p:cNvPr id="9" name="Imagen 8" descr="Una pantalla de computador&#10;&#10;Descripción generada automáticamente con confianza media">
            <a:extLst>
              <a:ext uri="{FF2B5EF4-FFF2-40B4-BE49-F238E27FC236}">
                <a16:creationId xmlns:a16="http://schemas.microsoft.com/office/drawing/2014/main" id="{173F117B-8FB5-489A-98E0-C477439F6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78" y="2979471"/>
            <a:ext cx="3031653" cy="3031653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86FBB86B-CA97-4147-8FDB-06696808D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19" y="3429000"/>
            <a:ext cx="1383370" cy="13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8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679096" y="539565"/>
            <a:ext cx="8515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C00000"/>
                </a:solidFill>
              </a:rPr>
              <a:t>LAS PARTES DE LA COMPUTADORA</a:t>
            </a:r>
            <a:endParaRPr lang="es-BO" sz="4400" b="1" dirty="0">
              <a:solidFill>
                <a:srgbClr val="C0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808486" y="1349909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C79073-FCD0-44E0-8BA4-6EA0AF762032}"/>
              </a:ext>
            </a:extLst>
          </p:cNvPr>
          <p:cNvSpPr txBox="1"/>
          <p:nvPr/>
        </p:nvSpPr>
        <p:spPr>
          <a:xfrm>
            <a:off x="1305058" y="2176644"/>
            <a:ext cx="1034523" cy="53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Caja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09EF3C-7448-4D98-81FD-9842F76A8E71}"/>
              </a:ext>
            </a:extLst>
          </p:cNvPr>
          <p:cNvSpPr txBox="1"/>
          <p:nvPr/>
        </p:nvSpPr>
        <p:spPr>
          <a:xfrm>
            <a:off x="4377790" y="2184132"/>
            <a:ext cx="165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Monitor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30947B-4F1C-42B6-8F3F-8898B5DC91D1}"/>
              </a:ext>
            </a:extLst>
          </p:cNvPr>
          <p:cNvSpPr txBox="1"/>
          <p:nvPr/>
        </p:nvSpPr>
        <p:spPr>
          <a:xfrm>
            <a:off x="7004769" y="2176644"/>
            <a:ext cx="139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Raton</a:t>
            </a:r>
            <a:endParaRPr lang="es-ES" sz="28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16BA89D-C395-4BD3-B51F-F1E394B4EA6C}"/>
              </a:ext>
            </a:extLst>
          </p:cNvPr>
          <p:cNvSpPr txBox="1"/>
          <p:nvPr/>
        </p:nvSpPr>
        <p:spPr>
          <a:xfrm>
            <a:off x="9203773" y="2202492"/>
            <a:ext cx="139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Teclado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9509379-D1EB-43D9-8F7B-76663F57DBAA}"/>
              </a:ext>
            </a:extLst>
          </p:cNvPr>
          <p:cNvSpPr txBox="1"/>
          <p:nvPr/>
        </p:nvSpPr>
        <p:spPr>
          <a:xfrm>
            <a:off x="744488" y="5343618"/>
            <a:ext cx="206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Puerto USB</a:t>
            </a:r>
          </a:p>
        </p:txBody>
      </p:sp>
      <p:pic>
        <p:nvPicPr>
          <p:cNvPr id="13" name="Imagen 12" descr="Imagen que contiene Icono&#10;&#10;Descripción generada automáticamente">
            <a:extLst>
              <a:ext uri="{FF2B5EF4-FFF2-40B4-BE49-F238E27FC236}">
                <a16:creationId xmlns:a16="http://schemas.microsoft.com/office/drawing/2014/main" id="{452D2A2B-F142-47D2-9559-CEA67D3B0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79" y="4929529"/>
            <a:ext cx="1442240" cy="1442240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78F3C390-AEB6-4D03-A0ED-0DBC7F8A7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057" y="2907163"/>
            <a:ext cx="1529750" cy="1529750"/>
          </a:xfrm>
          <a:prstGeom prst="rect">
            <a:avLst/>
          </a:prstGeom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CADE31B5-6E69-4A40-9BAB-434033B4E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69" y="3041295"/>
            <a:ext cx="1529750" cy="1529750"/>
          </a:xfrm>
          <a:prstGeom prst="rect">
            <a:avLst/>
          </a:prstGeom>
        </p:spPr>
      </p:pic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661B7721-49BD-4756-8AD6-7DFC5881DE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92" y="2665128"/>
            <a:ext cx="2061218" cy="2061218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C639C0A6-0DDB-4681-92C3-320B6D0FB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11" y="2765176"/>
            <a:ext cx="1861122" cy="18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1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>
                <a:solidFill>
                  <a:srgbClr val="C00000"/>
                </a:solidFill>
              </a:rPr>
              <a:t>LA CAJA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12343" y="1428149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C79073-FCD0-44E0-8BA4-6EA0AF762032}"/>
              </a:ext>
            </a:extLst>
          </p:cNvPr>
          <p:cNvSpPr txBox="1"/>
          <p:nvPr/>
        </p:nvSpPr>
        <p:spPr>
          <a:xfrm>
            <a:off x="1241847" y="1776848"/>
            <a:ext cx="693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Es un dispositivo que nos permite realizar los procedimientos</a:t>
            </a:r>
          </a:p>
        </p:txBody>
      </p: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471572EA-7975-4E6A-8EFF-6B683FEBF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63" y="2527497"/>
            <a:ext cx="3687132" cy="368713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63FDC2A-3F75-4EB1-A9C5-6101A8D021AE}"/>
              </a:ext>
            </a:extLst>
          </p:cNvPr>
          <p:cNvSpPr txBox="1"/>
          <p:nvPr/>
        </p:nvSpPr>
        <p:spPr>
          <a:xfrm>
            <a:off x="3039979" y="3248344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5C8467-7C21-47D0-B8AC-19BA80C285F0}"/>
              </a:ext>
            </a:extLst>
          </p:cNvPr>
          <p:cNvSpPr txBox="1"/>
          <p:nvPr/>
        </p:nvSpPr>
        <p:spPr>
          <a:xfrm>
            <a:off x="3039979" y="3248344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005AF67-12FB-458A-B3A1-06AB2380F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84" y="2730955"/>
            <a:ext cx="3248526" cy="32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2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>
                <a:solidFill>
                  <a:srgbClr val="C00000"/>
                </a:solidFill>
              </a:rPr>
              <a:t>EL MONITOR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12343" y="1428149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C79073-FCD0-44E0-8BA4-6EA0AF762032}"/>
              </a:ext>
            </a:extLst>
          </p:cNvPr>
          <p:cNvSpPr txBox="1"/>
          <p:nvPr/>
        </p:nvSpPr>
        <p:spPr>
          <a:xfrm>
            <a:off x="1241847" y="1776848"/>
            <a:ext cx="693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Es un dispositivo que nos muestra lo que  realizamos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3FDC2A-3F75-4EB1-A9C5-6101A8D021AE}"/>
              </a:ext>
            </a:extLst>
          </p:cNvPr>
          <p:cNvSpPr txBox="1"/>
          <p:nvPr/>
        </p:nvSpPr>
        <p:spPr>
          <a:xfrm>
            <a:off x="3039979" y="3248344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5C8467-7C21-47D0-B8AC-19BA80C285F0}"/>
              </a:ext>
            </a:extLst>
          </p:cNvPr>
          <p:cNvSpPr txBox="1"/>
          <p:nvPr/>
        </p:nvSpPr>
        <p:spPr>
          <a:xfrm>
            <a:off x="3039979" y="3248344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DD9446E1-A5DC-43C0-AAD6-5051051D7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71" y="2575110"/>
            <a:ext cx="3421806" cy="3421806"/>
          </a:xfrm>
          <a:prstGeom prst="rect">
            <a:avLst/>
          </a:prstGeom>
        </p:spPr>
      </p:pic>
      <p:pic>
        <p:nvPicPr>
          <p:cNvPr id="9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52FEE411-86C2-481D-ACD2-0C258141B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62" y="2296537"/>
            <a:ext cx="3421804" cy="34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>
                <a:solidFill>
                  <a:srgbClr val="C00000"/>
                </a:solidFill>
              </a:rPr>
              <a:t>EL RATON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12343" y="1428149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C79073-FCD0-44E0-8BA4-6EA0AF762032}"/>
              </a:ext>
            </a:extLst>
          </p:cNvPr>
          <p:cNvSpPr txBox="1"/>
          <p:nvPr/>
        </p:nvSpPr>
        <p:spPr>
          <a:xfrm>
            <a:off x="1241847" y="1776848"/>
            <a:ext cx="693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Es un dispositivo que nos permite dirigir el movimiento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3FDC2A-3F75-4EB1-A9C5-6101A8D021AE}"/>
              </a:ext>
            </a:extLst>
          </p:cNvPr>
          <p:cNvSpPr txBox="1"/>
          <p:nvPr/>
        </p:nvSpPr>
        <p:spPr>
          <a:xfrm>
            <a:off x="3039979" y="3248344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5C8467-7C21-47D0-B8AC-19BA80C285F0}"/>
              </a:ext>
            </a:extLst>
          </p:cNvPr>
          <p:cNvSpPr txBox="1"/>
          <p:nvPr/>
        </p:nvSpPr>
        <p:spPr>
          <a:xfrm>
            <a:off x="3039979" y="3248344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0F86596B-A7D2-4FE3-9425-1F8BECFB1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53" y="2482631"/>
            <a:ext cx="3699094" cy="36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2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>
                <a:solidFill>
                  <a:srgbClr val="C00000"/>
                </a:solidFill>
              </a:rPr>
              <a:t>EL RATON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12343" y="1428149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3FDC2A-3F75-4EB1-A9C5-6101A8D021AE}"/>
              </a:ext>
            </a:extLst>
          </p:cNvPr>
          <p:cNvSpPr txBox="1"/>
          <p:nvPr/>
        </p:nvSpPr>
        <p:spPr>
          <a:xfrm>
            <a:off x="3039979" y="3248344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5C8467-7C21-47D0-B8AC-19BA80C285F0}"/>
              </a:ext>
            </a:extLst>
          </p:cNvPr>
          <p:cNvSpPr txBox="1"/>
          <p:nvPr/>
        </p:nvSpPr>
        <p:spPr>
          <a:xfrm>
            <a:off x="3039979" y="3248344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D61676EF-9953-4D77-AB43-315B4FBF0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29" y="2603850"/>
            <a:ext cx="3046392" cy="304639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F4D54E1-7D82-419A-AF0A-D492B1821D0C}"/>
              </a:ext>
            </a:extLst>
          </p:cNvPr>
          <p:cNvSpPr txBox="1"/>
          <p:nvPr/>
        </p:nvSpPr>
        <p:spPr>
          <a:xfrm>
            <a:off x="1312343" y="2076569"/>
            <a:ext cx="3227574" cy="58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b="1" dirty="0"/>
              <a:t>Botón secundario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BC4CF7-D9E8-4DEE-A3CE-140968D96894}"/>
              </a:ext>
            </a:extLst>
          </p:cNvPr>
          <p:cNvSpPr txBox="1"/>
          <p:nvPr/>
        </p:nvSpPr>
        <p:spPr>
          <a:xfrm>
            <a:off x="1062272" y="4361908"/>
            <a:ext cx="3227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b="1" dirty="0"/>
              <a:t>Rueda de desplazamiento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E9C4E1-9443-4BF6-9B7A-67448C9325F9}"/>
              </a:ext>
            </a:extLst>
          </p:cNvPr>
          <p:cNvSpPr txBox="1"/>
          <p:nvPr/>
        </p:nvSpPr>
        <p:spPr>
          <a:xfrm>
            <a:off x="8622319" y="4930405"/>
            <a:ext cx="3227574" cy="58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b="1" dirty="0"/>
              <a:t>Botón primario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E250722-E19E-4A9F-B3E8-246C75271B1E}"/>
              </a:ext>
            </a:extLst>
          </p:cNvPr>
          <p:cNvCxnSpPr/>
          <p:nvPr/>
        </p:nvCxnSpPr>
        <p:spPr>
          <a:xfrm>
            <a:off x="6700139" y="3681718"/>
            <a:ext cx="1996930" cy="11628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9F2D5D9-30AD-4B57-B0D7-F5C54D7F2AF5}"/>
              </a:ext>
            </a:extLst>
          </p:cNvPr>
          <p:cNvCxnSpPr>
            <a:cxnSpLocks/>
          </p:cNvCxnSpPr>
          <p:nvPr/>
        </p:nvCxnSpPr>
        <p:spPr>
          <a:xfrm flipH="1">
            <a:off x="3843830" y="3563305"/>
            <a:ext cx="2266485" cy="9322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BA3A52C-5D30-4366-B133-7807F853CFF0}"/>
              </a:ext>
            </a:extLst>
          </p:cNvPr>
          <p:cNvCxnSpPr>
            <a:cxnSpLocks/>
          </p:cNvCxnSpPr>
          <p:nvPr/>
        </p:nvCxnSpPr>
        <p:spPr>
          <a:xfrm flipH="1" flipV="1">
            <a:off x="4289846" y="2684425"/>
            <a:ext cx="1198559" cy="61027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1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63E4773-7667-45F7-9EF4-7A0D3FCC907B}"/>
              </a:ext>
            </a:extLst>
          </p:cNvPr>
          <p:cNvGrpSpPr/>
          <p:nvPr/>
        </p:nvGrpSpPr>
        <p:grpSpPr>
          <a:xfrm>
            <a:off x="0" y="6115050"/>
            <a:ext cx="12192000" cy="530879"/>
            <a:chOff x="0" y="5233175"/>
            <a:chExt cx="12192000" cy="13738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371E1B-8E81-455C-8B71-FA9BEBA1B579}"/>
                </a:ext>
              </a:extLst>
            </p:cNvPr>
            <p:cNvSpPr/>
            <p:nvPr/>
          </p:nvSpPr>
          <p:spPr>
            <a:xfrm>
              <a:off x="4374776" y="5233175"/>
              <a:ext cx="7817224" cy="1104873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" name="Rectángulo 3">
              <a:extLst>
                <a:ext uri="{FF2B5EF4-FFF2-40B4-BE49-F238E27FC236}">
                  <a16:creationId xmlns:a16="http://schemas.microsoft.com/office/drawing/2014/main" id="{4AD3322C-907C-49FF-83D8-BBA9512E274D}"/>
                </a:ext>
              </a:extLst>
            </p:cNvPr>
            <p:cNvSpPr/>
            <p:nvPr/>
          </p:nvSpPr>
          <p:spPr>
            <a:xfrm flipH="1">
              <a:off x="0" y="5674659"/>
              <a:ext cx="7817224" cy="932330"/>
            </a:xfrm>
            <a:custGeom>
              <a:avLst/>
              <a:gdLst>
                <a:gd name="connsiteX0" fmla="*/ 0 w 7817224"/>
                <a:gd name="connsiteY0" fmla="*/ 0 h 923365"/>
                <a:gd name="connsiteX1" fmla="*/ 7817224 w 7817224"/>
                <a:gd name="connsiteY1" fmla="*/ 0 h 923365"/>
                <a:gd name="connsiteX2" fmla="*/ 7817224 w 7817224"/>
                <a:gd name="connsiteY2" fmla="*/ 923365 h 923365"/>
                <a:gd name="connsiteX3" fmla="*/ 0 w 7817224"/>
                <a:gd name="connsiteY3" fmla="*/ 923365 h 923365"/>
                <a:gd name="connsiteX4" fmla="*/ 0 w 7817224"/>
                <a:gd name="connsiteY4" fmla="*/ 0 h 923365"/>
                <a:gd name="connsiteX0" fmla="*/ 609600 w 7817224"/>
                <a:gd name="connsiteY0" fmla="*/ 0 h 932330"/>
                <a:gd name="connsiteX1" fmla="*/ 7817224 w 7817224"/>
                <a:gd name="connsiteY1" fmla="*/ 8965 h 932330"/>
                <a:gd name="connsiteX2" fmla="*/ 7817224 w 7817224"/>
                <a:gd name="connsiteY2" fmla="*/ 932330 h 932330"/>
                <a:gd name="connsiteX3" fmla="*/ 0 w 7817224"/>
                <a:gd name="connsiteY3" fmla="*/ 932330 h 932330"/>
                <a:gd name="connsiteX4" fmla="*/ 609600 w 7817224"/>
                <a:gd name="connsiteY4" fmla="*/ 0 h 9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224" h="932330">
                  <a:moveTo>
                    <a:pt x="609600" y="0"/>
                  </a:moveTo>
                  <a:lnTo>
                    <a:pt x="7817224" y="8965"/>
                  </a:lnTo>
                  <a:lnTo>
                    <a:pt x="7817224" y="932330"/>
                  </a:lnTo>
                  <a:lnTo>
                    <a:pt x="0" y="932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AD70E0A-D71D-4414-BB42-C8C4BC73C243}"/>
              </a:ext>
            </a:extLst>
          </p:cNvPr>
          <p:cNvGrpSpPr/>
          <p:nvPr/>
        </p:nvGrpSpPr>
        <p:grpSpPr>
          <a:xfrm>
            <a:off x="10858469" y="196354"/>
            <a:ext cx="1117710" cy="1114271"/>
            <a:chOff x="4939752" y="1571201"/>
            <a:chExt cx="1117710" cy="1114271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1B226724-2F70-4E07-B984-29D35E33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752" y="1571201"/>
              <a:ext cx="1117710" cy="1114271"/>
            </a:xfrm>
            <a:prstGeom prst="rect">
              <a:avLst/>
            </a:prstGeom>
          </p:spPr>
        </p:pic>
        <p:pic>
          <p:nvPicPr>
            <p:cNvPr id="11" name="Imagen 10" descr="Un letrero de color blanco&#10;&#10;Descripción generada automáticamente con confianza baja">
              <a:extLst>
                <a:ext uri="{FF2B5EF4-FFF2-40B4-BE49-F238E27FC236}">
                  <a16:creationId xmlns:a16="http://schemas.microsoft.com/office/drawing/2014/main" id="{9215D194-B595-4C24-8437-0E5919D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917" y="1661810"/>
              <a:ext cx="933379" cy="933051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E8E4A1-850E-4E2B-AC56-DC30492094CA}"/>
              </a:ext>
            </a:extLst>
          </p:cNvPr>
          <p:cNvGrpSpPr/>
          <p:nvPr/>
        </p:nvGrpSpPr>
        <p:grpSpPr>
          <a:xfrm>
            <a:off x="10662249" y="1337840"/>
            <a:ext cx="1529751" cy="223541"/>
            <a:chOff x="10855933" y="1337840"/>
            <a:chExt cx="1336067" cy="100881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F54588-7A47-4A2F-BC45-25F5498740AA}"/>
                </a:ext>
              </a:extLst>
            </p:cNvPr>
            <p:cNvSpPr/>
            <p:nvPr/>
          </p:nvSpPr>
          <p:spPr>
            <a:xfrm flipH="1">
              <a:off x="10855933" y="1337840"/>
              <a:ext cx="1336067" cy="81511"/>
            </a:xfrm>
            <a:custGeom>
              <a:avLst/>
              <a:gdLst>
                <a:gd name="connsiteX0" fmla="*/ 0 w 1336067"/>
                <a:gd name="connsiteY0" fmla="*/ 0 h 81511"/>
                <a:gd name="connsiteX1" fmla="*/ 1336067 w 1336067"/>
                <a:gd name="connsiteY1" fmla="*/ 0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  <a:gd name="connsiteX0" fmla="*/ 0 w 1336067"/>
                <a:gd name="connsiteY0" fmla="*/ 0 h 81511"/>
                <a:gd name="connsiteX1" fmla="*/ 1268031 w 1336067"/>
                <a:gd name="connsiteY1" fmla="*/ 2721 h 81511"/>
                <a:gd name="connsiteX2" fmla="*/ 1336067 w 1336067"/>
                <a:gd name="connsiteY2" fmla="*/ 81511 h 81511"/>
                <a:gd name="connsiteX3" fmla="*/ 0 w 1336067"/>
                <a:gd name="connsiteY3" fmla="*/ 81511 h 81511"/>
                <a:gd name="connsiteX4" fmla="*/ 0 w 1336067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7" h="81511">
                  <a:moveTo>
                    <a:pt x="0" y="0"/>
                  </a:moveTo>
                  <a:lnTo>
                    <a:pt x="1268031" y="2721"/>
                  </a:lnTo>
                  <a:lnTo>
                    <a:pt x="1336067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B5BA440-3C13-4FE2-A4B4-0E174DCFA7F1}"/>
                </a:ext>
              </a:extLst>
            </p:cNvPr>
            <p:cNvSpPr/>
            <p:nvPr/>
          </p:nvSpPr>
          <p:spPr>
            <a:xfrm flipH="1">
              <a:off x="10887045" y="1357210"/>
              <a:ext cx="1304955" cy="81511"/>
            </a:xfrm>
            <a:custGeom>
              <a:avLst/>
              <a:gdLst>
                <a:gd name="connsiteX0" fmla="*/ 0 w 1304955"/>
                <a:gd name="connsiteY0" fmla="*/ 0 h 81511"/>
                <a:gd name="connsiteX1" fmla="*/ 1304955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  <a:gd name="connsiteX0" fmla="*/ 0 w 1304955"/>
                <a:gd name="connsiteY0" fmla="*/ 0 h 81511"/>
                <a:gd name="connsiteX1" fmla="*/ 1217870 w 1304955"/>
                <a:gd name="connsiteY1" fmla="*/ 0 h 81511"/>
                <a:gd name="connsiteX2" fmla="*/ 1304955 w 1304955"/>
                <a:gd name="connsiteY2" fmla="*/ 81511 h 81511"/>
                <a:gd name="connsiteX3" fmla="*/ 0 w 1304955"/>
                <a:gd name="connsiteY3" fmla="*/ 81511 h 81511"/>
                <a:gd name="connsiteX4" fmla="*/ 0 w 1304955"/>
                <a:gd name="connsiteY4" fmla="*/ 0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55" h="81511">
                  <a:moveTo>
                    <a:pt x="0" y="0"/>
                  </a:moveTo>
                  <a:lnTo>
                    <a:pt x="1217870" y="0"/>
                  </a:lnTo>
                  <a:lnTo>
                    <a:pt x="1304955" y="81511"/>
                  </a:lnTo>
                  <a:lnTo>
                    <a:pt x="0" y="8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B715440-AFA2-4178-BEAD-C47A095DF457}"/>
              </a:ext>
            </a:extLst>
          </p:cNvPr>
          <p:cNvSpPr txBox="1"/>
          <p:nvPr/>
        </p:nvSpPr>
        <p:spPr>
          <a:xfrm>
            <a:off x="1264216" y="675510"/>
            <a:ext cx="609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400" b="1" dirty="0">
                <a:solidFill>
                  <a:srgbClr val="C00000"/>
                </a:solidFill>
              </a:rPr>
              <a:t>EL RATON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6322-D16A-4729-9201-16CE5D0188DE}"/>
              </a:ext>
            </a:extLst>
          </p:cNvPr>
          <p:cNvSpPr/>
          <p:nvPr/>
        </p:nvSpPr>
        <p:spPr>
          <a:xfrm>
            <a:off x="1312343" y="1428149"/>
            <a:ext cx="2338931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3FDC2A-3F75-4EB1-A9C5-6101A8D021AE}"/>
              </a:ext>
            </a:extLst>
          </p:cNvPr>
          <p:cNvSpPr txBox="1"/>
          <p:nvPr/>
        </p:nvSpPr>
        <p:spPr>
          <a:xfrm>
            <a:off x="3039979" y="3248344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5C8467-7C21-47D0-B8AC-19BA80C285F0}"/>
              </a:ext>
            </a:extLst>
          </p:cNvPr>
          <p:cNvSpPr txBox="1"/>
          <p:nvPr/>
        </p:nvSpPr>
        <p:spPr>
          <a:xfrm>
            <a:off x="3039979" y="3248344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FF06CE2-9395-4CF3-8F9D-98F9FCD74DFE}"/>
              </a:ext>
            </a:extLst>
          </p:cNvPr>
          <p:cNvSpPr txBox="1"/>
          <p:nvPr/>
        </p:nvSpPr>
        <p:spPr>
          <a:xfrm>
            <a:off x="5428601" y="5273421"/>
            <a:ext cx="1334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r>
              <a:rPr lang="es-BO" sz="2800" b="1" dirty="0">
                <a:effectLst/>
              </a:rPr>
              <a:t>Cursor</a:t>
            </a:r>
            <a:endParaRPr lang="es-BO" sz="2800" b="1" dirty="0"/>
          </a:p>
        </p:txBody>
      </p:sp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6F01F703-80BB-452A-B897-1701C1BE2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71" y="1920159"/>
            <a:ext cx="3017682" cy="3017682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E39AF07C-4F58-4ED8-9C5B-A1BE623D2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49" y="2067443"/>
            <a:ext cx="3017682" cy="30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92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108</Words>
  <Application>Microsoft Office PowerPoint</Application>
  <PresentationFormat>Panorámica</PresentationFormat>
  <Paragraphs>43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Bebas Neue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 Campus Virtual</dc:creator>
  <cp:lastModifiedBy>Soporte Campus Virtual</cp:lastModifiedBy>
  <cp:revision>21</cp:revision>
  <dcterms:created xsi:type="dcterms:W3CDTF">2022-09-14T00:43:39Z</dcterms:created>
  <dcterms:modified xsi:type="dcterms:W3CDTF">2022-09-17T13:58:00Z</dcterms:modified>
</cp:coreProperties>
</file>