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Patrones de Consumo de Agua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Asignatura: Métodos Numéricos</a:t>
            </a:r>
          </a:p>
          <a:p>
            <a:r>
              <a:t>Docente: Ayala Tipán Carlos Antonio</a:t>
            </a:r>
          </a:p>
          <a:p>
            <a:r>
              <a:t>Paralelo: GR2CC</a:t>
            </a:r>
          </a:p>
          <a:p>
            <a:r>
              <a:t>Integrantes: Estefano Condoy y compañeros</a:t>
            </a:r>
          </a:p>
          <a:p>
            <a:r>
              <a:t>Fecha: (Colocar fecha de exposición)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 y Comentarios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1800"/>
            </a:pPr>
            <a:r>
              <a:t>¿Dudas o comentarios?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1800"/>
            </a:pPr>
            <a:r>
              <a:t>Modelar el consumo de agua en una ciudad utilizando datos reales.</a:t>
            </a:r>
          </a:p>
          <a:p>
            <a:pPr>
              <a:spcAft>
                <a:spcPts val="500"/>
              </a:spcAft>
              <a:defRPr sz="1800"/>
            </a:pPr>
            <a:r>
              <a:t>Identificar patrones de consumo, predecir la demanda futura y evaluar escenarios de escasez.</a:t>
            </a:r>
          </a:p>
          <a:p>
            <a:pPr>
              <a:spcAft>
                <a:spcPts val="500"/>
              </a:spcAft>
              <a:defRPr sz="1800"/>
            </a:pPr>
            <a:r>
              <a:t>Enfocado en el área de medio ambiente.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1800"/>
            </a:pPr>
            <a:r>
              <a:t>Analizar y predecir el consumo de agua en una ciudad mediana.</a:t>
            </a:r>
          </a:p>
          <a:p>
            <a:pPr>
              <a:spcAft>
                <a:spcPts val="500"/>
              </a:spcAft>
              <a:defRPr sz="1800"/>
            </a:pPr>
            <a:r>
              <a:t>Detectar patrones relevantes mediante métodos numéricos.</a:t>
            </a:r>
          </a:p>
          <a:p>
            <a:pPr>
              <a:spcAft>
                <a:spcPts val="500"/>
              </a:spcAft>
              <a:defRPr sz="1800"/>
            </a:pPr>
            <a:r>
              <a:t>Simular escenarios futuros considerando variables ambientales y demográficas.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1800"/>
            </a:pPr>
            <a:r>
              <a:t>Dataset: 'Water Consumption in a Median Size City' (Kaggle).</a:t>
            </a:r>
          </a:p>
          <a:p>
            <a:pPr>
              <a:spcAft>
                <a:spcPts val="500"/>
              </a:spcAft>
              <a:defRPr sz="1800"/>
            </a:pPr>
            <a:r>
              <a:t>Registros mensuales de consumo de agua de 2009 a 2016.</a:t>
            </a:r>
          </a:p>
          <a:p>
            <a:pPr>
              <a:spcAft>
                <a:spcPts val="500"/>
              </a:spcAft>
              <a:defRPr sz="1800"/>
            </a:pPr>
            <a:r>
              <a:t>Propietario: Empresa AguaH.</a:t>
            </a:r>
          </a:p>
          <a:p>
            <a:pPr>
              <a:spcAft>
                <a:spcPts val="500"/>
              </a:spcAft>
              <a:defRPr sz="1800"/>
            </a:pPr>
            <a:r>
              <a:t>Parte de una investigación local.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del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1800"/>
            </a:pPr>
            <a:r>
              <a:t>Fecha (Año/Mes): Para organizar cronológicamente los datos.</a:t>
            </a:r>
          </a:p>
          <a:p>
            <a:pPr>
              <a:spcAft>
                <a:spcPts val="500"/>
              </a:spcAft>
              <a:defRPr sz="1800"/>
            </a:pPr>
            <a:r>
              <a:t>Consumo de agua: Variable dependiente principal.</a:t>
            </a:r>
          </a:p>
          <a:p>
            <a:pPr>
              <a:spcAft>
                <a:spcPts val="500"/>
              </a:spcAft>
              <a:defRPr sz="1800"/>
            </a:pPr>
            <a:r>
              <a:t>Temperatura promedio y precipitación: Factores climáticos.</a:t>
            </a:r>
          </a:p>
          <a:p>
            <a:pPr>
              <a:spcAft>
                <a:spcPts val="500"/>
              </a:spcAft>
              <a:defRPr sz="1800"/>
            </a:pPr>
            <a:r>
              <a:t>Número de habitantes: Relacionado con el crecimiento de la demanda.</a:t>
            </a:r>
          </a:p>
          <a:p>
            <a:pPr>
              <a:spcAft>
                <a:spcPts val="500"/>
              </a:spcAft>
              <a:defRPr sz="1800"/>
            </a:pPr>
            <a:r>
              <a:t>Justificación: Variables clave para explicar y predecir el consumo.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 Tentativa de Resolución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1800"/>
            </a:pPr>
            <a:r>
              <a:t>1. Preprocesamiento de datos: limpieza y análisis de estacionalidad.</a:t>
            </a:r>
          </a:p>
          <a:p>
            <a:pPr>
              <a:spcAft>
                <a:spcPts val="500"/>
              </a:spcAft>
              <a:defRPr sz="1800"/>
            </a:pPr>
            <a:r>
              <a:t>2. Ajuste de curvas (mínimos cuadrados): modelar tendencias generales.</a:t>
            </a:r>
          </a:p>
          <a:p>
            <a:pPr>
              <a:spcAft>
                <a:spcPts val="500"/>
              </a:spcAft>
              <a:defRPr sz="1800"/>
            </a:pPr>
            <a:r>
              <a:t>3. Interpolación (Lagrange, lineal/cuadrática): estimar datos faltantes.</a:t>
            </a:r>
          </a:p>
          <a:p>
            <a:pPr>
              <a:spcAft>
                <a:spcPts val="500"/>
              </a:spcAft>
              <a:defRPr sz="1800"/>
            </a:pPr>
            <a:r>
              <a:t>4. Predicción: series de Taylor y splines cúbicos.</a:t>
            </a:r>
          </a:p>
          <a:p>
            <a:pPr>
              <a:spcAft>
                <a:spcPts val="500"/>
              </a:spcAft>
              <a:defRPr sz="1800"/>
            </a:pPr>
            <a:r>
              <a:t>5. Simulación de escenarios: método de Newton para ecuaciones planteadas.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Datos adicionales o “Periquitos”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1800"/>
            </a:pPr>
            <a:r>
              <a:t>Según indicaciones del docente, solo se utilizará el dataset oficial.</a:t>
            </a:r>
          </a:p>
          <a:p>
            <a:pPr>
              <a:spcAft>
                <a:spcPts val="500"/>
              </a:spcAft>
              <a:defRPr sz="1800"/>
            </a:pPr>
            <a:r>
              <a:t>No se consideran fuentes externas ni variables adicionales.</a:t>
            </a:r>
          </a:p>
          <a:p>
            <a:pPr>
              <a:spcAft>
                <a:spcPts val="500"/>
              </a:spcAft>
              <a:defRPr sz="1800"/>
            </a:pPr>
            <a:r>
              <a:t>Se busca garantizar condiciones equitativas para todos los grupos.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 (Avance Actual)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1800"/>
            </a:pPr>
            <a:r>
              <a:t>Dataset analizado y comprendido.</a:t>
            </a:r>
          </a:p>
          <a:p>
            <a:pPr>
              <a:spcAft>
                <a:spcPts val="500"/>
              </a:spcAft>
              <a:defRPr sz="1800"/>
            </a:pPr>
            <a:r>
              <a:t>Variables seleccionadas.</a:t>
            </a:r>
          </a:p>
          <a:p>
            <a:pPr>
              <a:spcAft>
                <a:spcPts val="500"/>
              </a:spcAft>
              <a:defRPr sz="1800"/>
            </a:pPr>
            <a:r>
              <a:t>Métodos numéricos definidos para aplicar.</a:t>
            </a:r>
          </a:p>
          <a:p>
            <a:pPr>
              <a:spcAft>
                <a:spcPts val="500"/>
              </a:spcAft>
              <a:defRPr sz="1800"/>
            </a:pPr>
            <a:r>
              <a:t>Proyecto listo para la fase de implementación.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Métodos numéricos que se aplicarán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500"/>
              </a:spcAft>
              <a:defRPr sz="1800"/>
            </a:pPr>
            <a:r>
              <a:t>Mínimos cuadrados: ajuste de curvas.</a:t>
            </a:r>
          </a:p>
          <a:p>
            <a:pPr>
              <a:spcAft>
                <a:spcPts val="500"/>
              </a:spcAft>
              <a:defRPr sz="1800"/>
            </a:pPr>
            <a:r>
              <a:t>Interpolación de Lagrange y lineal: relleno de datos faltantes.</a:t>
            </a:r>
          </a:p>
          <a:p>
            <a:pPr>
              <a:spcAft>
                <a:spcPts val="500"/>
              </a:spcAft>
              <a:defRPr sz="1800"/>
            </a:pPr>
            <a:r>
              <a:t>Serie de Taylor y splines cúbicos: predicción.</a:t>
            </a:r>
          </a:p>
          <a:p>
            <a:pPr>
              <a:spcAft>
                <a:spcPts val="500"/>
              </a:spcAft>
              <a:defRPr sz="1800"/>
            </a:pPr>
            <a:r>
              <a:t>Método de Newton: resolución de ecuaciones en simulaciones.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