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S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5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73026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847634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105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6288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93174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333574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7319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6831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408597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44604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SV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SV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1046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SV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SV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8D75-E9F6-4C2D-A7EF-8C1444253D60}" type="datetimeFigureOut">
              <a:rPr lang="es-SV" smtClean="0"/>
              <a:t>21/10/2025</a:t>
            </a:fld>
            <a:endParaRPr lang="es-SV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SV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9B106-C346-4BB1-B519-39C90AB43B1D}" type="slidenum">
              <a:rPr lang="es-SV" smtClean="0"/>
              <a:t>‹Nº›</a:t>
            </a:fld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779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S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0962" y="1474573"/>
            <a:ext cx="9144000" cy="2570850"/>
          </a:xfrm>
        </p:spPr>
        <p:txBody>
          <a:bodyPr>
            <a:normAutofit/>
          </a:bodyPr>
          <a:lstStyle/>
          <a:p>
            <a:r>
              <a:rPr lang="es-SV" sz="4400" dirty="0" smtClean="0"/>
              <a:t>PLATAFORMA DE MONITOREO Y RESPUESTA TEMPRANA CONTRA EL PHISHING UTILIZANDO IA PARA LA EMPRESA CIVIGEST SV</a:t>
            </a:r>
            <a:endParaRPr lang="es-SV" sz="44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48714" y="439287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s-SV" dirty="0" smtClean="0"/>
              <a:t>GRUPO 10</a:t>
            </a:r>
          </a:p>
          <a:p>
            <a:pPr algn="l"/>
            <a:r>
              <a:rPr lang="es-SV" dirty="0" smtClean="0"/>
              <a:t>BENÍTEZ NIETO, JENNIFER YAMILETH		25-4517-2019</a:t>
            </a:r>
          </a:p>
          <a:p>
            <a:pPr algn="l"/>
            <a:r>
              <a:rPr lang="es-SV" dirty="0" smtClean="0"/>
              <a:t>QUEZADA MUÑOZ, ESTEFANY			25-2412-2020</a:t>
            </a:r>
          </a:p>
          <a:p>
            <a:pPr algn="l"/>
            <a:r>
              <a:rPr lang="es-SV" dirty="0" smtClean="0"/>
              <a:t>TRINIDAD GARCÍA, ÁNGEL EDUARDO		25-2020-2019 </a:t>
            </a:r>
            <a:endParaRPr lang="es-SV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210962" y="348005"/>
            <a:ext cx="9144000" cy="103449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SV" dirty="0" smtClean="0"/>
              <a:t>PROPUESTA DE SOLUCIÓN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95437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ESTRATEGIA DE IMPLEMENTACIÓN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15347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PRESUPUESTO</a:t>
            </a:r>
            <a:endParaRPr lang="es-SV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70" y="1534455"/>
            <a:ext cx="7374925" cy="4697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771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PRESUPUESTO</a:t>
            </a:r>
            <a:endParaRPr lang="es-SV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815" y="1532237"/>
            <a:ext cx="10371583" cy="210888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240" y="5673610"/>
            <a:ext cx="6255560" cy="45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ANÁLISIS DE RESULTADOS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7452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DEMOSTRACIÓN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82572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CONCLUSIONES Y RECOMENDACIONES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/>
          </a:p>
        </p:txBody>
      </p:sp>
    </p:spTree>
    <p:extLst>
      <p:ext uri="{BB962C8B-B14F-4D97-AF65-F5344CB8AC3E}">
        <p14:creationId xmlns:p14="http://schemas.microsoft.com/office/powerpoint/2010/main" val="271092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ESPACIO DE PREGUNTAS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61858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AGENDA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SITUACIÓN ACTUAL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OBJETIVOS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ALCANCES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METODOLOGÍA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DESCRIPCIÓN DE LA PROPUESTA DE SOLUCIÓN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DIAGRAMA ARQUITECTÓNICO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TECNOLOGÍAS A UTILIZAR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ESTRATEGIAS DE IMPLEMENTACIÓN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PRESUPUESTO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ANÁLISIS DE RESULTADOS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DEMOSTRACIÓN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CONCLUSIONES Y RECOMENDACIONES</a:t>
            </a:r>
          </a:p>
          <a:p>
            <a:pPr marL="571500" indent="-571500">
              <a:buFont typeface="+mj-lt"/>
              <a:buAutoNum type="romanUcPeriod"/>
            </a:pPr>
            <a:r>
              <a:rPr lang="es-SV" sz="2000" dirty="0" smtClean="0"/>
              <a:t>PREGUNTAS</a:t>
            </a:r>
            <a:endParaRPr lang="es-SV" sz="2000" dirty="0"/>
          </a:p>
        </p:txBody>
      </p:sp>
    </p:spTree>
    <p:extLst>
      <p:ext uri="{BB962C8B-B14F-4D97-AF65-F5344CB8AC3E}">
        <p14:creationId xmlns:p14="http://schemas.microsoft.com/office/powerpoint/2010/main" val="2716065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SITUACIÓN ACTUAL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SV" dirty="0" smtClean="0"/>
              <a:t>Escenario de investigación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¿Por qué </a:t>
            </a:r>
            <a:r>
              <a:rPr lang="es-ES" dirty="0" err="1" smtClean="0"/>
              <a:t>CiviGest</a:t>
            </a:r>
            <a:r>
              <a:rPr lang="es-ES" dirty="0" smtClean="0"/>
              <a:t> SV puede ser víctima de </a:t>
            </a:r>
            <a:r>
              <a:rPr lang="es-ES" dirty="0" err="1" smtClean="0"/>
              <a:t>Phishing</a:t>
            </a:r>
            <a:r>
              <a:rPr lang="es-ES" dirty="0" smtClean="0"/>
              <a:t>?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¿Por qué a un </a:t>
            </a:r>
            <a:r>
              <a:rPr lang="es-ES" dirty="0" err="1" smtClean="0"/>
              <a:t>ciber</a:t>
            </a:r>
            <a:r>
              <a:rPr lang="es-ES" dirty="0" smtClean="0"/>
              <a:t>-delincuente se interesaría por </a:t>
            </a:r>
            <a:r>
              <a:rPr lang="es-ES" dirty="0" err="1" smtClean="0"/>
              <a:t>CiviGest</a:t>
            </a:r>
            <a:r>
              <a:rPr lang="es-ES" dirty="0" smtClean="0"/>
              <a:t> SV?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¿Cómo un atacante puede lograr sus objetivos utilizando </a:t>
            </a:r>
            <a:r>
              <a:rPr lang="es-ES" dirty="0" err="1" smtClean="0"/>
              <a:t>Phishing</a:t>
            </a:r>
            <a:r>
              <a:rPr lang="es-ES" dirty="0" smtClean="0"/>
              <a:t>? </a:t>
            </a:r>
          </a:p>
          <a:p>
            <a:pPr marL="228600" lvl="1">
              <a:spcBef>
                <a:spcPts val="1000"/>
              </a:spcBef>
              <a:buFont typeface="Wingdings" panose="05000000000000000000" pitchFamily="2" charset="2"/>
              <a:buChar char="v"/>
            </a:pPr>
            <a:r>
              <a:rPr lang="es-SV" dirty="0" smtClean="0"/>
              <a:t>Diseño de una propuesta de solución</a:t>
            </a:r>
            <a:endParaRPr lang="es-SV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Detección y alertas de correos sospechosos con reportes automáticos.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Simulación de campañas internas para concientización del personal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s-ES" dirty="0" smtClean="0"/>
              <a:t>Mostrar resultados a través de </a:t>
            </a:r>
            <a:r>
              <a:rPr lang="es-ES" dirty="0" err="1" smtClean="0"/>
              <a:t>Dashboard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1457005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OBJETIVOS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SV" dirty="0" smtClean="0"/>
              <a:t>Objetivo general</a:t>
            </a:r>
          </a:p>
          <a:p>
            <a:pPr marL="685800" lvl="2">
              <a:spcBef>
                <a:spcPts val="1000"/>
              </a:spcBef>
            </a:pPr>
            <a:r>
              <a:rPr lang="es-ES" dirty="0" smtClean="0"/>
              <a:t>Desarrollar una propuesta que permita detectar y prevenir ataques de </a:t>
            </a:r>
            <a:r>
              <a:rPr lang="es-ES" dirty="0" err="1" smtClean="0"/>
              <a:t>phishig</a:t>
            </a:r>
            <a:r>
              <a:rPr lang="es-ES" dirty="0" smtClean="0"/>
              <a:t> de forma automática a la empresa </a:t>
            </a:r>
            <a:r>
              <a:rPr lang="es-ES" dirty="0" err="1" smtClean="0"/>
              <a:t>CivicGest</a:t>
            </a:r>
            <a:r>
              <a:rPr lang="es-ES" dirty="0" smtClean="0"/>
              <a:t> SV, haciendo uso de IA y un sistema de visualización en tiempo real para mejorar la ciberseguridad empresarial.</a:t>
            </a:r>
          </a:p>
          <a:p>
            <a:r>
              <a:rPr lang="es-SV" dirty="0" smtClean="0"/>
              <a:t>Objetivos específicos</a:t>
            </a:r>
          </a:p>
          <a:p>
            <a:pPr lvl="1"/>
            <a:r>
              <a:rPr lang="es-ES" dirty="0" smtClean="0"/>
              <a:t>Investigar los procesos actuales, tecnologías disponibles, recursos humanos y metodologías de ciberseguridad aplicables para la detección y mitigación de ataques de </a:t>
            </a:r>
            <a:r>
              <a:rPr lang="es-ES" dirty="0" err="1" smtClean="0"/>
              <a:t>phishing</a:t>
            </a:r>
            <a:r>
              <a:rPr lang="es-ES" dirty="0" smtClean="0"/>
              <a:t> en </a:t>
            </a:r>
            <a:r>
              <a:rPr lang="es-ES" dirty="0" err="1" smtClean="0"/>
              <a:t>CivicGest</a:t>
            </a:r>
            <a:r>
              <a:rPr lang="es-ES" dirty="0" smtClean="0"/>
              <a:t> SV. </a:t>
            </a:r>
          </a:p>
          <a:p>
            <a:pPr lvl="1"/>
            <a:r>
              <a:rPr lang="es-ES" dirty="0" smtClean="0"/>
              <a:t>Diseñar una propuesta integral de ciberseguridad que incluya un sistema basado en inteligencia artificial y un </a:t>
            </a:r>
            <a:r>
              <a:rPr lang="es-ES" dirty="0" err="1" smtClean="0"/>
              <a:t>dashboard</a:t>
            </a:r>
            <a:r>
              <a:rPr lang="es-ES" dirty="0" smtClean="0"/>
              <a:t> de visualización en tiempo real para detectar y responder automáticamente a intentos de </a:t>
            </a:r>
            <a:r>
              <a:rPr lang="es-ES" dirty="0" err="1" smtClean="0"/>
              <a:t>phishing</a:t>
            </a:r>
            <a:r>
              <a:rPr lang="es-ES" dirty="0" smtClean="0"/>
              <a:t>. </a:t>
            </a:r>
          </a:p>
          <a:p>
            <a:pPr lvl="1"/>
            <a:r>
              <a:rPr lang="es-ES" dirty="0" smtClean="0"/>
              <a:t>Desarrollar la propuesta diseñada de la plataforma que implemente la inteligencia artificial, el sistema de respuesta automática y la visualización en tiempo real.</a:t>
            </a:r>
            <a:endParaRPr lang="es-SV" dirty="0" smtClean="0"/>
          </a:p>
        </p:txBody>
      </p:sp>
    </p:spTree>
    <p:extLst>
      <p:ext uri="{BB962C8B-B14F-4D97-AF65-F5344CB8AC3E}">
        <p14:creationId xmlns:p14="http://schemas.microsoft.com/office/powerpoint/2010/main" val="4168023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ALCANCES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Utilizar soluciones tecnológicas y metódicas existentes para la detección y mitigación de ataques de </a:t>
            </a:r>
            <a:r>
              <a:rPr lang="es-SV" dirty="0" err="1" smtClean="0"/>
              <a:t>Phishing</a:t>
            </a:r>
            <a:endParaRPr lang="es-SV" dirty="0" smtClean="0"/>
          </a:p>
          <a:p>
            <a:r>
              <a:rPr lang="es-SV" dirty="0" smtClean="0"/>
              <a:t>Describir a través de un manual Administrativo la propuesta de solución para el uso correcto de todos los componentes del sistema</a:t>
            </a:r>
          </a:p>
          <a:p>
            <a:r>
              <a:rPr lang="es-SV" dirty="0" smtClean="0"/>
              <a:t>Realizar simulaciones de </a:t>
            </a:r>
            <a:r>
              <a:rPr lang="es-SV" dirty="0" err="1" smtClean="0"/>
              <a:t>phishing</a:t>
            </a:r>
            <a:r>
              <a:rPr lang="es-SV" dirty="0" smtClean="0"/>
              <a:t> para evaluar funcionamiento correcto de la propuesta de solución y proponer mejoras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378058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METODOLOGÍA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smtClean="0"/>
              <a:t>Proceso de investigación</a:t>
            </a:r>
          </a:p>
          <a:p>
            <a:pPr lvl="1"/>
            <a:r>
              <a:rPr lang="es-SV" dirty="0" smtClean="0"/>
              <a:t>Evaluar situación actual de </a:t>
            </a:r>
            <a:r>
              <a:rPr lang="es-SV" dirty="0" err="1" smtClean="0"/>
              <a:t>CiviGest</a:t>
            </a:r>
            <a:r>
              <a:rPr lang="es-SV" dirty="0" smtClean="0"/>
              <a:t> SV</a:t>
            </a:r>
          </a:p>
          <a:p>
            <a:pPr lvl="1"/>
            <a:r>
              <a:rPr lang="es-SV" dirty="0" smtClean="0"/>
              <a:t>Evaluar vulnerabilidades</a:t>
            </a:r>
          </a:p>
          <a:p>
            <a:pPr lvl="1"/>
            <a:r>
              <a:rPr lang="es-SV" dirty="0" smtClean="0"/>
              <a:t>Evaluar tecnologías disponibles</a:t>
            </a:r>
          </a:p>
          <a:p>
            <a:pPr lvl="1"/>
            <a:r>
              <a:rPr lang="es-SV" dirty="0" smtClean="0"/>
              <a:t>Planteamiento de prototipo</a:t>
            </a:r>
          </a:p>
          <a:p>
            <a:r>
              <a:rPr lang="es-SV" dirty="0" smtClean="0"/>
              <a:t>Propuesta de solución</a:t>
            </a:r>
            <a:endParaRPr lang="es-SV" dirty="0"/>
          </a:p>
          <a:p>
            <a:pPr lvl="1"/>
            <a:r>
              <a:rPr lang="es-SV" dirty="0" smtClean="0"/>
              <a:t>Evaluación del comportamiento de la propuesta de solución una vez instalado</a:t>
            </a:r>
          </a:p>
          <a:p>
            <a:pPr lvl="1"/>
            <a:r>
              <a:rPr lang="es-SV" dirty="0" smtClean="0"/>
              <a:t>Verificación de funciones</a:t>
            </a:r>
          </a:p>
          <a:p>
            <a:pPr lvl="1"/>
            <a:r>
              <a:rPr lang="es-SV" dirty="0" smtClean="0"/>
              <a:t>Simulación de ataques previstos</a:t>
            </a:r>
          </a:p>
          <a:p>
            <a:pPr lvl="1"/>
            <a:r>
              <a:rPr lang="es-SV" dirty="0" smtClean="0"/>
              <a:t>Capacitación del personal</a:t>
            </a:r>
          </a:p>
          <a:p>
            <a:pPr lvl="1"/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22771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DESCRIPCIÓN DE LA PROPUESTA DE SOLUCIÓN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SV" dirty="0" smtClean="0"/>
              <a:t>Etapa 1:</a:t>
            </a:r>
          </a:p>
          <a:p>
            <a:pPr lvl="1"/>
            <a:r>
              <a:rPr lang="es-ES" dirty="0" smtClean="0"/>
              <a:t>Evaluación del comportamiento del sistema implementado</a:t>
            </a:r>
            <a:endParaRPr lang="es-SV" dirty="0" smtClean="0"/>
          </a:p>
          <a:p>
            <a:r>
              <a:rPr lang="es-SV" dirty="0" smtClean="0"/>
              <a:t>Etapa 2:</a:t>
            </a:r>
          </a:p>
          <a:p>
            <a:pPr lvl="1"/>
            <a:r>
              <a:rPr lang="es-SV" dirty="0" smtClean="0"/>
              <a:t>Verificación de funcionalidades clave</a:t>
            </a:r>
          </a:p>
          <a:p>
            <a:r>
              <a:rPr lang="es-SV" dirty="0" smtClean="0"/>
              <a:t>Etapa 3:</a:t>
            </a:r>
          </a:p>
          <a:p>
            <a:pPr lvl="1"/>
            <a:r>
              <a:rPr lang="es-SV" dirty="0" smtClean="0"/>
              <a:t>Simulación de ataques de prueba</a:t>
            </a:r>
          </a:p>
          <a:p>
            <a:r>
              <a:rPr lang="es-SV" dirty="0" smtClean="0"/>
              <a:t>Etapa 4:</a:t>
            </a:r>
          </a:p>
          <a:p>
            <a:pPr lvl="1"/>
            <a:r>
              <a:rPr lang="es-SV" dirty="0" smtClean="0"/>
              <a:t>Capacitación del personal</a:t>
            </a:r>
            <a:endParaRPr lang="es-SV" dirty="0" smtClean="0"/>
          </a:p>
          <a:p>
            <a:r>
              <a:rPr lang="es-SV" dirty="0" smtClean="0"/>
              <a:t>Beneficios esperados y cuantificables</a:t>
            </a:r>
          </a:p>
        </p:txBody>
      </p:sp>
    </p:spTree>
    <p:extLst>
      <p:ext uri="{BB962C8B-B14F-4D97-AF65-F5344CB8AC3E}">
        <p14:creationId xmlns:p14="http://schemas.microsoft.com/office/powerpoint/2010/main" val="3187020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DIAGRAMA ARQUITECTÓNICO</a:t>
            </a:r>
            <a:endParaRPr lang="es-SV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8981" y="1375412"/>
            <a:ext cx="8314038" cy="52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75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SV" dirty="0" smtClean="0"/>
              <a:t>TECNOLOGÍA A UTILIZAR</a:t>
            </a:r>
            <a:endParaRPr lang="es-SV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SV" dirty="0" err="1" smtClean="0"/>
              <a:t>Postgre</a:t>
            </a:r>
            <a:r>
              <a:rPr lang="es-SV" dirty="0" smtClean="0"/>
              <a:t> SQL</a:t>
            </a:r>
          </a:p>
          <a:p>
            <a:r>
              <a:rPr lang="es-SV" dirty="0" err="1" smtClean="0"/>
              <a:t>Fast</a:t>
            </a:r>
            <a:r>
              <a:rPr lang="es-SV" dirty="0" smtClean="0"/>
              <a:t> API</a:t>
            </a:r>
          </a:p>
          <a:p>
            <a:r>
              <a:rPr lang="es-SV" dirty="0" err="1" smtClean="0"/>
              <a:t>Scikit-learn</a:t>
            </a:r>
            <a:endParaRPr lang="es-SV" dirty="0" smtClean="0"/>
          </a:p>
          <a:p>
            <a:r>
              <a:rPr lang="es-SV" dirty="0" err="1" smtClean="0"/>
              <a:t>React</a:t>
            </a:r>
            <a:endParaRPr lang="es-SV" dirty="0" smtClean="0"/>
          </a:p>
          <a:p>
            <a:r>
              <a:rPr lang="es-SV" dirty="0" smtClean="0"/>
              <a:t>GitHub</a:t>
            </a:r>
            <a:endParaRPr lang="es-SV" dirty="0"/>
          </a:p>
        </p:txBody>
      </p:sp>
    </p:spTree>
    <p:extLst>
      <p:ext uri="{BB962C8B-B14F-4D97-AF65-F5344CB8AC3E}">
        <p14:creationId xmlns:p14="http://schemas.microsoft.com/office/powerpoint/2010/main" val="946044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414</Words>
  <Application>Microsoft Office PowerPoint</Application>
  <PresentationFormat>Panorámica</PresentationFormat>
  <Paragraphs>75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Tema de Office</vt:lpstr>
      <vt:lpstr>PLATAFORMA DE MONITOREO Y RESPUESTA TEMPRANA CONTRA EL PHISHING UTILIZANDO IA PARA LA EMPRESA CIVIGEST SV</vt:lpstr>
      <vt:lpstr>AGENDA</vt:lpstr>
      <vt:lpstr>SITUACIÓN ACTUAL</vt:lpstr>
      <vt:lpstr>OBJETIVOS</vt:lpstr>
      <vt:lpstr>ALCANCES</vt:lpstr>
      <vt:lpstr>METODOLOGÍA</vt:lpstr>
      <vt:lpstr>DESCRIPCIÓN DE LA PROPUESTA DE SOLUCIÓN</vt:lpstr>
      <vt:lpstr>DIAGRAMA ARQUITECTÓNICO</vt:lpstr>
      <vt:lpstr>TECNOLOGÍA A UTILIZAR</vt:lpstr>
      <vt:lpstr>ESTRATEGIA DE IMPLEMENTACIÓN</vt:lpstr>
      <vt:lpstr>PRESUPUESTO</vt:lpstr>
      <vt:lpstr>PRESUPUESTO</vt:lpstr>
      <vt:lpstr>ANÁLISIS DE RESULTADOS</vt:lpstr>
      <vt:lpstr>DEMOSTRACIÓN</vt:lpstr>
      <vt:lpstr>CONCLUSIONES Y RECOMENDACIONES</vt:lpstr>
      <vt:lpstr>ESPACIO DE PREGUNTAS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Plataforma de monitoreo y respuesta temprana contra el Phishing utilizando IA para la empresa CiviGest Sv</dc:title>
  <dc:creator>Angel Trinidad</dc:creator>
  <cp:lastModifiedBy>Angel Trinidad</cp:lastModifiedBy>
  <cp:revision>18</cp:revision>
  <dcterms:created xsi:type="dcterms:W3CDTF">2025-10-22T03:25:31Z</dcterms:created>
  <dcterms:modified xsi:type="dcterms:W3CDTF">2025-10-22T04:27:39Z</dcterms:modified>
</cp:coreProperties>
</file>