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6EF9E-F635-474B-BF23-EF78A005DD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E54D6-8FC2-445F-BFCF-CBFB691EDA9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Web scrapping</a:t>
          </a:r>
        </a:p>
      </dgm:t>
    </dgm:pt>
    <dgm:pt modelId="{AF0C1B46-F4B7-4661-AB81-C6A3B765DFAD}" type="parTrans" cxnId="{B734C474-AD8E-4A2A-B2CE-677052A6BEA5}">
      <dgm:prSet/>
      <dgm:spPr/>
      <dgm:t>
        <a:bodyPr/>
        <a:lstStyle/>
        <a:p>
          <a:endParaRPr lang="en-US"/>
        </a:p>
      </dgm:t>
    </dgm:pt>
    <dgm:pt modelId="{B9DF7328-875D-44DE-BAE0-CF9B0C719276}" type="sibTrans" cxnId="{B734C474-AD8E-4A2A-B2CE-677052A6BEA5}">
      <dgm:prSet/>
      <dgm:spPr/>
      <dgm:t>
        <a:bodyPr/>
        <a:lstStyle/>
        <a:p>
          <a:endParaRPr lang="en-US"/>
        </a:p>
      </dgm:t>
    </dgm:pt>
    <dgm:pt modelId="{7414C07B-5930-41E0-AEF2-7C518F97B25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Data requesting (API)</a:t>
          </a:r>
          <a:endParaRPr lang="es-MX" dirty="0"/>
        </a:p>
      </dgm:t>
    </dgm:pt>
    <dgm:pt modelId="{43C17DF9-0CC2-427B-B156-1C8A99D5EB4D}" type="parTrans" cxnId="{4172DFE2-BC11-48C5-B6CD-8E1FBC92A3F1}">
      <dgm:prSet/>
      <dgm:spPr/>
      <dgm:t>
        <a:bodyPr/>
        <a:lstStyle/>
        <a:p>
          <a:endParaRPr lang="en-US"/>
        </a:p>
      </dgm:t>
    </dgm:pt>
    <dgm:pt modelId="{C4560AF7-330B-460D-97D6-1730342715F0}" type="sibTrans" cxnId="{4172DFE2-BC11-48C5-B6CD-8E1FBC92A3F1}">
      <dgm:prSet/>
      <dgm:spPr/>
      <dgm:t>
        <a:bodyPr/>
        <a:lstStyle/>
        <a:p>
          <a:endParaRPr lang="en-US"/>
        </a:p>
      </dgm:t>
    </dgm:pt>
    <dgm:pt modelId="{CA86538E-4136-4012-917D-C4CA8A1B4AC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Data cleaning and transformation</a:t>
          </a:r>
        </a:p>
      </dgm:t>
    </dgm:pt>
    <dgm:pt modelId="{F0506C6D-2190-4EB4-B0FB-8AF2EAB82180}" type="parTrans" cxnId="{196A9CDC-43B7-4763-8634-00DB585B89B8}">
      <dgm:prSet/>
      <dgm:spPr/>
      <dgm:t>
        <a:bodyPr/>
        <a:lstStyle/>
        <a:p>
          <a:endParaRPr lang="en-US"/>
        </a:p>
      </dgm:t>
    </dgm:pt>
    <dgm:pt modelId="{F21B619B-967A-4C59-9376-A947C91466E9}" type="sibTrans" cxnId="{196A9CDC-43B7-4763-8634-00DB585B89B8}">
      <dgm:prSet/>
      <dgm:spPr/>
      <dgm:t>
        <a:bodyPr/>
        <a:lstStyle/>
        <a:p>
          <a:endParaRPr lang="en-US"/>
        </a:p>
      </dgm:t>
    </dgm:pt>
    <dgm:pt modelId="{475FAC75-E5B2-4BA2-8343-347D52B7206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Data filtering</a:t>
          </a:r>
        </a:p>
      </dgm:t>
    </dgm:pt>
    <dgm:pt modelId="{15B8B555-AC41-4C10-AAB7-72CEBCC848DA}" type="parTrans" cxnId="{10FAF46E-A4AE-49F7-ACBD-74EB6BE1C985}">
      <dgm:prSet/>
      <dgm:spPr/>
      <dgm:t>
        <a:bodyPr/>
        <a:lstStyle/>
        <a:p>
          <a:endParaRPr lang="en-US"/>
        </a:p>
      </dgm:t>
    </dgm:pt>
    <dgm:pt modelId="{EE34A41B-0A3F-4841-BD30-3691149A689D}" type="sibTrans" cxnId="{10FAF46E-A4AE-49F7-ACBD-74EB6BE1C985}">
      <dgm:prSet/>
      <dgm:spPr/>
      <dgm:t>
        <a:bodyPr/>
        <a:lstStyle/>
        <a:p>
          <a:endParaRPr lang="en-US"/>
        </a:p>
      </dgm:t>
    </dgm:pt>
    <dgm:pt modelId="{CC9D9615-AC1C-47B0-95E9-74061A5550DC}" type="pres">
      <dgm:prSet presAssocID="{27E6EF9E-F635-474B-BF23-EF78A005DD11}" presName="root" presStyleCnt="0">
        <dgm:presLayoutVars>
          <dgm:dir/>
          <dgm:resizeHandles val="exact"/>
        </dgm:presLayoutVars>
      </dgm:prSet>
      <dgm:spPr/>
    </dgm:pt>
    <dgm:pt modelId="{8AE06DC1-C6B9-44D1-9073-26B6A3ED9182}" type="pres">
      <dgm:prSet presAssocID="{386E54D6-8FC2-445F-BFCF-CBFB691EDA9C}" presName="compNode" presStyleCnt="0"/>
      <dgm:spPr/>
    </dgm:pt>
    <dgm:pt modelId="{7C968407-45C2-437F-8EDA-79F0F3A31501}" type="pres">
      <dgm:prSet presAssocID="{386E54D6-8FC2-445F-BFCF-CBFB691EDA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70440B2-3A67-47B7-BE46-98539CFDBDD5}" type="pres">
      <dgm:prSet presAssocID="{386E54D6-8FC2-445F-BFCF-CBFB691EDA9C}" presName="spaceRect" presStyleCnt="0"/>
      <dgm:spPr/>
    </dgm:pt>
    <dgm:pt modelId="{81E968AB-3B08-42A3-B244-5BFB2B3B4F79}" type="pres">
      <dgm:prSet presAssocID="{386E54D6-8FC2-445F-BFCF-CBFB691EDA9C}" presName="textRect" presStyleLbl="revTx" presStyleIdx="0" presStyleCnt="4">
        <dgm:presLayoutVars>
          <dgm:chMax val="1"/>
          <dgm:chPref val="1"/>
        </dgm:presLayoutVars>
      </dgm:prSet>
      <dgm:spPr/>
    </dgm:pt>
    <dgm:pt modelId="{6088318C-2E0D-41B7-BE90-F9856CB5EE07}" type="pres">
      <dgm:prSet presAssocID="{B9DF7328-875D-44DE-BAE0-CF9B0C719276}" presName="sibTrans" presStyleCnt="0"/>
      <dgm:spPr/>
    </dgm:pt>
    <dgm:pt modelId="{F4D2D815-C8B4-411A-89E4-7125AC26EC07}" type="pres">
      <dgm:prSet presAssocID="{7414C07B-5930-41E0-AEF2-7C518F97B257}" presName="compNode" presStyleCnt="0"/>
      <dgm:spPr/>
    </dgm:pt>
    <dgm:pt modelId="{0CEF8EC5-FD59-48D6-8A34-D363D8FAF0C9}" type="pres">
      <dgm:prSet presAssocID="{7414C07B-5930-41E0-AEF2-7C518F97B257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A45EE5C-B214-4D8A-AD43-EC24A1EC2220}" type="pres">
      <dgm:prSet presAssocID="{7414C07B-5930-41E0-AEF2-7C518F97B257}" presName="spaceRect" presStyleCnt="0"/>
      <dgm:spPr/>
    </dgm:pt>
    <dgm:pt modelId="{B88651F2-4EF8-45EA-AF0B-5D7D4B07ED31}" type="pres">
      <dgm:prSet presAssocID="{7414C07B-5930-41E0-AEF2-7C518F97B257}" presName="textRect" presStyleLbl="revTx" presStyleIdx="1" presStyleCnt="4">
        <dgm:presLayoutVars>
          <dgm:chMax val="1"/>
          <dgm:chPref val="1"/>
        </dgm:presLayoutVars>
      </dgm:prSet>
      <dgm:spPr/>
    </dgm:pt>
    <dgm:pt modelId="{921B8FBD-AF1B-4F0E-944F-87E742DADBA6}" type="pres">
      <dgm:prSet presAssocID="{C4560AF7-330B-460D-97D6-1730342715F0}" presName="sibTrans" presStyleCnt="0"/>
      <dgm:spPr/>
    </dgm:pt>
    <dgm:pt modelId="{51CD3C54-6DB1-425F-883B-F90CC1599A74}" type="pres">
      <dgm:prSet presAssocID="{CA86538E-4136-4012-917D-C4CA8A1B4AC4}" presName="compNode" presStyleCnt="0"/>
      <dgm:spPr/>
    </dgm:pt>
    <dgm:pt modelId="{0179B088-6AB9-4944-BBC7-FBA9857EF09F}" type="pres">
      <dgm:prSet presAssocID="{CA86538E-4136-4012-917D-C4CA8A1B4AC4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9B63A3-F5D1-4498-A249-9378782A8800}" type="pres">
      <dgm:prSet presAssocID="{CA86538E-4136-4012-917D-C4CA8A1B4AC4}" presName="spaceRect" presStyleCnt="0"/>
      <dgm:spPr/>
    </dgm:pt>
    <dgm:pt modelId="{3A5D5FC3-8FF8-414E-8F4A-33803156D89D}" type="pres">
      <dgm:prSet presAssocID="{CA86538E-4136-4012-917D-C4CA8A1B4AC4}" presName="textRect" presStyleLbl="revTx" presStyleIdx="2" presStyleCnt="4">
        <dgm:presLayoutVars>
          <dgm:chMax val="1"/>
          <dgm:chPref val="1"/>
        </dgm:presLayoutVars>
      </dgm:prSet>
      <dgm:spPr/>
    </dgm:pt>
    <dgm:pt modelId="{22FCD516-397F-444C-98BE-BE59D1D9B06F}" type="pres">
      <dgm:prSet presAssocID="{F21B619B-967A-4C59-9376-A947C91466E9}" presName="sibTrans" presStyleCnt="0"/>
      <dgm:spPr/>
    </dgm:pt>
    <dgm:pt modelId="{55AF9EF9-B3BE-446F-A8A9-9EED3460CBF6}" type="pres">
      <dgm:prSet presAssocID="{475FAC75-E5B2-4BA2-8343-347D52B7206F}" presName="compNode" presStyleCnt="0"/>
      <dgm:spPr/>
    </dgm:pt>
    <dgm:pt modelId="{CC2663EB-0A96-4EB2-9617-2D7C33DB48B1}" type="pres">
      <dgm:prSet presAssocID="{475FAC75-E5B2-4BA2-8343-347D52B7206F}" presName="iconRect" presStyleLbl="nod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794E4F96-EF42-401F-AE17-9EF972D05B10}" type="pres">
      <dgm:prSet presAssocID="{475FAC75-E5B2-4BA2-8343-347D52B7206F}" presName="spaceRect" presStyleCnt="0"/>
      <dgm:spPr/>
    </dgm:pt>
    <dgm:pt modelId="{FB5548AC-E085-4FDC-913C-BFE4C8A90568}" type="pres">
      <dgm:prSet presAssocID="{475FAC75-E5B2-4BA2-8343-347D52B720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4B9406-92FD-2845-AB46-A0C49C4A75B3}" type="presOf" srcId="{7414C07B-5930-41E0-AEF2-7C518F97B257}" destId="{B88651F2-4EF8-45EA-AF0B-5D7D4B07ED31}" srcOrd="0" destOrd="0" presId="urn:microsoft.com/office/officeart/2018/2/layout/IconLabelList"/>
    <dgm:cxn modelId="{FB79BB1F-C24E-874E-AE3F-4DB2DA89E22A}" type="presOf" srcId="{27E6EF9E-F635-474B-BF23-EF78A005DD11}" destId="{CC9D9615-AC1C-47B0-95E9-74061A5550DC}" srcOrd="0" destOrd="0" presId="urn:microsoft.com/office/officeart/2018/2/layout/IconLabelList"/>
    <dgm:cxn modelId="{10FAF46E-A4AE-49F7-ACBD-74EB6BE1C985}" srcId="{27E6EF9E-F635-474B-BF23-EF78A005DD11}" destId="{475FAC75-E5B2-4BA2-8343-347D52B7206F}" srcOrd="3" destOrd="0" parTransId="{15B8B555-AC41-4C10-AAB7-72CEBCC848DA}" sibTransId="{EE34A41B-0A3F-4841-BD30-3691149A689D}"/>
    <dgm:cxn modelId="{B734C474-AD8E-4A2A-B2CE-677052A6BEA5}" srcId="{27E6EF9E-F635-474B-BF23-EF78A005DD11}" destId="{386E54D6-8FC2-445F-BFCF-CBFB691EDA9C}" srcOrd="0" destOrd="0" parTransId="{AF0C1B46-F4B7-4661-AB81-C6A3B765DFAD}" sibTransId="{B9DF7328-875D-44DE-BAE0-CF9B0C719276}"/>
    <dgm:cxn modelId="{C59F1E77-096F-1F43-A060-D395A2FAEA41}" type="presOf" srcId="{475FAC75-E5B2-4BA2-8343-347D52B7206F}" destId="{FB5548AC-E085-4FDC-913C-BFE4C8A90568}" srcOrd="0" destOrd="0" presId="urn:microsoft.com/office/officeart/2018/2/layout/IconLabelList"/>
    <dgm:cxn modelId="{21726379-ED26-8340-A204-146EBC8F292F}" type="presOf" srcId="{CA86538E-4136-4012-917D-C4CA8A1B4AC4}" destId="{3A5D5FC3-8FF8-414E-8F4A-33803156D89D}" srcOrd="0" destOrd="0" presId="urn:microsoft.com/office/officeart/2018/2/layout/IconLabelList"/>
    <dgm:cxn modelId="{67949ED0-5ED2-CB4D-97B2-4874B20D728B}" type="presOf" srcId="{386E54D6-8FC2-445F-BFCF-CBFB691EDA9C}" destId="{81E968AB-3B08-42A3-B244-5BFB2B3B4F79}" srcOrd="0" destOrd="0" presId="urn:microsoft.com/office/officeart/2018/2/layout/IconLabelList"/>
    <dgm:cxn modelId="{196A9CDC-43B7-4763-8634-00DB585B89B8}" srcId="{27E6EF9E-F635-474B-BF23-EF78A005DD11}" destId="{CA86538E-4136-4012-917D-C4CA8A1B4AC4}" srcOrd="2" destOrd="0" parTransId="{F0506C6D-2190-4EB4-B0FB-8AF2EAB82180}" sibTransId="{F21B619B-967A-4C59-9376-A947C91466E9}"/>
    <dgm:cxn modelId="{4172DFE2-BC11-48C5-B6CD-8E1FBC92A3F1}" srcId="{27E6EF9E-F635-474B-BF23-EF78A005DD11}" destId="{7414C07B-5930-41E0-AEF2-7C518F97B257}" srcOrd="1" destOrd="0" parTransId="{43C17DF9-0CC2-427B-B156-1C8A99D5EB4D}" sibTransId="{C4560AF7-330B-460D-97D6-1730342715F0}"/>
    <dgm:cxn modelId="{12E66AE0-196B-ED4A-A531-450BE14D6DEB}" type="presParOf" srcId="{CC9D9615-AC1C-47B0-95E9-74061A5550DC}" destId="{8AE06DC1-C6B9-44D1-9073-26B6A3ED9182}" srcOrd="0" destOrd="0" presId="urn:microsoft.com/office/officeart/2018/2/layout/IconLabelList"/>
    <dgm:cxn modelId="{9C398632-6925-0446-AD0B-F11A542B4363}" type="presParOf" srcId="{8AE06DC1-C6B9-44D1-9073-26B6A3ED9182}" destId="{7C968407-45C2-437F-8EDA-79F0F3A31501}" srcOrd="0" destOrd="0" presId="urn:microsoft.com/office/officeart/2018/2/layout/IconLabelList"/>
    <dgm:cxn modelId="{EFE00539-7FC9-DE4F-A691-B1B1D55EDDB5}" type="presParOf" srcId="{8AE06DC1-C6B9-44D1-9073-26B6A3ED9182}" destId="{670440B2-3A67-47B7-BE46-98539CFDBDD5}" srcOrd="1" destOrd="0" presId="urn:microsoft.com/office/officeart/2018/2/layout/IconLabelList"/>
    <dgm:cxn modelId="{DABADF03-5079-D048-ADD9-C923C8FF58AB}" type="presParOf" srcId="{8AE06DC1-C6B9-44D1-9073-26B6A3ED9182}" destId="{81E968AB-3B08-42A3-B244-5BFB2B3B4F79}" srcOrd="2" destOrd="0" presId="urn:microsoft.com/office/officeart/2018/2/layout/IconLabelList"/>
    <dgm:cxn modelId="{3E3EE71A-975C-AD4F-9E26-137926525578}" type="presParOf" srcId="{CC9D9615-AC1C-47B0-95E9-74061A5550DC}" destId="{6088318C-2E0D-41B7-BE90-F9856CB5EE07}" srcOrd="1" destOrd="0" presId="urn:microsoft.com/office/officeart/2018/2/layout/IconLabelList"/>
    <dgm:cxn modelId="{85C1E9A2-8EA2-714E-94B2-0DC16F767B1A}" type="presParOf" srcId="{CC9D9615-AC1C-47B0-95E9-74061A5550DC}" destId="{F4D2D815-C8B4-411A-89E4-7125AC26EC07}" srcOrd="2" destOrd="0" presId="urn:microsoft.com/office/officeart/2018/2/layout/IconLabelList"/>
    <dgm:cxn modelId="{C79570AD-D477-F441-A1EA-6E2561CD4F93}" type="presParOf" srcId="{F4D2D815-C8B4-411A-89E4-7125AC26EC07}" destId="{0CEF8EC5-FD59-48D6-8A34-D363D8FAF0C9}" srcOrd="0" destOrd="0" presId="urn:microsoft.com/office/officeart/2018/2/layout/IconLabelList"/>
    <dgm:cxn modelId="{2479A9A1-D3C7-764E-9521-613B14FDD03B}" type="presParOf" srcId="{F4D2D815-C8B4-411A-89E4-7125AC26EC07}" destId="{2A45EE5C-B214-4D8A-AD43-EC24A1EC2220}" srcOrd="1" destOrd="0" presId="urn:microsoft.com/office/officeart/2018/2/layout/IconLabelList"/>
    <dgm:cxn modelId="{CB888C6F-D66B-3341-B3A8-44084601E125}" type="presParOf" srcId="{F4D2D815-C8B4-411A-89E4-7125AC26EC07}" destId="{B88651F2-4EF8-45EA-AF0B-5D7D4B07ED31}" srcOrd="2" destOrd="0" presId="urn:microsoft.com/office/officeart/2018/2/layout/IconLabelList"/>
    <dgm:cxn modelId="{BB48DAF0-350A-7248-988B-0E97DBCAE3F1}" type="presParOf" srcId="{CC9D9615-AC1C-47B0-95E9-74061A5550DC}" destId="{921B8FBD-AF1B-4F0E-944F-87E742DADBA6}" srcOrd="3" destOrd="0" presId="urn:microsoft.com/office/officeart/2018/2/layout/IconLabelList"/>
    <dgm:cxn modelId="{9743B29C-58B2-AD40-8975-C3F0E40C131B}" type="presParOf" srcId="{CC9D9615-AC1C-47B0-95E9-74061A5550DC}" destId="{51CD3C54-6DB1-425F-883B-F90CC1599A74}" srcOrd="4" destOrd="0" presId="urn:microsoft.com/office/officeart/2018/2/layout/IconLabelList"/>
    <dgm:cxn modelId="{B620A3A6-9D26-AC4C-8019-8D591A5EEA2F}" type="presParOf" srcId="{51CD3C54-6DB1-425F-883B-F90CC1599A74}" destId="{0179B088-6AB9-4944-BBC7-FBA9857EF09F}" srcOrd="0" destOrd="0" presId="urn:microsoft.com/office/officeart/2018/2/layout/IconLabelList"/>
    <dgm:cxn modelId="{E7968A1F-9DE1-E142-95DC-74B7EA29867E}" type="presParOf" srcId="{51CD3C54-6DB1-425F-883B-F90CC1599A74}" destId="{6A9B63A3-F5D1-4498-A249-9378782A8800}" srcOrd="1" destOrd="0" presId="urn:microsoft.com/office/officeart/2018/2/layout/IconLabelList"/>
    <dgm:cxn modelId="{003A4B68-F879-124B-A145-7F5D3162DA36}" type="presParOf" srcId="{51CD3C54-6DB1-425F-883B-F90CC1599A74}" destId="{3A5D5FC3-8FF8-414E-8F4A-33803156D89D}" srcOrd="2" destOrd="0" presId="urn:microsoft.com/office/officeart/2018/2/layout/IconLabelList"/>
    <dgm:cxn modelId="{D30939C9-EA6B-464D-AD27-7BD51140FD05}" type="presParOf" srcId="{CC9D9615-AC1C-47B0-95E9-74061A5550DC}" destId="{22FCD516-397F-444C-98BE-BE59D1D9B06F}" srcOrd="5" destOrd="0" presId="urn:microsoft.com/office/officeart/2018/2/layout/IconLabelList"/>
    <dgm:cxn modelId="{15AE88FC-FD9D-5948-9492-075DA72D263F}" type="presParOf" srcId="{CC9D9615-AC1C-47B0-95E9-74061A5550DC}" destId="{55AF9EF9-B3BE-446F-A8A9-9EED3460CBF6}" srcOrd="6" destOrd="0" presId="urn:microsoft.com/office/officeart/2018/2/layout/IconLabelList"/>
    <dgm:cxn modelId="{C9CE7F50-173B-934E-946B-425137735AD3}" type="presParOf" srcId="{55AF9EF9-B3BE-446F-A8A9-9EED3460CBF6}" destId="{CC2663EB-0A96-4EB2-9617-2D7C33DB48B1}" srcOrd="0" destOrd="0" presId="urn:microsoft.com/office/officeart/2018/2/layout/IconLabelList"/>
    <dgm:cxn modelId="{674B8862-2159-F747-A8B4-9858CC75B0BB}" type="presParOf" srcId="{55AF9EF9-B3BE-446F-A8A9-9EED3460CBF6}" destId="{794E4F96-EF42-401F-AE17-9EF972D05B10}" srcOrd="1" destOrd="0" presId="urn:microsoft.com/office/officeart/2018/2/layout/IconLabelList"/>
    <dgm:cxn modelId="{269A2517-E1B3-C942-870E-B0AF722F0925}" type="presParOf" srcId="{55AF9EF9-B3BE-446F-A8A9-9EED3460CBF6}" destId="{FB5548AC-E085-4FDC-913C-BFE4C8A905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E6EF9E-F635-474B-BF23-EF78A005DD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14C07B-5930-41E0-AEF2-7C518F97B25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Data requesting (API)</a:t>
          </a:r>
        </a:p>
      </dgm:t>
    </dgm:pt>
    <dgm:pt modelId="{43C17DF9-0CC2-427B-B156-1C8A99D5EB4D}" type="parTrans" cxnId="{4172DFE2-BC11-48C5-B6CD-8E1FBC92A3F1}">
      <dgm:prSet/>
      <dgm:spPr/>
      <dgm:t>
        <a:bodyPr/>
        <a:lstStyle/>
        <a:p>
          <a:endParaRPr lang="en-US"/>
        </a:p>
      </dgm:t>
    </dgm:pt>
    <dgm:pt modelId="{C4560AF7-330B-460D-97D6-1730342715F0}" type="sibTrans" cxnId="{4172DFE2-BC11-48C5-B6CD-8E1FBC92A3F1}">
      <dgm:prSet/>
      <dgm:spPr/>
      <dgm:t>
        <a:bodyPr/>
        <a:lstStyle/>
        <a:p>
          <a:endParaRPr lang="en-US"/>
        </a:p>
      </dgm:t>
    </dgm:pt>
    <dgm:pt modelId="{CA86538E-4136-4012-917D-C4CA8A1B4AC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Plotly</a:t>
          </a:r>
        </a:p>
      </dgm:t>
    </dgm:pt>
    <dgm:pt modelId="{F0506C6D-2190-4EB4-B0FB-8AF2EAB82180}" type="parTrans" cxnId="{196A9CDC-43B7-4763-8634-00DB585B89B8}">
      <dgm:prSet/>
      <dgm:spPr/>
      <dgm:t>
        <a:bodyPr/>
        <a:lstStyle/>
        <a:p>
          <a:endParaRPr lang="en-US"/>
        </a:p>
      </dgm:t>
    </dgm:pt>
    <dgm:pt modelId="{F21B619B-967A-4C59-9376-A947C91466E9}" type="sibTrans" cxnId="{196A9CDC-43B7-4763-8634-00DB585B89B8}">
      <dgm:prSet/>
      <dgm:spPr/>
      <dgm:t>
        <a:bodyPr/>
        <a:lstStyle/>
        <a:p>
          <a:endParaRPr lang="en-US"/>
        </a:p>
      </dgm:t>
    </dgm:pt>
    <dgm:pt modelId="{CC9D9615-AC1C-47B0-95E9-74061A5550DC}" type="pres">
      <dgm:prSet presAssocID="{27E6EF9E-F635-474B-BF23-EF78A005DD11}" presName="root" presStyleCnt="0">
        <dgm:presLayoutVars>
          <dgm:dir/>
          <dgm:resizeHandles val="exact"/>
        </dgm:presLayoutVars>
      </dgm:prSet>
      <dgm:spPr/>
    </dgm:pt>
    <dgm:pt modelId="{F4D2D815-C8B4-411A-89E4-7125AC26EC07}" type="pres">
      <dgm:prSet presAssocID="{7414C07B-5930-41E0-AEF2-7C518F97B257}" presName="compNode" presStyleCnt="0"/>
      <dgm:spPr/>
    </dgm:pt>
    <dgm:pt modelId="{0CEF8EC5-FD59-48D6-8A34-D363D8FAF0C9}" type="pres">
      <dgm:prSet presAssocID="{7414C07B-5930-41E0-AEF2-7C518F97B2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A45EE5C-B214-4D8A-AD43-EC24A1EC2220}" type="pres">
      <dgm:prSet presAssocID="{7414C07B-5930-41E0-AEF2-7C518F97B257}" presName="spaceRect" presStyleCnt="0"/>
      <dgm:spPr/>
    </dgm:pt>
    <dgm:pt modelId="{B88651F2-4EF8-45EA-AF0B-5D7D4B07ED31}" type="pres">
      <dgm:prSet presAssocID="{7414C07B-5930-41E0-AEF2-7C518F97B257}" presName="textRect" presStyleLbl="revTx" presStyleIdx="0" presStyleCnt="2">
        <dgm:presLayoutVars>
          <dgm:chMax val="1"/>
          <dgm:chPref val="1"/>
        </dgm:presLayoutVars>
      </dgm:prSet>
      <dgm:spPr/>
    </dgm:pt>
    <dgm:pt modelId="{921B8FBD-AF1B-4F0E-944F-87E742DADBA6}" type="pres">
      <dgm:prSet presAssocID="{C4560AF7-330B-460D-97D6-1730342715F0}" presName="sibTrans" presStyleCnt="0"/>
      <dgm:spPr/>
    </dgm:pt>
    <dgm:pt modelId="{51CD3C54-6DB1-425F-883B-F90CC1599A74}" type="pres">
      <dgm:prSet presAssocID="{CA86538E-4136-4012-917D-C4CA8A1B4AC4}" presName="compNode" presStyleCnt="0"/>
      <dgm:spPr/>
    </dgm:pt>
    <dgm:pt modelId="{0179B088-6AB9-4944-BBC7-FBA9857EF09F}" type="pres">
      <dgm:prSet presAssocID="{CA86538E-4136-4012-917D-C4CA8A1B4AC4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9B63A3-F5D1-4498-A249-9378782A8800}" type="pres">
      <dgm:prSet presAssocID="{CA86538E-4136-4012-917D-C4CA8A1B4AC4}" presName="spaceRect" presStyleCnt="0"/>
      <dgm:spPr/>
    </dgm:pt>
    <dgm:pt modelId="{3A5D5FC3-8FF8-414E-8F4A-33803156D89D}" type="pres">
      <dgm:prSet presAssocID="{CA86538E-4136-4012-917D-C4CA8A1B4A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BE2F3B-77DF-4BE2-B2DF-15FF0FF0FD44}" type="presOf" srcId="{CA86538E-4136-4012-917D-C4CA8A1B4AC4}" destId="{3A5D5FC3-8FF8-414E-8F4A-33803156D89D}" srcOrd="0" destOrd="0" presId="urn:microsoft.com/office/officeart/2018/2/layout/IconLabelList"/>
    <dgm:cxn modelId="{7C528863-E946-4A20-8D3E-71BCC1D3F89C}" type="presOf" srcId="{7414C07B-5930-41E0-AEF2-7C518F97B257}" destId="{B88651F2-4EF8-45EA-AF0B-5D7D4B07ED31}" srcOrd="0" destOrd="0" presId="urn:microsoft.com/office/officeart/2018/2/layout/IconLabelList"/>
    <dgm:cxn modelId="{7ACDF38A-375E-47E6-A655-323109368212}" type="presOf" srcId="{27E6EF9E-F635-474B-BF23-EF78A005DD11}" destId="{CC9D9615-AC1C-47B0-95E9-74061A5550DC}" srcOrd="0" destOrd="0" presId="urn:microsoft.com/office/officeart/2018/2/layout/IconLabelList"/>
    <dgm:cxn modelId="{196A9CDC-43B7-4763-8634-00DB585B89B8}" srcId="{27E6EF9E-F635-474B-BF23-EF78A005DD11}" destId="{CA86538E-4136-4012-917D-C4CA8A1B4AC4}" srcOrd="1" destOrd="0" parTransId="{F0506C6D-2190-4EB4-B0FB-8AF2EAB82180}" sibTransId="{F21B619B-967A-4C59-9376-A947C91466E9}"/>
    <dgm:cxn modelId="{4172DFE2-BC11-48C5-B6CD-8E1FBC92A3F1}" srcId="{27E6EF9E-F635-474B-BF23-EF78A005DD11}" destId="{7414C07B-5930-41E0-AEF2-7C518F97B257}" srcOrd="0" destOrd="0" parTransId="{43C17DF9-0CC2-427B-B156-1C8A99D5EB4D}" sibTransId="{C4560AF7-330B-460D-97D6-1730342715F0}"/>
    <dgm:cxn modelId="{4236E705-BC90-4566-85F9-54E0E2946582}" type="presParOf" srcId="{CC9D9615-AC1C-47B0-95E9-74061A5550DC}" destId="{F4D2D815-C8B4-411A-89E4-7125AC26EC07}" srcOrd="0" destOrd="0" presId="urn:microsoft.com/office/officeart/2018/2/layout/IconLabelList"/>
    <dgm:cxn modelId="{AF5F8457-9EF2-46C7-8DC9-560CA4ABA3FF}" type="presParOf" srcId="{F4D2D815-C8B4-411A-89E4-7125AC26EC07}" destId="{0CEF8EC5-FD59-48D6-8A34-D363D8FAF0C9}" srcOrd="0" destOrd="0" presId="urn:microsoft.com/office/officeart/2018/2/layout/IconLabelList"/>
    <dgm:cxn modelId="{C063C705-83D1-441C-A99E-A76AAF1D2FC5}" type="presParOf" srcId="{F4D2D815-C8B4-411A-89E4-7125AC26EC07}" destId="{2A45EE5C-B214-4D8A-AD43-EC24A1EC2220}" srcOrd="1" destOrd="0" presId="urn:microsoft.com/office/officeart/2018/2/layout/IconLabelList"/>
    <dgm:cxn modelId="{4A5AD435-E8E4-4107-B1E6-6F8ED09292E9}" type="presParOf" srcId="{F4D2D815-C8B4-411A-89E4-7125AC26EC07}" destId="{B88651F2-4EF8-45EA-AF0B-5D7D4B07ED31}" srcOrd="2" destOrd="0" presId="urn:microsoft.com/office/officeart/2018/2/layout/IconLabelList"/>
    <dgm:cxn modelId="{7500058B-D1D3-47B8-93AE-7CE8324DB380}" type="presParOf" srcId="{CC9D9615-AC1C-47B0-95E9-74061A5550DC}" destId="{921B8FBD-AF1B-4F0E-944F-87E742DADBA6}" srcOrd="1" destOrd="0" presId="urn:microsoft.com/office/officeart/2018/2/layout/IconLabelList"/>
    <dgm:cxn modelId="{644E08FE-5549-4823-9D46-277B6C839E48}" type="presParOf" srcId="{CC9D9615-AC1C-47B0-95E9-74061A5550DC}" destId="{51CD3C54-6DB1-425F-883B-F90CC1599A74}" srcOrd="2" destOrd="0" presId="urn:microsoft.com/office/officeart/2018/2/layout/IconLabelList"/>
    <dgm:cxn modelId="{C75A96B0-E5AE-4520-98BE-8717EEA0FCEF}" type="presParOf" srcId="{51CD3C54-6DB1-425F-883B-F90CC1599A74}" destId="{0179B088-6AB9-4944-BBC7-FBA9857EF09F}" srcOrd="0" destOrd="0" presId="urn:microsoft.com/office/officeart/2018/2/layout/IconLabelList"/>
    <dgm:cxn modelId="{0D5BFF7B-B553-46E0-8D23-391AAB306565}" type="presParOf" srcId="{51CD3C54-6DB1-425F-883B-F90CC1599A74}" destId="{6A9B63A3-F5D1-4498-A249-9378782A8800}" srcOrd="1" destOrd="0" presId="urn:microsoft.com/office/officeart/2018/2/layout/IconLabelList"/>
    <dgm:cxn modelId="{9CF087C1-2EEC-4981-B14D-778FD9B1D153}" type="presParOf" srcId="{51CD3C54-6DB1-425F-883B-F90CC1599A74}" destId="{3A5D5FC3-8FF8-414E-8F4A-33803156D8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E6EF9E-F635-474B-BF23-EF78A005DD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14C07B-5930-41E0-AEF2-7C518F97B25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Data requesting (API)</a:t>
          </a:r>
        </a:p>
      </dgm:t>
    </dgm:pt>
    <dgm:pt modelId="{43C17DF9-0CC2-427B-B156-1C8A99D5EB4D}" type="parTrans" cxnId="{4172DFE2-BC11-48C5-B6CD-8E1FBC92A3F1}">
      <dgm:prSet/>
      <dgm:spPr/>
      <dgm:t>
        <a:bodyPr/>
        <a:lstStyle/>
        <a:p>
          <a:endParaRPr lang="en-US"/>
        </a:p>
      </dgm:t>
    </dgm:pt>
    <dgm:pt modelId="{C4560AF7-330B-460D-97D6-1730342715F0}" type="sibTrans" cxnId="{4172DFE2-BC11-48C5-B6CD-8E1FBC92A3F1}">
      <dgm:prSet/>
      <dgm:spPr/>
      <dgm:t>
        <a:bodyPr/>
        <a:lstStyle/>
        <a:p>
          <a:endParaRPr lang="en-US"/>
        </a:p>
      </dgm:t>
    </dgm:pt>
    <dgm:pt modelId="{475FAC75-E5B2-4BA2-8343-347D52B7206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Ta-Lib functions</a:t>
          </a:r>
        </a:p>
      </dgm:t>
    </dgm:pt>
    <dgm:pt modelId="{EE34A41B-0A3F-4841-BD30-3691149A689D}" type="sibTrans" cxnId="{10FAF46E-A4AE-49F7-ACBD-74EB6BE1C985}">
      <dgm:prSet/>
      <dgm:spPr/>
      <dgm:t>
        <a:bodyPr/>
        <a:lstStyle/>
        <a:p>
          <a:endParaRPr lang="en-US"/>
        </a:p>
      </dgm:t>
    </dgm:pt>
    <dgm:pt modelId="{15B8B555-AC41-4C10-AAB7-72CEBCC848DA}" type="parTrans" cxnId="{10FAF46E-A4AE-49F7-ACBD-74EB6BE1C985}">
      <dgm:prSet/>
      <dgm:spPr/>
      <dgm:t>
        <a:bodyPr/>
        <a:lstStyle/>
        <a:p>
          <a:endParaRPr lang="en-US"/>
        </a:p>
      </dgm:t>
    </dgm:pt>
    <dgm:pt modelId="{CC9D9615-AC1C-47B0-95E9-74061A5550DC}" type="pres">
      <dgm:prSet presAssocID="{27E6EF9E-F635-474B-BF23-EF78A005DD11}" presName="root" presStyleCnt="0">
        <dgm:presLayoutVars>
          <dgm:dir/>
          <dgm:resizeHandles val="exact"/>
        </dgm:presLayoutVars>
      </dgm:prSet>
      <dgm:spPr/>
    </dgm:pt>
    <dgm:pt modelId="{F4D2D815-C8B4-411A-89E4-7125AC26EC07}" type="pres">
      <dgm:prSet presAssocID="{7414C07B-5930-41E0-AEF2-7C518F97B257}" presName="compNode" presStyleCnt="0"/>
      <dgm:spPr/>
    </dgm:pt>
    <dgm:pt modelId="{0CEF8EC5-FD59-48D6-8A34-D363D8FAF0C9}" type="pres">
      <dgm:prSet presAssocID="{7414C07B-5930-41E0-AEF2-7C518F97B2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A45EE5C-B214-4D8A-AD43-EC24A1EC2220}" type="pres">
      <dgm:prSet presAssocID="{7414C07B-5930-41E0-AEF2-7C518F97B257}" presName="spaceRect" presStyleCnt="0"/>
      <dgm:spPr/>
    </dgm:pt>
    <dgm:pt modelId="{B88651F2-4EF8-45EA-AF0B-5D7D4B07ED31}" type="pres">
      <dgm:prSet presAssocID="{7414C07B-5930-41E0-AEF2-7C518F97B257}" presName="textRect" presStyleLbl="revTx" presStyleIdx="0" presStyleCnt="2">
        <dgm:presLayoutVars>
          <dgm:chMax val="1"/>
          <dgm:chPref val="1"/>
        </dgm:presLayoutVars>
      </dgm:prSet>
      <dgm:spPr/>
    </dgm:pt>
    <dgm:pt modelId="{921B8FBD-AF1B-4F0E-944F-87E742DADBA6}" type="pres">
      <dgm:prSet presAssocID="{C4560AF7-330B-460D-97D6-1730342715F0}" presName="sibTrans" presStyleCnt="0"/>
      <dgm:spPr/>
    </dgm:pt>
    <dgm:pt modelId="{55AF9EF9-B3BE-446F-A8A9-9EED3460CBF6}" type="pres">
      <dgm:prSet presAssocID="{475FAC75-E5B2-4BA2-8343-347D52B7206F}" presName="compNode" presStyleCnt="0"/>
      <dgm:spPr/>
    </dgm:pt>
    <dgm:pt modelId="{CC2663EB-0A96-4EB2-9617-2D7C33DB48B1}" type="pres">
      <dgm:prSet presAssocID="{475FAC75-E5B2-4BA2-8343-347D52B7206F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794E4F96-EF42-401F-AE17-9EF972D05B10}" type="pres">
      <dgm:prSet presAssocID="{475FAC75-E5B2-4BA2-8343-347D52B7206F}" presName="spaceRect" presStyleCnt="0"/>
      <dgm:spPr/>
    </dgm:pt>
    <dgm:pt modelId="{FB5548AC-E085-4FDC-913C-BFE4C8A90568}" type="pres">
      <dgm:prSet presAssocID="{475FAC75-E5B2-4BA2-8343-347D52B720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528863-E946-4A20-8D3E-71BCC1D3F89C}" type="presOf" srcId="{7414C07B-5930-41E0-AEF2-7C518F97B257}" destId="{B88651F2-4EF8-45EA-AF0B-5D7D4B07ED31}" srcOrd="0" destOrd="0" presId="urn:microsoft.com/office/officeart/2018/2/layout/IconLabelList"/>
    <dgm:cxn modelId="{10FAF46E-A4AE-49F7-ACBD-74EB6BE1C985}" srcId="{27E6EF9E-F635-474B-BF23-EF78A005DD11}" destId="{475FAC75-E5B2-4BA2-8343-347D52B7206F}" srcOrd="1" destOrd="0" parTransId="{15B8B555-AC41-4C10-AAB7-72CEBCC848DA}" sibTransId="{EE34A41B-0A3F-4841-BD30-3691149A689D}"/>
    <dgm:cxn modelId="{BD00F06F-90DF-407D-BC1F-327EEB764398}" type="presOf" srcId="{475FAC75-E5B2-4BA2-8343-347D52B7206F}" destId="{FB5548AC-E085-4FDC-913C-BFE4C8A90568}" srcOrd="0" destOrd="0" presId="urn:microsoft.com/office/officeart/2018/2/layout/IconLabelList"/>
    <dgm:cxn modelId="{7ACDF38A-375E-47E6-A655-323109368212}" type="presOf" srcId="{27E6EF9E-F635-474B-BF23-EF78A005DD11}" destId="{CC9D9615-AC1C-47B0-95E9-74061A5550DC}" srcOrd="0" destOrd="0" presId="urn:microsoft.com/office/officeart/2018/2/layout/IconLabelList"/>
    <dgm:cxn modelId="{4172DFE2-BC11-48C5-B6CD-8E1FBC92A3F1}" srcId="{27E6EF9E-F635-474B-BF23-EF78A005DD11}" destId="{7414C07B-5930-41E0-AEF2-7C518F97B257}" srcOrd="0" destOrd="0" parTransId="{43C17DF9-0CC2-427B-B156-1C8A99D5EB4D}" sibTransId="{C4560AF7-330B-460D-97D6-1730342715F0}"/>
    <dgm:cxn modelId="{4236E705-BC90-4566-85F9-54E0E2946582}" type="presParOf" srcId="{CC9D9615-AC1C-47B0-95E9-74061A5550DC}" destId="{F4D2D815-C8B4-411A-89E4-7125AC26EC07}" srcOrd="0" destOrd="0" presId="urn:microsoft.com/office/officeart/2018/2/layout/IconLabelList"/>
    <dgm:cxn modelId="{AF5F8457-9EF2-46C7-8DC9-560CA4ABA3FF}" type="presParOf" srcId="{F4D2D815-C8B4-411A-89E4-7125AC26EC07}" destId="{0CEF8EC5-FD59-48D6-8A34-D363D8FAF0C9}" srcOrd="0" destOrd="0" presId="urn:microsoft.com/office/officeart/2018/2/layout/IconLabelList"/>
    <dgm:cxn modelId="{C063C705-83D1-441C-A99E-A76AAF1D2FC5}" type="presParOf" srcId="{F4D2D815-C8B4-411A-89E4-7125AC26EC07}" destId="{2A45EE5C-B214-4D8A-AD43-EC24A1EC2220}" srcOrd="1" destOrd="0" presId="urn:microsoft.com/office/officeart/2018/2/layout/IconLabelList"/>
    <dgm:cxn modelId="{4A5AD435-E8E4-4107-B1E6-6F8ED09292E9}" type="presParOf" srcId="{F4D2D815-C8B4-411A-89E4-7125AC26EC07}" destId="{B88651F2-4EF8-45EA-AF0B-5D7D4B07ED31}" srcOrd="2" destOrd="0" presId="urn:microsoft.com/office/officeart/2018/2/layout/IconLabelList"/>
    <dgm:cxn modelId="{7500058B-D1D3-47B8-93AE-7CE8324DB380}" type="presParOf" srcId="{CC9D9615-AC1C-47B0-95E9-74061A5550DC}" destId="{921B8FBD-AF1B-4F0E-944F-87E742DADBA6}" srcOrd="1" destOrd="0" presId="urn:microsoft.com/office/officeart/2018/2/layout/IconLabelList"/>
    <dgm:cxn modelId="{D9EE4F9A-37B4-49E7-93C2-F3BB99E9B8BE}" type="presParOf" srcId="{CC9D9615-AC1C-47B0-95E9-74061A5550DC}" destId="{55AF9EF9-B3BE-446F-A8A9-9EED3460CBF6}" srcOrd="2" destOrd="0" presId="urn:microsoft.com/office/officeart/2018/2/layout/IconLabelList"/>
    <dgm:cxn modelId="{15D35CD4-1BB3-465C-AD24-DCE402E9663E}" type="presParOf" srcId="{55AF9EF9-B3BE-446F-A8A9-9EED3460CBF6}" destId="{CC2663EB-0A96-4EB2-9617-2D7C33DB48B1}" srcOrd="0" destOrd="0" presId="urn:microsoft.com/office/officeart/2018/2/layout/IconLabelList"/>
    <dgm:cxn modelId="{357A9006-B2E8-4248-B571-809964B08773}" type="presParOf" srcId="{55AF9EF9-B3BE-446F-A8A9-9EED3460CBF6}" destId="{794E4F96-EF42-401F-AE17-9EF972D05B10}" srcOrd="1" destOrd="0" presId="urn:microsoft.com/office/officeart/2018/2/layout/IconLabelList"/>
    <dgm:cxn modelId="{417D0626-BDC5-464D-9AE9-6738A683FC95}" type="presParOf" srcId="{55AF9EF9-B3BE-446F-A8A9-9EED3460CBF6}" destId="{FB5548AC-E085-4FDC-913C-BFE4C8A905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E6EF9E-F635-474B-BF23-EF78A005DD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E54D6-8FC2-445F-BFCF-CBFB691EDA9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Style elements in Dash</a:t>
          </a:r>
        </a:p>
      </dgm:t>
    </dgm:pt>
    <dgm:pt modelId="{AF0C1B46-F4B7-4661-AB81-C6A3B765DFAD}" type="parTrans" cxnId="{B734C474-AD8E-4A2A-B2CE-677052A6BEA5}">
      <dgm:prSet/>
      <dgm:spPr/>
      <dgm:t>
        <a:bodyPr/>
        <a:lstStyle/>
        <a:p>
          <a:endParaRPr lang="en-US"/>
        </a:p>
      </dgm:t>
    </dgm:pt>
    <dgm:pt modelId="{B9DF7328-875D-44DE-BAE0-CF9B0C719276}" type="sibTrans" cxnId="{B734C474-AD8E-4A2A-B2CE-677052A6BEA5}">
      <dgm:prSet/>
      <dgm:spPr/>
      <dgm:t>
        <a:bodyPr/>
        <a:lstStyle/>
        <a:p>
          <a:endParaRPr lang="en-US"/>
        </a:p>
      </dgm:t>
    </dgm:pt>
    <dgm:pt modelId="{7414C07B-5930-41E0-AEF2-7C518F97B25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Data requesting by API’s</a:t>
          </a:r>
        </a:p>
      </dgm:t>
    </dgm:pt>
    <dgm:pt modelId="{43C17DF9-0CC2-427B-B156-1C8A99D5EB4D}" type="parTrans" cxnId="{4172DFE2-BC11-48C5-B6CD-8E1FBC92A3F1}">
      <dgm:prSet/>
      <dgm:spPr/>
      <dgm:t>
        <a:bodyPr/>
        <a:lstStyle/>
        <a:p>
          <a:endParaRPr lang="en-US"/>
        </a:p>
      </dgm:t>
    </dgm:pt>
    <dgm:pt modelId="{C4560AF7-330B-460D-97D6-1730342715F0}" type="sibTrans" cxnId="{4172DFE2-BC11-48C5-B6CD-8E1FBC92A3F1}">
      <dgm:prSet/>
      <dgm:spPr/>
      <dgm:t>
        <a:bodyPr/>
        <a:lstStyle/>
        <a:p>
          <a:endParaRPr lang="en-US"/>
        </a:p>
      </dgm:t>
    </dgm:pt>
    <dgm:pt modelId="{CA86538E-4136-4012-917D-C4CA8A1B4AC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Data cleaning and transformation</a:t>
          </a:r>
        </a:p>
      </dgm:t>
    </dgm:pt>
    <dgm:pt modelId="{F0506C6D-2190-4EB4-B0FB-8AF2EAB82180}" type="parTrans" cxnId="{196A9CDC-43B7-4763-8634-00DB585B89B8}">
      <dgm:prSet/>
      <dgm:spPr/>
      <dgm:t>
        <a:bodyPr/>
        <a:lstStyle/>
        <a:p>
          <a:endParaRPr lang="en-US"/>
        </a:p>
      </dgm:t>
    </dgm:pt>
    <dgm:pt modelId="{F21B619B-967A-4C59-9376-A947C91466E9}" type="sibTrans" cxnId="{196A9CDC-43B7-4763-8634-00DB585B89B8}">
      <dgm:prSet/>
      <dgm:spPr/>
      <dgm:t>
        <a:bodyPr/>
        <a:lstStyle/>
        <a:p>
          <a:endParaRPr lang="en-US"/>
        </a:p>
      </dgm:t>
    </dgm:pt>
    <dgm:pt modelId="{475FAC75-E5B2-4BA2-8343-347D52B7206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Data filtering</a:t>
          </a:r>
        </a:p>
      </dgm:t>
    </dgm:pt>
    <dgm:pt modelId="{15B8B555-AC41-4C10-AAB7-72CEBCC848DA}" type="parTrans" cxnId="{10FAF46E-A4AE-49F7-ACBD-74EB6BE1C985}">
      <dgm:prSet/>
      <dgm:spPr/>
      <dgm:t>
        <a:bodyPr/>
        <a:lstStyle/>
        <a:p>
          <a:endParaRPr lang="en-US"/>
        </a:p>
      </dgm:t>
    </dgm:pt>
    <dgm:pt modelId="{EE34A41B-0A3F-4841-BD30-3691149A689D}" type="sibTrans" cxnId="{10FAF46E-A4AE-49F7-ACBD-74EB6BE1C985}">
      <dgm:prSet/>
      <dgm:spPr/>
      <dgm:t>
        <a:bodyPr/>
        <a:lstStyle/>
        <a:p>
          <a:endParaRPr lang="en-US"/>
        </a:p>
      </dgm:t>
    </dgm:pt>
    <dgm:pt modelId="{CC9D9615-AC1C-47B0-95E9-74061A5550DC}" type="pres">
      <dgm:prSet presAssocID="{27E6EF9E-F635-474B-BF23-EF78A005DD11}" presName="root" presStyleCnt="0">
        <dgm:presLayoutVars>
          <dgm:dir/>
          <dgm:resizeHandles val="exact"/>
        </dgm:presLayoutVars>
      </dgm:prSet>
      <dgm:spPr/>
    </dgm:pt>
    <dgm:pt modelId="{8AE06DC1-C6B9-44D1-9073-26B6A3ED9182}" type="pres">
      <dgm:prSet presAssocID="{386E54D6-8FC2-445F-BFCF-CBFB691EDA9C}" presName="compNode" presStyleCnt="0"/>
      <dgm:spPr/>
    </dgm:pt>
    <dgm:pt modelId="{7C968407-45C2-437F-8EDA-79F0F3A31501}" type="pres">
      <dgm:prSet presAssocID="{386E54D6-8FC2-445F-BFCF-CBFB691EDA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70440B2-3A67-47B7-BE46-98539CFDBDD5}" type="pres">
      <dgm:prSet presAssocID="{386E54D6-8FC2-445F-BFCF-CBFB691EDA9C}" presName="spaceRect" presStyleCnt="0"/>
      <dgm:spPr/>
    </dgm:pt>
    <dgm:pt modelId="{81E968AB-3B08-42A3-B244-5BFB2B3B4F79}" type="pres">
      <dgm:prSet presAssocID="{386E54D6-8FC2-445F-BFCF-CBFB691EDA9C}" presName="textRect" presStyleLbl="revTx" presStyleIdx="0" presStyleCnt="4">
        <dgm:presLayoutVars>
          <dgm:chMax val="1"/>
          <dgm:chPref val="1"/>
        </dgm:presLayoutVars>
      </dgm:prSet>
      <dgm:spPr/>
    </dgm:pt>
    <dgm:pt modelId="{6088318C-2E0D-41B7-BE90-F9856CB5EE07}" type="pres">
      <dgm:prSet presAssocID="{B9DF7328-875D-44DE-BAE0-CF9B0C719276}" presName="sibTrans" presStyleCnt="0"/>
      <dgm:spPr/>
    </dgm:pt>
    <dgm:pt modelId="{F4D2D815-C8B4-411A-89E4-7125AC26EC07}" type="pres">
      <dgm:prSet presAssocID="{7414C07B-5930-41E0-AEF2-7C518F97B257}" presName="compNode" presStyleCnt="0"/>
      <dgm:spPr/>
    </dgm:pt>
    <dgm:pt modelId="{0CEF8EC5-FD59-48D6-8A34-D363D8FAF0C9}" type="pres">
      <dgm:prSet presAssocID="{7414C07B-5930-41E0-AEF2-7C518F97B257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A45EE5C-B214-4D8A-AD43-EC24A1EC2220}" type="pres">
      <dgm:prSet presAssocID="{7414C07B-5930-41E0-AEF2-7C518F97B257}" presName="spaceRect" presStyleCnt="0"/>
      <dgm:spPr/>
    </dgm:pt>
    <dgm:pt modelId="{B88651F2-4EF8-45EA-AF0B-5D7D4B07ED31}" type="pres">
      <dgm:prSet presAssocID="{7414C07B-5930-41E0-AEF2-7C518F97B257}" presName="textRect" presStyleLbl="revTx" presStyleIdx="1" presStyleCnt="4">
        <dgm:presLayoutVars>
          <dgm:chMax val="1"/>
          <dgm:chPref val="1"/>
        </dgm:presLayoutVars>
      </dgm:prSet>
      <dgm:spPr/>
    </dgm:pt>
    <dgm:pt modelId="{921B8FBD-AF1B-4F0E-944F-87E742DADBA6}" type="pres">
      <dgm:prSet presAssocID="{C4560AF7-330B-460D-97D6-1730342715F0}" presName="sibTrans" presStyleCnt="0"/>
      <dgm:spPr/>
    </dgm:pt>
    <dgm:pt modelId="{51CD3C54-6DB1-425F-883B-F90CC1599A74}" type="pres">
      <dgm:prSet presAssocID="{CA86538E-4136-4012-917D-C4CA8A1B4AC4}" presName="compNode" presStyleCnt="0"/>
      <dgm:spPr/>
    </dgm:pt>
    <dgm:pt modelId="{0179B088-6AB9-4944-BBC7-FBA9857EF09F}" type="pres">
      <dgm:prSet presAssocID="{CA86538E-4136-4012-917D-C4CA8A1B4AC4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9B63A3-F5D1-4498-A249-9378782A8800}" type="pres">
      <dgm:prSet presAssocID="{CA86538E-4136-4012-917D-C4CA8A1B4AC4}" presName="spaceRect" presStyleCnt="0"/>
      <dgm:spPr/>
    </dgm:pt>
    <dgm:pt modelId="{3A5D5FC3-8FF8-414E-8F4A-33803156D89D}" type="pres">
      <dgm:prSet presAssocID="{CA86538E-4136-4012-917D-C4CA8A1B4AC4}" presName="textRect" presStyleLbl="revTx" presStyleIdx="2" presStyleCnt="4">
        <dgm:presLayoutVars>
          <dgm:chMax val="1"/>
          <dgm:chPref val="1"/>
        </dgm:presLayoutVars>
      </dgm:prSet>
      <dgm:spPr/>
    </dgm:pt>
    <dgm:pt modelId="{22FCD516-397F-444C-98BE-BE59D1D9B06F}" type="pres">
      <dgm:prSet presAssocID="{F21B619B-967A-4C59-9376-A947C91466E9}" presName="sibTrans" presStyleCnt="0"/>
      <dgm:spPr/>
    </dgm:pt>
    <dgm:pt modelId="{55AF9EF9-B3BE-446F-A8A9-9EED3460CBF6}" type="pres">
      <dgm:prSet presAssocID="{475FAC75-E5B2-4BA2-8343-347D52B7206F}" presName="compNode" presStyleCnt="0"/>
      <dgm:spPr/>
    </dgm:pt>
    <dgm:pt modelId="{CC2663EB-0A96-4EB2-9617-2D7C33DB48B1}" type="pres">
      <dgm:prSet presAssocID="{475FAC75-E5B2-4BA2-8343-347D52B7206F}" presName="iconRect" presStyleLbl="nod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794E4F96-EF42-401F-AE17-9EF972D05B10}" type="pres">
      <dgm:prSet presAssocID="{475FAC75-E5B2-4BA2-8343-347D52B7206F}" presName="spaceRect" presStyleCnt="0"/>
      <dgm:spPr/>
    </dgm:pt>
    <dgm:pt modelId="{FB5548AC-E085-4FDC-913C-BFE4C8A90568}" type="pres">
      <dgm:prSet presAssocID="{475FAC75-E5B2-4BA2-8343-347D52B720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BE2F3B-77DF-4BE2-B2DF-15FF0FF0FD44}" type="presOf" srcId="{CA86538E-4136-4012-917D-C4CA8A1B4AC4}" destId="{3A5D5FC3-8FF8-414E-8F4A-33803156D89D}" srcOrd="0" destOrd="0" presId="urn:microsoft.com/office/officeart/2018/2/layout/IconLabelList"/>
    <dgm:cxn modelId="{7C528863-E946-4A20-8D3E-71BCC1D3F89C}" type="presOf" srcId="{7414C07B-5930-41E0-AEF2-7C518F97B257}" destId="{B88651F2-4EF8-45EA-AF0B-5D7D4B07ED31}" srcOrd="0" destOrd="0" presId="urn:microsoft.com/office/officeart/2018/2/layout/IconLabelList"/>
    <dgm:cxn modelId="{10FAF46E-A4AE-49F7-ACBD-74EB6BE1C985}" srcId="{27E6EF9E-F635-474B-BF23-EF78A005DD11}" destId="{475FAC75-E5B2-4BA2-8343-347D52B7206F}" srcOrd="3" destOrd="0" parTransId="{15B8B555-AC41-4C10-AAB7-72CEBCC848DA}" sibTransId="{EE34A41B-0A3F-4841-BD30-3691149A689D}"/>
    <dgm:cxn modelId="{BD00F06F-90DF-407D-BC1F-327EEB764398}" type="presOf" srcId="{475FAC75-E5B2-4BA2-8343-347D52B7206F}" destId="{FB5548AC-E085-4FDC-913C-BFE4C8A90568}" srcOrd="0" destOrd="0" presId="urn:microsoft.com/office/officeart/2018/2/layout/IconLabelList"/>
    <dgm:cxn modelId="{B734C474-AD8E-4A2A-B2CE-677052A6BEA5}" srcId="{27E6EF9E-F635-474B-BF23-EF78A005DD11}" destId="{386E54D6-8FC2-445F-BFCF-CBFB691EDA9C}" srcOrd="0" destOrd="0" parTransId="{AF0C1B46-F4B7-4661-AB81-C6A3B765DFAD}" sibTransId="{B9DF7328-875D-44DE-BAE0-CF9B0C719276}"/>
    <dgm:cxn modelId="{7ACDF38A-375E-47E6-A655-323109368212}" type="presOf" srcId="{27E6EF9E-F635-474B-BF23-EF78A005DD11}" destId="{CC9D9615-AC1C-47B0-95E9-74061A5550DC}" srcOrd="0" destOrd="0" presId="urn:microsoft.com/office/officeart/2018/2/layout/IconLabelList"/>
    <dgm:cxn modelId="{196A9CDC-43B7-4763-8634-00DB585B89B8}" srcId="{27E6EF9E-F635-474B-BF23-EF78A005DD11}" destId="{CA86538E-4136-4012-917D-C4CA8A1B4AC4}" srcOrd="2" destOrd="0" parTransId="{F0506C6D-2190-4EB4-B0FB-8AF2EAB82180}" sibTransId="{F21B619B-967A-4C59-9376-A947C91466E9}"/>
    <dgm:cxn modelId="{4172DFE2-BC11-48C5-B6CD-8E1FBC92A3F1}" srcId="{27E6EF9E-F635-474B-BF23-EF78A005DD11}" destId="{7414C07B-5930-41E0-AEF2-7C518F97B257}" srcOrd="1" destOrd="0" parTransId="{43C17DF9-0CC2-427B-B156-1C8A99D5EB4D}" sibTransId="{C4560AF7-330B-460D-97D6-1730342715F0}"/>
    <dgm:cxn modelId="{9DA89AF7-2B8D-40CF-A99A-63144ABE62FF}" type="presOf" srcId="{386E54D6-8FC2-445F-BFCF-CBFB691EDA9C}" destId="{81E968AB-3B08-42A3-B244-5BFB2B3B4F79}" srcOrd="0" destOrd="0" presId="urn:microsoft.com/office/officeart/2018/2/layout/IconLabelList"/>
    <dgm:cxn modelId="{7D6B68BC-BEB4-46D2-A318-A494C6B81903}" type="presParOf" srcId="{CC9D9615-AC1C-47B0-95E9-74061A5550DC}" destId="{8AE06DC1-C6B9-44D1-9073-26B6A3ED9182}" srcOrd="0" destOrd="0" presId="urn:microsoft.com/office/officeart/2018/2/layout/IconLabelList"/>
    <dgm:cxn modelId="{1EABD177-F689-4087-BBCE-6988EE233F37}" type="presParOf" srcId="{8AE06DC1-C6B9-44D1-9073-26B6A3ED9182}" destId="{7C968407-45C2-437F-8EDA-79F0F3A31501}" srcOrd="0" destOrd="0" presId="urn:microsoft.com/office/officeart/2018/2/layout/IconLabelList"/>
    <dgm:cxn modelId="{00D81A07-4164-4D3B-88F9-83768C6C9970}" type="presParOf" srcId="{8AE06DC1-C6B9-44D1-9073-26B6A3ED9182}" destId="{670440B2-3A67-47B7-BE46-98539CFDBDD5}" srcOrd="1" destOrd="0" presId="urn:microsoft.com/office/officeart/2018/2/layout/IconLabelList"/>
    <dgm:cxn modelId="{207B7748-438F-4CC1-AC6E-03882CA8014F}" type="presParOf" srcId="{8AE06DC1-C6B9-44D1-9073-26B6A3ED9182}" destId="{81E968AB-3B08-42A3-B244-5BFB2B3B4F79}" srcOrd="2" destOrd="0" presId="urn:microsoft.com/office/officeart/2018/2/layout/IconLabelList"/>
    <dgm:cxn modelId="{166C46AD-ADFB-49F8-9B7E-E3014654A04B}" type="presParOf" srcId="{CC9D9615-AC1C-47B0-95E9-74061A5550DC}" destId="{6088318C-2E0D-41B7-BE90-F9856CB5EE07}" srcOrd="1" destOrd="0" presId="urn:microsoft.com/office/officeart/2018/2/layout/IconLabelList"/>
    <dgm:cxn modelId="{4236E705-BC90-4566-85F9-54E0E2946582}" type="presParOf" srcId="{CC9D9615-AC1C-47B0-95E9-74061A5550DC}" destId="{F4D2D815-C8B4-411A-89E4-7125AC26EC07}" srcOrd="2" destOrd="0" presId="urn:microsoft.com/office/officeart/2018/2/layout/IconLabelList"/>
    <dgm:cxn modelId="{AF5F8457-9EF2-46C7-8DC9-560CA4ABA3FF}" type="presParOf" srcId="{F4D2D815-C8B4-411A-89E4-7125AC26EC07}" destId="{0CEF8EC5-FD59-48D6-8A34-D363D8FAF0C9}" srcOrd="0" destOrd="0" presId="urn:microsoft.com/office/officeart/2018/2/layout/IconLabelList"/>
    <dgm:cxn modelId="{C063C705-83D1-441C-A99E-A76AAF1D2FC5}" type="presParOf" srcId="{F4D2D815-C8B4-411A-89E4-7125AC26EC07}" destId="{2A45EE5C-B214-4D8A-AD43-EC24A1EC2220}" srcOrd="1" destOrd="0" presId="urn:microsoft.com/office/officeart/2018/2/layout/IconLabelList"/>
    <dgm:cxn modelId="{4A5AD435-E8E4-4107-B1E6-6F8ED09292E9}" type="presParOf" srcId="{F4D2D815-C8B4-411A-89E4-7125AC26EC07}" destId="{B88651F2-4EF8-45EA-AF0B-5D7D4B07ED31}" srcOrd="2" destOrd="0" presId="urn:microsoft.com/office/officeart/2018/2/layout/IconLabelList"/>
    <dgm:cxn modelId="{7500058B-D1D3-47B8-93AE-7CE8324DB380}" type="presParOf" srcId="{CC9D9615-AC1C-47B0-95E9-74061A5550DC}" destId="{921B8FBD-AF1B-4F0E-944F-87E742DADBA6}" srcOrd="3" destOrd="0" presId="urn:microsoft.com/office/officeart/2018/2/layout/IconLabelList"/>
    <dgm:cxn modelId="{644E08FE-5549-4823-9D46-277B6C839E48}" type="presParOf" srcId="{CC9D9615-AC1C-47B0-95E9-74061A5550DC}" destId="{51CD3C54-6DB1-425F-883B-F90CC1599A74}" srcOrd="4" destOrd="0" presId="urn:microsoft.com/office/officeart/2018/2/layout/IconLabelList"/>
    <dgm:cxn modelId="{C75A96B0-E5AE-4520-98BE-8717EEA0FCEF}" type="presParOf" srcId="{51CD3C54-6DB1-425F-883B-F90CC1599A74}" destId="{0179B088-6AB9-4944-BBC7-FBA9857EF09F}" srcOrd="0" destOrd="0" presId="urn:microsoft.com/office/officeart/2018/2/layout/IconLabelList"/>
    <dgm:cxn modelId="{0D5BFF7B-B553-46E0-8D23-391AAB306565}" type="presParOf" srcId="{51CD3C54-6DB1-425F-883B-F90CC1599A74}" destId="{6A9B63A3-F5D1-4498-A249-9378782A8800}" srcOrd="1" destOrd="0" presId="urn:microsoft.com/office/officeart/2018/2/layout/IconLabelList"/>
    <dgm:cxn modelId="{9CF087C1-2EEC-4981-B14D-778FD9B1D153}" type="presParOf" srcId="{51CD3C54-6DB1-425F-883B-F90CC1599A74}" destId="{3A5D5FC3-8FF8-414E-8F4A-33803156D89D}" srcOrd="2" destOrd="0" presId="urn:microsoft.com/office/officeart/2018/2/layout/IconLabelList"/>
    <dgm:cxn modelId="{EA864193-DAFC-4B4A-89C0-351FC73509C9}" type="presParOf" srcId="{CC9D9615-AC1C-47B0-95E9-74061A5550DC}" destId="{22FCD516-397F-444C-98BE-BE59D1D9B06F}" srcOrd="5" destOrd="0" presId="urn:microsoft.com/office/officeart/2018/2/layout/IconLabelList"/>
    <dgm:cxn modelId="{D9EE4F9A-37B4-49E7-93C2-F3BB99E9B8BE}" type="presParOf" srcId="{CC9D9615-AC1C-47B0-95E9-74061A5550DC}" destId="{55AF9EF9-B3BE-446F-A8A9-9EED3460CBF6}" srcOrd="6" destOrd="0" presId="urn:microsoft.com/office/officeart/2018/2/layout/IconLabelList"/>
    <dgm:cxn modelId="{15D35CD4-1BB3-465C-AD24-DCE402E9663E}" type="presParOf" srcId="{55AF9EF9-B3BE-446F-A8A9-9EED3460CBF6}" destId="{CC2663EB-0A96-4EB2-9617-2D7C33DB48B1}" srcOrd="0" destOrd="0" presId="urn:microsoft.com/office/officeart/2018/2/layout/IconLabelList"/>
    <dgm:cxn modelId="{357A9006-B2E8-4248-B571-809964B08773}" type="presParOf" srcId="{55AF9EF9-B3BE-446F-A8A9-9EED3460CBF6}" destId="{794E4F96-EF42-401F-AE17-9EF972D05B10}" srcOrd="1" destOrd="0" presId="urn:microsoft.com/office/officeart/2018/2/layout/IconLabelList"/>
    <dgm:cxn modelId="{417D0626-BDC5-464D-9AE9-6738A683FC95}" type="presParOf" srcId="{55AF9EF9-B3BE-446F-A8A9-9EED3460CBF6}" destId="{FB5548AC-E085-4FDC-913C-BFE4C8A905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68407-45C2-437F-8EDA-79F0F3A31501}">
      <dsp:nvSpPr>
        <dsp:cNvPr id="0" name=""/>
        <dsp:cNvSpPr/>
      </dsp:nvSpPr>
      <dsp:spPr>
        <a:xfrm>
          <a:off x="435411" y="411543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968AB-3B08-42A3-B244-5BFB2B3B4F79}">
      <dsp:nvSpPr>
        <dsp:cNvPr id="0" name=""/>
        <dsp:cNvSpPr/>
      </dsp:nvSpPr>
      <dsp:spPr>
        <a:xfrm>
          <a:off x="835" y="1359822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Web scrapping</a:t>
          </a:r>
        </a:p>
      </dsp:txBody>
      <dsp:txXfrm>
        <a:off x="835" y="1359822"/>
        <a:ext cx="1580273" cy="632109"/>
      </dsp:txXfrm>
    </dsp:sp>
    <dsp:sp modelId="{0CEF8EC5-FD59-48D6-8A34-D363D8FAF0C9}">
      <dsp:nvSpPr>
        <dsp:cNvPr id="0" name=""/>
        <dsp:cNvSpPr/>
      </dsp:nvSpPr>
      <dsp:spPr>
        <a:xfrm>
          <a:off x="2292232" y="411543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51F2-4EF8-45EA-AF0B-5D7D4B07ED31}">
      <dsp:nvSpPr>
        <dsp:cNvPr id="0" name=""/>
        <dsp:cNvSpPr/>
      </dsp:nvSpPr>
      <dsp:spPr>
        <a:xfrm>
          <a:off x="1857657" y="1359822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Data requesting (API)</a:t>
          </a:r>
          <a:endParaRPr lang="es-MX" sz="1700" kern="1200" dirty="0"/>
        </a:p>
      </dsp:txBody>
      <dsp:txXfrm>
        <a:off x="1857657" y="1359822"/>
        <a:ext cx="1580273" cy="632109"/>
      </dsp:txXfrm>
    </dsp:sp>
    <dsp:sp modelId="{0179B088-6AB9-4944-BBC7-FBA9857EF09F}">
      <dsp:nvSpPr>
        <dsp:cNvPr id="0" name=""/>
        <dsp:cNvSpPr/>
      </dsp:nvSpPr>
      <dsp:spPr>
        <a:xfrm>
          <a:off x="4149053" y="411543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D5FC3-8FF8-414E-8F4A-33803156D89D}">
      <dsp:nvSpPr>
        <dsp:cNvPr id="0" name=""/>
        <dsp:cNvSpPr/>
      </dsp:nvSpPr>
      <dsp:spPr>
        <a:xfrm>
          <a:off x="3714478" y="1359822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Data cleaning and transformation</a:t>
          </a:r>
        </a:p>
      </dsp:txBody>
      <dsp:txXfrm>
        <a:off x="3714478" y="1359822"/>
        <a:ext cx="1580273" cy="632109"/>
      </dsp:txXfrm>
    </dsp:sp>
    <dsp:sp modelId="{CC2663EB-0A96-4EB2-9617-2D7C33DB48B1}">
      <dsp:nvSpPr>
        <dsp:cNvPr id="0" name=""/>
        <dsp:cNvSpPr/>
      </dsp:nvSpPr>
      <dsp:spPr>
        <a:xfrm>
          <a:off x="6005874" y="411543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548AC-E085-4FDC-913C-BFE4C8A90568}">
      <dsp:nvSpPr>
        <dsp:cNvPr id="0" name=""/>
        <dsp:cNvSpPr/>
      </dsp:nvSpPr>
      <dsp:spPr>
        <a:xfrm>
          <a:off x="5571299" y="1359822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Data filtering</a:t>
          </a:r>
        </a:p>
      </dsp:txBody>
      <dsp:txXfrm>
        <a:off x="5571299" y="1359822"/>
        <a:ext cx="1580273" cy="632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F8EC5-FD59-48D6-8A34-D363D8FAF0C9}">
      <dsp:nvSpPr>
        <dsp:cNvPr id="0" name=""/>
        <dsp:cNvSpPr/>
      </dsp:nvSpPr>
      <dsp:spPr>
        <a:xfrm>
          <a:off x="1512489" y="88566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51F2-4EF8-45EA-AF0B-5D7D4B07ED31}">
      <dsp:nvSpPr>
        <dsp:cNvPr id="0" name=""/>
        <dsp:cNvSpPr/>
      </dsp:nvSpPr>
      <dsp:spPr>
        <a:xfrm>
          <a:off x="1075497" y="104209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Data requesting (API)</a:t>
          </a:r>
        </a:p>
      </dsp:txBody>
      <dsp:txXfrm>
        <a:off x="1075497" y="1042093"/>
        <a:ext cx="1589062" cy="635625"/>
      </dsp:txXfrm>
    </dsp:sp>
    <dsp:sp modelId="{0179B088-6AB9-4944-BBC7-FBA9857EF09F}">
      <dsp:nvSpPr>
        <dsp:cNvPr id="0" name=""/>
        <dsp:cNvSpPr/>
      </dsp:nvSpPr>
      <dsp:spPr>
        <a:xfrm>
          <a:off x="3379637" y="88566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D5FC3-8FF8-414E-8F4A-33803156D89D}">
      <dsp:nvSpPr>
        <dsp:cNvPr id="0" name=""/>
        <dsp:cNvSpPr/>
      </dsp:nvSpPr>
      <dsp:spPr>
        <a:xfrm>
          <a:off x="2942645" y="104209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Plotly</a:t>
          </a:r>
        </a:p>
      </dsp:txBody>
      <dsp:txXfrm>
        <a:off x="2942645" y="1042093"/>
        <a:ext cx="1589062" cy="63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F8EC5-FD59-48D6-8A34-D363D8FAF0C9}">
      <dsp:nvSpPr>
        <dsp:cNvPr id="0" name=""/>
        <dsp:cNvSpPr/>
      </dsp:nvSpPr>
      <dsp:spPr>
        <a:xfrm>
          <a:off x="1071092" y="85685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51F2-4EF8-45EA-AF0B-5D7D4B07ED31}">
      <dsp:nvSpPr>
        <dsp:cNvPr id="0" name=""/>
        <dsp:cNvSpPr/>
      </dsp:nvSpPr>
      <dsp:spPr>
        <a:xfrm>
          <a:off x="648119" y="100861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Data requesting (API)</a:t>
          </a:r>
        </a:p>
      </dsp:txBody>
      <dsp:txXfrm>
        <a:off x="648119" y="1008610"/>
        <a:ext cx="1538085" cy="615234"/>
      </dsp:txXfrm>
    </dsp:sp>
    <dsp:sp modelId="{CC2663EB-0A96-4EB2-9617-2D7C33DB48B1}">
      <dsp:nvSpPr>
        <dsp:cNvPr id="0" name=""/>
        <dsp:cNvSpPr/>
      </dsp:nvSpPr>
      <dsp:spPr>
        <a:xfrm>
          <a:off x="2878343" y="85685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548AC-E085-4FDC-913C-BFE4C8A90568}">
      <dsp:nvSpPr>
        <dsp:cNvPr id="0" name=""/>
        <dsp:cNvSpPr/>
      </dsp:nvSpPr>
      <dsp:spPr>
        <a:xfrm>
          <a:off x="2455370" y="100861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Ta-Lib functions</a:t>
          </a:r>
        </a:p>
      </dsp:txBody>
      <dsp:txXfrm>
        <a:off x="2455370" y="1008610"/>
        <a:ext cx="1538085" cy="615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68407-45C2-437F-8EDA-79F0F3A31501}">
      <dsp:nvSpPr>
        <dsp:cNvPr id="0" name=""/>
        <dsp:cNvSpPr/>
      </dsp:nvSpPr>
      <dsp:spPr>
        <a:xfrm>
          <a:off x="435411" y="411543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968AB-3B08-42A3-B244-5BFB2B3B4F79}">
      <dsp:nvSpPr>
        <dsp:cNvPr id="0" name=""/>
        <dsp:cNvSpPr/>
      </dsp:nvSpPr>
      <dsp:spPr>
        <a:xfrm>
          <a:off x="835" y="1359822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Style elements in Dash</a:t>
          </a:r>
        </a:p>
      </dsp:txBody>
      <dsp:txXfrm>
        <a:off x="835" y="1359822"/>
        <a:ext cx="1580273" cy="632109"/>
      </dsp:txXfrm>
    </dsp:sp>
    <dsp:sp modelId="{0CEF8EC5-FD59-48D6-8A34-D363D8FAF0C9}">
      <dsp:nvSpPr>
        <dsp:cNvPr id="0" name=""/>
        <dsp:cNvSpPr/>
      </dsp:nvSpPr>
      <dsp:spPr>
        <a:xfrm>
          <a:off x="2292232" y="411543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51F2-4EF8-45EA-AF0B-5D7D4B07ED31}">
      <dsp:nvSpPr>
        <dsp:cNvPr id="0" name=""/>
        <dsp:cNvSpPr/>
      </dsp:nvSpPr>
      <dsp:spPr>
        <a:xfrm>
          <a:off x="1857657" y="1359822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Data requesting by API’s</a:t>
          </a:r>
        </a:p>
      </dsp:txBody>
      <dsp:txXfrm>
        <a:off x="1857657" y="1359822"/>
        <a:ext cx="1580273" cy="632109"/>
      </dsp:txXfrm>
    </dsp:sp>
    <dsp:sp modelId="{0179B088-6AB9-4944-BBC7-FBA9857EF09F}">
      <dsp:nvSpPr>
        <dsp:cNvPr id="0" name=""/>
        <dsp:cNvSpPr/>
      </dsp:nvSpPr>
      <dsp:spPr>
        <a:xfrm>
          <a:off x="4149053" y="411543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D5FC3-8FF8-414E-8F4A-33803156D89D}">
      <dsp:nvSpPr>
        <dsp:cNvPr id="0" name=""/>
        <dsp:cNvSpPr/>
      </dsp:nvSpPr>
      <dsp:spPr>
        <a:xfrm>
          <a:off x="3714478" y="1359822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Data cleaning and transformation</a:t>
          </a:r>
        </a:p>
      </dsp:txBody>
      <dsp:txXfrm>
        <a:off x="3714478" y="1359822"/>
        <a:ext cx="1580273" cy="632109"/>
      </dsp:txXfrm>
    </dsp:sp>
    <dsp:sp modelId="{CC2663EB-0A96-4EB2-9617-2D7C33DB48B1}">
      <dsp:nvSpPr>
        <dsp:cNvPr id="0" name=""/>
        <dsp:cNvSpPr/>
      </dsp:nvSpPr>
      <dsp:spPr>
        <a:xfrm>
          <a:off x="6005874" y="411543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548AC-E085-4FDC-913C-BFE4C8A90568}">
      <dsp:nvSpPr>
        <dsp:cNvPr id="0" name=""/>
        <dsp:cNvSpPr/>
      </dsp:nvSpPr>
      <dsp:spPr>
        <a:xfrm>
          <a:off x="5571299" y="1359822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Data filtering</a:t>
          </a:r>
        </a:p>
      </dsp:txBody>
      <dsp:txXfrm>
        <a:off x="5571299" y="1359822"/>
        <a:ext cx="1580273" cy="63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8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6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2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NULL"/><Relationship Id="rId1" Type="http://schemas.microsoft.com/office/2007/relationships/media" Target="NUL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finitiv-API-Samples/Workflow.EikonAPI.Python.TechnicalAnalysis" TargetMode="External"/><Relationship Id="rId2" Type="http://schemas.openxmlformats.org/officeDocument/2006/relationships/hyperlink" Target="https://www.marketwatch.com/tools/screener/premark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STqY4gH_VM&amp;ab_channel=CharmingData" TargetMode="External"/><Relationship Id="rId4" Type="http://schemas.openxmlformats.org/officeDocument/2006/relationships/hyperlink" Target="https://dash.plotly.com/layo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NULL"/><Relationship Id="rId7" Type="http://schemas.openxmlformats.org/officeDocument/2006/relationships/diagramColors" Target="../diagrams/colors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>
            <a:extLst>
              <a:ext uri="{FF2B5EF4-FFF2-40B4-BE49-F238E27FC236}">
                <a16:creationId xmlns:a16="http://schemas.microsoft.com/office/drawing/2014/main" id="{C7EAE96E-BD65-4F07-9795-27171AAEF79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-1" b="25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7AB695-1EEB-B44B-B31C-35A7D326A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369" y="3429000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s-MX" sz="4400" dirty="0"/>
              <a:t>Market Scanner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ECA9B-1293-F346-B375-FAEBA63D2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369" y="5166626"/>
            <a:ext cx="6445205" cy="117519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MX" i="1" dirty="0"/>
              <a:t>Real time Analytics for Day trading</a:t>
            </a:r>
            <a:endParaRPr lang="es-MX" sz="2000" i="1" dirty="0"/>
          </a:p>
          <a:p>
            <a:pPr algn="l"/>
            <a:endParaRPr lang="es-MX" i="1" dirty="0"/>
          </a:p>
          <a:p>
            <a:pPr algn="l"/>
            <a:r>
              <a:rPr lang="es-MX" sz="2000" dirty="0"/>
              <a:t>Estefhany Moreno </a:t>
            </a:r>
          </a:p>
        </p:txBody>
      </p:sp>
    </p:spTree>
    <p:extLst>
      <p:ext uri="{BB962C8B-B14F-4D97-AF65-F5344CB8AC3E}">
        <p14:creationId xmlns:p14="http://schemas.microsoft.com/office/powerpoint/2010/main" val="6439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C792D-ECB2-0348-AB70-4061CDBF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50000"/>
                  </a:schemeClr>
                </a:solidFill>
              </a:rPr>
              <a:t>Files needed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245927C-A719-E04E-9CEF-CE2A1276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147" y="1995488"/>
            <a:ext cx="6591705" cy="40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05D91B-0A93-A64D-B991-423F84032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00" b="500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7A76D2-A0EF-4249-A622-302A8328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>
                <a:solidFill>
                  <a:srgbClr val="FFFFFF"/>
                </a:solidFill>
              </a:rPr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119796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12F43-C331-5348-A7A5-592310E6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BA720-C976-E943-B9CD-D15C3455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Andrew Aziz. “How to Day Trade for a Living: Tools, Tactics, Money Management, Discipline and Trading Psychology”. Apple Books. </a:t>
            </a:r>
          </a:p>
          <a:p>
            <a:r>
              <a:rPr lang="es-MX" dirty="0">
                <a:hlinkClick r:id="rId2"/>
              </a:rPr>
              <a:t>https://www.marketwatch.com/tools/screener/premarket</a:t>
            </a:r>
            <a:r>
              <a:rPr lang="es-MX" dirty="0"/>
              <a:t> </a:t>
            </a:r>
          </a:p>
          <a:p>
            <a:r>
              <a:rPr lang="es-MX" dirty="0">
                <a:hlinkClick r:id="rId3"/>
              </a:rPr>
              <a:t>https://github.com/Refinitiv-API-Samples/Workflow.EikonAPI.Python.TechnicalAnalysis</a:t>
            </a:r>
            <a:endParaRPr lang="es-MX" dirty="0"/>
          </a:p>
          <a:p>
            <a:r>
              <a:rPr lang="es-MX" dirty="0">
                <a:hlinkClick r:id="rId4"/>
              </a:rPr>
              <a:t>https://dash.plotly.com/layout</a:t>
            </a:r>
            <a:endParaRPr lang="es-MX" dirty="0"/>
          </a:p>
          <a:p>
            <a:r>
              <a:rPr lang="es-MX" dirty="0">
                <a:hlinkClick r:id="rId5"/>
              </a:rPr>
              <a:t>https://www.youtube.com/watch?v=USTqY4gH_VM&amp;ab_channel=CharmingData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662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FBB1A-D585-1F40-AFA7-94525E94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893135"/>
            <a:ext cx="10994066" cy="212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Real time Analytics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Real-time analytics is the discipline that applies logic and mathematics to data to provide insights for making better decisions quickly.  </a:t>
            </a:r>
            <a:r>
              <a:rPr lang="es-MX" sz="2000" i="1" dirty="0"/>
              <a:t>Continuous real-time analytics </a:t>
            </a:r>
            <a:r>
              <a:rPr lang="es-MX" sz="2000" dirty="0"/>
              <a:t>alerts users or triggers responses as events happen.</a:t>
            </a:r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03C8001-D086-3D42-B42A-A900803FD747}"/>
              </a:ext>
            </a:extLst>
          </p:cNvPr>
          <p:cNvSpPr txBox="1">
            <a:spLocks/>
          </p:cNvSpPr>
          <p:nvPr/>
        </p:nvSpPr>
        <p:spPr>
          <a:xfrm>
            <a:off x="542260" y="3152553"/>
            <a:ext cx="11238614" cy="212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4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Day Trading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Day trading refers to the practice of purchasing and selling a security within a </a:t>
            </a:r>
            <a:r>
              <a:rPr lang="es-MX" sz="2000" i="1" dirty="0"/>
              <a:t>single trading day </a:t>
            </a:r>
            <a:r>
              <a:rPr lang="es-MX" sz="2000" dirty="0"/>
              <a:t>(9:30 am to 4 pm). Short-term trading strategies are used to capitalize on small price movements that occur in highly liquid stocks or currencies.</a:t>
            </a:r>
          </a:p>
        </p:txBody>
      </p:sp>
    </p:spTree>
    <p:extLst>
      <p:ext uri="{BB962C8B-B14F-4D97-AF65-F5344CB8AC3E}">
        <p14:creationId xmlns:p14="http://schemas.microsoft.com/office/powerpoint/2010/main" val="16080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772122-1874-844B-8971-0DEC6F38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s-MX" sz="4000" b="1"/>
              <a:t>Importance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FF324-339F-794C-BE41-10ED4FF6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MX" sz="2000"/>
              <a:t>Trading is an area where real-time analytics has had the </a:t>
            </a:r>
            <a:r>
              <a:rPr lang="es-MX" sz="2000" i="1"/>
              <a:t>biggest impact </a:t>
            </a:r>
            <a:r>
              <a:rPr lang="es-MX" sz="2000"/>
              <a:t>so far. </a:t>
            </a:r>
          </a:p>
          <a:p>
            <a:pPr>
              <a:buFont typeface="Wingdings" pitchFamily="2" charset="2"/>
              <a:buChar char="q"/>
            </a:pPr>
            <a:r>
              <a:rPr lang="es-MX" sz="2000"/>
              <a:t>Real-time data allows you to </a:t>
            </a:r>
            <a:r>
              <a:rPr lang="es-MX" sz="2000" i="1"/>
              <a:t>move with the market</a:t>
            </a:r>
            <a:r>
              <a:rPr lang="es-MX" sz="2000"/>
              <a:t> instead of playing catch up.</a:t>
            </a:r>
          </a:p>
          <a:p>
            <a:pPr>
              <a:buFont typeface="Wingdings" pitchFamily="2" charset="2"/>
              <a:buChar char="q"/>
            </a:pPr>
            <a:r>
              <a:rPr lang="es-MX" sz="2000" i="1"/>
              <a:t> Real-time insights generate </a:t>
            </a:r>
            <a:r>
              <a:rPr lang="es-MX" sz="2000"/>
              <a:t>competitive advantages and, therefore, operational efficiencies.</a:t>
            </a:r>
          </a:p>
          <a:p>
            <a:endParaRPr lang="es-MX" sz="2000"/>
          </a:p>
          <a:p>
            <a:endParaRPr lang="es-MX" sz="2000" dirty="0"/>
          </a:p>
        </p:txBody>
      </p:sp>
      <p:pic>
        <p:nvPicPr>
          <p:cNvPr id="3082" name="Picture 10" descr="The Benefits of Algorithmic Trading of Digital Assets - List a Token">
            <a:extLst>
              <a:ext uri="{FF2B5EF4-FFF2-40B4-BE49-F238E27FC236}">
                <a16:creationId xmlns:a16="http://schemas.microsoft.com/office/drawing/2014/main" id="{E6CD7BFC-79F8-8845-8BC3-D265BA01D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8" b="-1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9493FFB-71E4-2C44-923D-CBF30892AF34}"/>
              </a:ext>
            </a:extLst>
          </p:cNvPr>
          <p:cNvSpPr txBox="1"/>
          <p:nvPr/>
        </p:nvSpPr>
        <p:spPr>
          <a:xfrm>
            <a:off x="7988314" y="1269314"/>
            <a:ext cx="3419384" cy="14003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endParaRPr lang="es-MX" sz="1400" i="1"/>
          </a:p>
          <a:p>
            <a:pPr algn="ctr">
              <a:spcAft>
                <a:spcPts val="600"/>
              </a:spcAft>
            </a:pPr>
            <a:r>
              <a:rPr lang="es-MX" sz="1400" i="1"/>
              <a:t>80% of the daily moves in U.S. stocks are machine-led.</a:t>
            </a:r>
          </a:p>
          <a:p>
            <a:pPr algn="ctr">
              <a:spcAft>
                <a:spcPts val="600"/>
              </a:spcAft>
            </a:pPr>
            <a:r>
              <a:rPr lang="es-MX" sz="1400" i="1"/>
              <a:t>-Seeking alpha</a:t>
            </a:r>
          </a:p>
          <a:p>
            <a:pPr marL="285750" indent="-285750" algn="ctr">
              <a:spcAft>
                <a:spcPts val="600"/>
              </a:spcAft>
              <a:buFontTx/>
              <a:buChar char="-"/>
            </a:pPr>
            <a:endParaRPr lang="es-MX" sz="1400" i="1"/>
          </a:p>
        </p:txBody>
      </p:sp>
    </p:spTree>
    <p:extLst>
      <p:ext uri="{BB962C8B-B14F-4D97-AF65-F5344CB8AC3E}">
        <p14:creationId xmlns:p14="http://schemas.microsoft.com/office/powerpoint/2010/main" val="105187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5C1E4-D0B9-B94B-A765-1C61FEA8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MX" sz="3600" b="1" dirty="0">
                <a:solidFill>
                  <a:schemeClr val="accent6">
                    <a:lumMod val="50000"/>
                  </a:schemeClr>
                </a:solidFill>
              </a:rPr>
              <a:t>Elements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BCB5F2-45FD-B94C-ADF9-C259602FB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1" b="35157"/>
          <a:stretch/>
        </p:blipFill>
        <p:spPr>
          <a:xfrm>
            <a:off x="0" y="-36750"/>
            <a:ext cx="12191980" cy="314190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48A23-C4CA-B546-8CDD-73C9206C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900" y="3429000"/>
            <a:ext cx="7585159" cy="2904429"/>
          </a:xfrm>
        </p:spPr>
        <p:txBody>
          <a:bodyPr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s-MX" sz="1800" dirty="0"/>
              <a:t>Watchtlist </a:t>
            </a:r>
          </a:p>
          <a:p>
            <a:pPr lvl="1">
              <a:buFont typeface="Wingdings" pitchFamily="2" charset="2"/>
              <a:buChar char="q"/>
            </a:pPr>
            <a:r>
              <a:rPr lang="es-MX" sz="1800" dirty="0"/>
              <a:t>Recommended stocks to watch during the day</a:t>
            </a:r>
          </a:p>
          <a:p>
            <a:pPr>
              <a:buFont typeface="Wingdings" pitchFamily="2" charset="2"/>
              <a:buChar char="q"/>
            </a:pPr>
            <a:r>
              <a:rPr lang="es-MX" sz="1800" dirty="0"/>
              <a:t>Live price evolution</a:t>
            </a:r>
          </a:p>
          <a:p>
            <a:pPr lvl="1">
              <a:buFont typeface="Wingdings" pitchFamily="2" charset="2"/>
              <a:buChar char="q"/>
            </a:pPr>
            <a:r>
              <a:rPr lang="es-MX" sz="1800" dirty="0"/>
              <a:t> Information about the price, volume, and some indicators, updated each minute</a:t>
            </a:r>
          </a:p>
          <a:p>
            <a:pPr>
              <a:buFont typeface="Wingdings" pitchFamily="2" charset="2"/>
              <a:buChar char="q"/>
            </a:pPr>
            <a:r>
              <a:rPr lang="es-MX" sz="1800" dirty="0"/>
              <a:t>Technical Analysis</a:t>
            </a:r>
          </a:p>
          <a:p>
            <a:pPr lvl="1">
              <a:buFont typeface="Wingdings" pitchFamily="2" charset="2"/>
              <a:buChar char="q"/>
            </a:pPr>
            <a:r>
              <a:rPr lang="es-MX" sz="1800" dirty="0"/>
              <a:t>Buy and Sell signals created by indicators like Relative Strength Index, Stochastic and Simple Moving Average.</a:t>
            </a:r>
          </a:p>
          <a:p>
            <a:pPr>
              <a:buFont typeface="Wingdings" pitchFamily="2" charset="2"/>
              <a:buChar char="q"/>
            </a:pPr>
            <a:r>
              <a:rPr lang="es-MX" sz="1800" dirty="0"/>
              <a:t>Dashboard</a:t>
            </a:r>
          </a:p>
          <a:p>
            <a:pPr lvl="1">
              <a:buFont typeface="Wingdings" pitchFamily="2" charset="2"/>
              <a:buChar char="q"/>
            </a:pPr>
            <a:r>
              <a:rPr lang="es-MX" sz="1800" dirty="0"/>
              <a:t>All the information above presented clearly and interactively in real time</a:t>
            </a:r>
          </a:p>
        </p:txBody>
      </p:sp>
    </p:spTree>
    <p:extLst>
      <p:ext uri="{BB962C8B-B14F-4D97-AF65-F5344CB8AC3E}">
        <p14:creationId xmlns:p14="http://schemas.microsoft.com/office/powerpoint/2010/main" val="65445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7C6A39-247E-1447-855A-21C4F0EA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es-MX" sz="4000" b="1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 descr="An Introduction to BeautifulSoup — Six Feet Up">
            <a:extLst>
              <a:ext uri="{FF2B5EF4-FFF2-40B4-BE49-F238E27FC236}">
                <a16:creationId xmlns:a16="http://schemas.microsoft.com/office/drawing/2014/main" id="{FF7D4323-14CA-CC47-A34E-22AB62DA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9218" y="1104905"/>
            <a:ext cx="1272591" cy="6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355FE-8ACE-8047-945C-D8E42BFD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68" y="2421682"/>
            <a:ext cx="4133360" cy="3639289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MX" sz="2000">
                <a:solidFill>
                  <a:srgbClr val="000000"/>
                </a:solidFill>
              </a:rPr>
              <a:t>Pandas</a:t>
            </a:r>
          </a:p>
          <a:p>
            <a:pPr>
              <a:buFont typeface="Wingdings" pitchFamily="2" charset="2"/>
              <a:buChar char="q"/>
            </a:pPr>
            <a:r>
              <a:rPr lang="es-MX" sz="2000">
                <a:solidFill>
                  <a:srgbClr val="000000"/>
                </a:solidFill>
              </a:rPr>
              <a:t>Numpy</a:t>
            </a:r>
          </a:p>
          <a:p>
            <a:pPr>
              <a:buFont typeface="Wingdings" pitchFamily="2" charset="2"/>
              <a:buChar char="q"/>
            </a:pPr>
            <a:r>
              <a:rPr lang="es-MX" sz="2000">
                <a:solidFill>
                  <a:srgbClr val="000000"/>
                </a:solidFill>
              </a:rPr>
              <a:t>Beautiful Soup </a:t>
            </a:r>
          </a:p>
          <a:p>
            <a:pPr>
              <a:buFont typeface="Wingdings" pitchFamily="2" charset="2"/>
              <a:buChar char="q"/>
            </a:pPr>
            <a:r>
              <a:rPr lang="es-MX" sz="2000">
                <a:solidFill>
                  <a:srgbClr val="000000"/>
                </a:solidFill>
              </a:rPr>
              <a:t>yfinance (API)</a:t>
            </a:r>
          </a:p>
          <a:p>
            <a:pPr>
              <a:buFont typeface="Wingdings" pitchFamily="2" charset="2"/>
              <a:buChar char="q"/>
            </a:pPr>
            <a:r>
              <a:rPr lang="es-MX" sz="2000">
                <a:solidFill>
                  <a:srgbClr val="000000"/>
                </a:solidFill>
              </a:rPr>
              <a:t>Ta-Lib</a:t>
            </a:r>
          </a:p>
          <a:p>
            <a:pPr>
              <a:buFont typeface="Wingdings" pitchFamily="2" charset="2"/>
              <a:buChar char="q"/>
            </a:pPr>
            <a:r>
              <a:rPr lang="es-MX" sz="2000">
                <a:solidFill>
                  <a:srgbClr val="000000"/>
                </a:solidFill>
              </a:rPr>
              <a:t>Plotly</a:t>
            </a:r>
          </a:p>
          <a:p>
            <a:pPr>
              <a:buFont typeface="Wingdings" pitchFamily="2" charset="2"/>
              <a:buChar char="q"/>
            </a:pPr>
            <a:r>
              <a:rPr lang="es-MX" sz="2000">
                <a:solidFill>
                  <a:srgbClr val="000000"/>
                </a:solidFill>
              </a:rPr>
              <a:t>Dash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30" name="Picture 10" descr="pandas (software) - Wikipedia">
            <a:extLst>
              <a:ext uri="{FF2B5EF4-FFF2-40B4-BE49-F238E27FC236}">
                <a16:creationId xmlns:a16="http://schemas.microsoft.com/office/drawing/2014/main" id="{C699B689-3213-564C-A3C7-611F9AE8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5815" y="719850"/>
            <a:ext cx="3217333" cy="130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APIDS + Plotly Dash | RAPIDS">
            <a:extLst>
              <a:ext uri="{FF2B5EF4-FFF2-40B4-BE49-F238E27FC236}">
                <a16:creationId xmlns:a16="http://schemas.microsoft.com/office/drawing/2014/main" id="{141FAB6A-5715-6A48-81CE-9D38181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2567" y="3607980"/>
            <a:ext cx="1852096" cy="138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32" name="Picture 1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ED2D4797-29C2-8B45-8381-F6EF1EE0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0046" y="5366190"/>
            <a:ext cx="2345355" cy="93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0296E-4464-FF4A-85D4-1CA12CAA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50000"/>
                  </a:schemeClr>
                </a:solidFill>
              </a:rPr>
              <a:t>Watchlist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60EAD-7796-E040-B3BC-B5C687D2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1" y="1811296"/>
            <a:ext cx="7152409" cy="24034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MX" sz="2000" dirty="0"/>
              <a:t>Stocks that in the pre-market gapped </a:t>
            </a:r>
            <a:r>
              <a:rPr lang="es-MX" sz="2000" i="1" dirty="0"/>
              <a:t>up or down at least 2%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Stocks that have traded at least </a:t>
            </a:r>
            <a:r>
              <a:rPr lang="es-MX" sz="2000" i="1" dirty="0"/>
              <a:t>50,000 shares in the pre-market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Stocks that have an average daily volume of over </a:t>
            </a:r>
            <a:r>
              <a:rPr lang="es-MX" sz="2000" i="1" dirty="0"/>
              <a:t>500,000 shares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Stocks that have </a:t>
            </a:r>
            <a:r>
              <a:rPr lang="es-MX" sz="2000" i="1" dirty="0"/>
              <a:t>Average True Range of at least 50 cents</a:t>
            </a:r>
            <a:r>
              <a:rPr lang="es-MX" sz="2000" dirty="0"/>
              <a:t> (how large of a range a stock has on average every day)</a:t>
            </a:r>
          </a:p>
          <a:p>
            <a:endParaRPr lang="es-MX" sz="2000" dirty="0"/>
          </a:p>
        </p:txBody>
      </p:sp>
      <p:pic>
        <p:nvPicPr>
          <p:cNvPr id="1026" name="Picture 2" descr="How-to-Day-Trade-for-a-Living-Andrew-Aziz Pages 1 - 50 - Text Version |  AnyFlip">
            <a:extLst>
              <a:ext uri="{FF2B5EF4-FFF2-40B4-BE49-F238E27FC236}">
                <a16:creationId xmlns:a16="http://schemas.microsoft.com/office/drawing/2014/main" id="{9B5B07D5-6B82-4440-9862-195D138C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8"/>
          <a:stretch/>
        </p:blipFill>
        <p:spPr bwMode="auto">
          <a:xfrm>
            <a:off x="8772795" y="1560950"/>
            <a:ext cx="2376280" cy="29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B2C6A1B-AD91-5945-88F7-C93DADC266ED}"/>
              </a:ext>
            </a:extLst>
          </p:cNvPr>
          <p:cNvSpPr txBox="1">
            <a:spLocks/>
          </p:cNvSpPr>
          <p:nvPr/>
        </p:nvSpPr>
        <p:spPr>
          <a:xfrm>
            <a:off x="838199" y="3792210"/>
            <a:ext cx="105156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accent6">
                    <a:lumMod val="50000"/>
                  </a:schemeClr>
                </a:solidFill>
              </a:rPr>
              <a:t>Programming elements</a:t>
            </a:r>
          </a:p>
        </p:txBody>
      </p:sp>
      <p:graphicFrame>
        <p:nvGraphicFramePr>
          <p:cNvPr id="1028" name="Marcador de contenido 2">
            <a:extLst>
              <a:ext uri="{FF2B5EF4-FFF2-40B4-BE49-F238E27FC236}">
                <a16:creationId xmlns:a16="http://schemas.microsoft.com/office/drawing/2014/main" id="{2EA60FE3-10B6-45A0-9566-24E03C3BC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063823"/>
              </p:ext>
            </p:extLst>
          </p:nvPr>
        </p:nvGraphicFramePr>
        <p:xfrm>
          <a:off x="838199" y="4819650"/>
          <a:ext cx="7152409" cy="240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768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C7561-02E3-6647-AF27-8C8F2935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0" y="482468"/>
            <a:ext cx="11696132" cy="1108052"/>
          </a:xfrm>
        </p:spPr>
        <p:txBody>
          <a:bodyPr anchor="ctr"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50000"/>
                  </a:schemeClr>
                </a:solidFill>
              </a:rPr>
              <a:t>Live price evolution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DD42E-350D-794E-A65A-9BADE7B83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40" y="1187298"/>
            <a:ext cx="11032265" cy="245268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MX" sz="2000" dirty="0"/>
              <a:t>The candlestick chart </a:t>
            </a:r>
            <a:r>
              <a:rPr lang="es-MX" sz="2000" i="1" dirty="0"/>
              <a:t>shows</a:t>
            </a:r>
            <a:r>
              <a:rPr lang="es-MX" sz="2000" dirty="0"/>
              <a:t> </a:t>
            </a:r>
            <a:r>
              <a:rPr lang="es-MX" sz="2000" i="1" dirty="0"/>
              <a:t>four price points</a:t>
            </a:r>
            <a:r>
              <a:rPr lang="es-MX" sz="2000" dirty="0"/>
              <a:t> (open, close, high and low) in a 1 minute interval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Volume can help an investor </a:t>
            </a:r>
            <a:r>
              <a:rPr lang="es-MX" sz="2000" i="1" dirty="0"/>
              <a:t>identify momentum </a:t>
            </a:r>
            <a:r>
              <a:rPr lang="es-MX" sz="2000" dirty="0"/>
              <a:t>in a security and confirm a trend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Moving averages </a:t>
            </a:r>
            <a:r>
              <a:rPr lang="es-MX" sz="2000" i="1" dirty="0"/>
              <a:t>smooth the price </a:t>
            </a:r>
            <a:r>
              <a:rPr lang="es-MX" sz="2000" dirty="0"/>
              <a:t>data to form a trend following indicator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Bollinger Bands are an indicator of the asset’s </a:t>
            </a:r>
            <a:r>
              <a:rPr lang="es-MX" sz="2000" i="1" dirty="0"/>
              <a:t>standard deviation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4014AD9-17B0-594E-876D-0F29EC2EB5CE}"/>
              </a:ext>
            </a:extLst>
          </p:cNvPr>
          <p:cNvSpPr txBox="1">
            <a:spLocks/>
          </p:cNvSpPr>
          <p:nvPr/>
        </p:nvSpPr>
        <p:spPr>
          <a:xfrm>
            <a:off x="286003" y="3398933"/>
            <a:ext cx="5815688" cy="14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MX" sz="4000" b="1" dirty="0">
                <a:solidFill>
                  <a:schemeClr val="accent6">
                    <a:lumMod val="50000"/>
                  </a:schemeClr>
                </a:solidFill>
              </a:rPr>
              <a:t>Programming elements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D21E1197-AAD0-1B4D-A12F-3D37A0035A1E}"/>
              </a:ext>
            </a:extLst>
          </p:cNvPr>
          <p:cNvSpPr txBox="1">
            <a:spLocks/>
          </p:cNvSpPr>
          <p:nvPr/>
        </p:nvSpPr>
        <p:spPr>
          <a:xfrm>
            <a:off x="-1675627" y="4386729"/>
            <a:ext cx="11032265" cy="245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1800" dirty="0"/>
          </a:p>
        </p:txBody>
      </p:sp>
      <p:pic>
        <p:nvPicPr>
          <p:cNvPr id="2056" name="Picture 8" descr="What are Candlestick Charts | Technical Analysis| CMC Markets">
            <a:extLst>
              <a:ext uri="{FF2B5EF4-FFF2-40B4-BE49-F238E27FC236}">
                <a16:creationId xmlns:a16="http://schemas.microsoft.com/office/drawing/2014/main" id="{80898014-0EE0-3D4C-B228-12348CA4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07" y="3429000"/>
            <a:ext cx="4904841" cy="304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Marcador de contenido 2">
            <a:extLst>
              <a:ext uri="{FF2B5EF4-FFF2-40B4-BE49-F238E27FC236}">
                <a16:creationId xmlns:a16="http://schemas.microsoft.com/office/drawing/2014/main" id="{79437B9A-3A04-694E-AF42-048EFC8B7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967845"/>
              </p:ext>
            </p:extLst>
          </p:nvPr>
        </p:nvGraphicFramePr>
        <p:xfrm>
          <a:off x="146823" y="4729929"/>
          <a:ext cx="5607205" cy="1766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45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DF2A3-A0C2-DF4C-B273-90E106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1519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6">
                    <a:lumMod val="50000"/>
                  </a:schemeClr>
                </a:solidFill>
              </a:rPr>
              <a:t>Technical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3E741A-31C0-4549-8A27-E68B74CE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0" y="2213609"/>
            <a:ext cx="10626437" cy="243078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MX" sz="2000" dirty="0"/>
              <a:t>SMA: The Simple Moving Average is technical analysis tool that </a:t>
            </a:r>
            <a:r>
              <a:rPr lang="es-MX" sz="2000" i="1" dirty="0"/>
              <a:t>smooths out price data </a:t>
            </a:r>
            <a:r>
              <a:rPr lang="es-MX" sz="2000" dirty="0"/>
              <a:t>by creating a constantly updated average price.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Stoch: Stochastics is a momentum indicator. The premise of stochastics is that </a:t>
            </a:r>
            <a:r>
              <a:rPr lang="es-MX" sz="2000" i="1" dirty="0"/>
              <a:t>when a stock trends upwards,  its closing price tends to trade at the high end of the day's range or price action.</a:t>
            </a:r>
          </a:p>
          <a:p>
            <a:pPr>
              <a:buFont typeface="Wingdings" pitchFamily="2" charset="2"/>
              <a:buChar char="q"/>
            </a:pPr>
            <a:r>
              <a:rPr lang="es-MX" sz="2000" dirty="0"/>
              <a:t>RSI: The Relative Strength Index is a momentum indicator that measures the magnitude of recent price changes to </a:t>
            </a:r>
            <a:r>
              <a:rPr lang="es-MX" sz="2000" i="1" dirty="0"/>
              <a:t>evaluate overbought or oversold conditions</a:t>
            </a:r>
            <a:r>
              <a:rPr lang="es-MX" sz="2000" dirty="0"/>
              <a:t> in the price of a stock.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B1558A-21B0-624A-8FC9-499DD9E388B6}"/>
              </a:ext>
            </a:extLst>
          </p:cNvPr>
          <p:cNvSpPr txBox="1"/>
          <p:nvPr/>
        </p:nvSpPr>
        <p:spPr>
          <a:xfrm>
            <a:off x="7720684" y="668747"/>
            <a:ext cx="3420566" cy="12311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endParaRPr lang="es-MX" sz="1400" i="1" dirty="0"/>
          </a:p>
          <a:p>
            <a:pPr algn="ctr"/>
            <a:r>
              <a:rPr lang="es-MX" sz="1400" i="1" dirty="0"/>
              <a:t>Ta-Lib includes 150+ indicators for technical analysis of stocks and other financial securities .</a:t>
            </a:r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AB59C2C-FDFC-CD45-8BDA-2546600FDB4D}"/>
              </a:ext>
            </a:extLst>
          </p:cNvPr>
          <p:cNvSpPr txBox="1">
            <a:spLocks/>
          </p:cNvSpPr>
          <p:nvPr/>
        </p:nvSpPr>
        <p:spPr>
          <a:xfrm>
            <a:off x="838199" y="4525917"/>
            <a:ext cx="105156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accent6">
                    <a:lumMod val="50000"/>
                  </a:schemeClr>
                </a:solidFill>
              </a:rPr>
              <a:t>Programming elements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4DA7E5B7-5F4A-7E46-8EAC-F0C4274FB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813416"/>
              </p:ext>
            </p:extLst>
          </p:nvPr>
        </p:nvGraphicFramePr>
        <p:xfrm>
          <a:off x="7110179" y="4479723"/>
          <a:ext cx="4641575" cy="170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7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5A66-3B54-5341-B102-4CE95519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50000"/>
                  </a:schemeClr>
                </a:solidFill>
              </a:rPr>
              <a:t>Dashboard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400D3-9C7E-1D46-AA23-C0DC1C79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s-MX" dirty="0"/>
              <a:t>A ticker can be selected and the information about the price and the buy and sell signals will be displayed in real time</a:t>
            </a:r>
          </a:p>
          <a:p>
            <a:pPr>
              <a:buFont typeface="Wingdings" pitchFamily="2" charset="2"/>
              <a:buChar char="q"/>
            </a:pPr>
            <a:r>
              <a:rPr lang="es-MX" dirty="0"/>
              <a:t>Created in Dash</a:t>
            </a:r>
          </a:p>
        </p:txBody>
      </p:sp>
      <p:pic>
        <p:nvPicPr>
          <p:cNvPr id="6148" name="Picture 4" descr="Dash">
            <a:extLst>
              <a:ext uri="{FF2B5EF4-FFF2-40B4-BE49-F238E27FC236}">
                <a16:creationId xmlns:a16="http://schemas.microsoft.com/office/drawing/2014/main" id="{30D3A337-C11A-104C-A142-0EBF129B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218" y="3280505"/>
            <a:ext cx="3210785" cy="14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5A004A6-E6E0-7D42-8015-CAD3E07D3E82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accent6">
                    <a:lumMod val="50000"/>
                  </a:schemeClr>
                </a:solidFill>
              </a:rPr>
              <a:t>Programming elements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EFF526F3-4A8F-3342-AF16-65A06CE23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285778"/>
              </p:ext>
            </p:extLst>
          </p:nvPr>
        </p:nvGraphicFramePr>
        <p:xfrm>
          <a:off x="838200" y="4454525"/>
          <a:ext cx="7152409" cy="240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988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620</Words>
  <Application>Microsoft Macintosh PowerPoint</Application>
  <PresentationFormat>Panorámica</PresentationFormat>
  <Paragraphs>75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Market Scanner</vt:lpstr>
      <vt:lpstr>Presentación de PowerPoint</vt:lpstr>
      <vt:lpstr>Importance</vt:lpstr>
      <vt:lpstr>Elements</vt:lpstr>
      <vt:lpstr>Libraries</vt:lpstr>
      <vt:lpstr>Watchlist</vt:lpstr>
      <vt:lpstr>Live price evolution</vt:lpstr>
      <vt:lpstr>Technical Analysis</vt:lpstr>
      <vt:lpstr>Dashboard</vt:lpstr>
      <vt:lpstr>Files needed</vt:lpstr>
      <vt:lpstr>Code Overview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Scanner</dc:title>
  <dc:creator>Estefany Moreno Vega</dc:creator>
  <cp:lastModifiedBy>Estefany Moreno Vega</cp:lastModifiedBy>
  <cp:revision>1</cp:revision>
  <dcterms:created xsi:type="dcterms:W3CDTF">2020-12-11T16:01:03Z</dcterms:created>
  <dcterms:modified xsi:type="dcterms:W3CDTF">2020-12-11T16:02:22Z</dcterms:modified>
</cp:coreProperties>
</file>