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4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C96B-67FD-47A0-9F16-B30A7DE4EF22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DACFD-2D1D-4329-8FA9-2491570B6A4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777F3-3EC7-4BF0-A62F-BDFC2E019D30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01ACF-9975-4456-9BFE-82B71188CD7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084A5-0AB9-492C-B609-0345660F156F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62878-D322-41EB-8E0C-AF2AEAF0B8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1CAD7-E0DA-4F84-9144-AD18BB8480E0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19B8-3275-4D80-BFC7-2E567197F66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00BF-B487-403E-8692-F62EDB5F395F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3757C-5795-441A-983B-FE9C7108440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A6FA4-F1A6-469E-9AB9-BE7CDB5F30B5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48EBB-324A-4741-8642-35EFD6F563D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B060-47E0-40CD-A0CC-67105727506D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6A05D-EDC5-4FE9-9448-3A75C2578D5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1CC5D-F644-439B-BBD3-583FEC88283A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2411C-581D-4143-902F-587C72A8CE1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E1AD-1FD8-4CF5-9EA7-C1F1A3BBE83B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D604D-A066-453A-9472-E202C5F63F2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8507-270C-4B32-8351-4549C504030D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6A589-EC35-4325-8875-1E1FCC665AB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D1C9-C5A8-4321-A64B-64F96372D131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0BC8-45E6-49E3-A236-0A372200136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1186D0E-85D2-49EA-ACD2-EE1CAA4B00C7}" type="datetimeFigureOut">
              <a:rPr lang="es-AR"/>
              <a:pPr>
                <a:defRPr/>
              </a:pPr>
              <a:t>30/05/2012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86C49FD-425A-4690-8030-59CCA40F149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84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TARJETA SHOPPY CARD</a:t>
            </a:r>
          </a:p>
        </p:txBody>
      </p:sp>
      <p:sp>
        <p:nvSpPr>
          <p:cNvPr id="3075" name="2 Subtítulo"/>
          <p:cNvSpPr>
            <a:spLocks noGrp="1"/>
          </p:cNvSpPr>
          <p:nvPr>
            <p:ph type="subTitle" idx="1"/>
          </p:nvPr>
        </p:nvSpPr>
        <p:spPr>
          <a:xfrm>
            <a:off x="1285875" y="3857625"/>
            <a:ext cx="6400800" cy="585788"/>
          </a:xfrm>
        </p:spPr>
        <p:txBody>
          <a:bodyPr/>
          <a:lstStyle/>
          <a:p>
            <a:pPr eaLnBrk="1" hangingPunct="1"/>
            <a:r>
              <a:rPr lang="es-AR" smtClean="0"/>
              <a:t>Grupo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Diagrama de Clases</a:t>
            </a:r>
          </a:p>
        </p:txBody>
      </p:sp>
      <p:pic>
        <p:nvPicPr>
          <p:cNvPr id="12291" name="3 Marcador de contenido" descr="mod_objetos_clas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1600200"/>
            <a:ext cx="7467600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Diagrama de Secuencias</a:t>
            </a:r>
          </a:p>
        </p:txBody>
      </p:sp>
      <p:pic>
        <p:nvPicPr>
          <p:cNvPr id="13315" name="4 Marcador de contenido" descr="mod_objetos_secuenci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625" y="1600200"/>
            <a:ext cx="8143875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Diagrama de Colaboración</a:t>
            </a:r>
          </a:p>
        </p:txBody>
      </p:sp>
      <p:pic>
        <p:nvPicPr>
          <p:cNvPr id="14339" name="3 Marcador de contenido" descr="mod_objetos_colaborac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063" y="2016125"/>
            <a:ext cx="8143875" cy="3876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Grupo 4 - Integrantes</a:t>
            </a: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s-AR" smtClean="0"/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86203		Arana, Andrés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83728		Arias Montes, Estefanía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82997		Conte, Vanesa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83065		Lattes, Luciano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85406		Rau, Carolina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86128		Vazquez, Noelia Rocío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AR" smtClean="0"/>
              <a:t>90886		Zaniratto, Javier</a:t>
            </a:r>
          </a:p>
          <a:p>
            <a:pPr eaLnBrk="1" hangingPunct="1">
              <a:buFont typeface="Wingdings 2" pitchFamily="18" charset="2"/>
              <a:buNone/>
            </a:pP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428625"/>
            <a:ext cx="7772400" cy="654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928688" y="1285875"/>
            <a:ext cx="7772400" cy="5019675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Objetivo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Alcance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Hipótesis y Supuestos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Diagrama de Actividades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Actores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Diagramas de Casos de Uso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Clases Entidad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Diagrama de Clases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Diagrama de Secuencia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Diagrama de Colaboración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Objetivo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090987"/>
          </a:xfrm>
        </p:spPr>
        <p:txBody>
          <a:bodyPr/>
          <a:lstStyle/>
          <a:p>
            <a:pPr eaLnBrk="1" hangingPunct="1"/>
            <a:r>
              <a:rPr lang="es-AR" smtClean="0"/>
              <a:t>Desarrollar un sistema para emitir y administrar la operación de la tarjeta de crédito Shoppy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928688" y="571500"/>
            <a:ext cx="77724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Alcance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571500" y="1714500"/>
            <a:ext cx="8286750" cy="4714875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Emisión de tarjetas: registración y validación de solicitud.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Reemisión de tarjetas: el cliente se asocia a nueva tarjeta.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Autorización  de compras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Registración de compras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Resumen de cuenta para clientes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Resumen de cuenta para comercios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Registración de pagos.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Renovaciones de tarjetas: automática anual.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Hipótesis y Supuestos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857250" y="178593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Cancelación de tarjeta: solo se cancela renovación.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Límite de consumo: límite fijo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Cálculo de intereses: interés fijo mensual si hay deuda.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Envío de resúmenes: no se contempla el mecanismo de entrega.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Pago a comercios: resumen mensual. Descuento por comisiones.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Registración de ventas: controles diarios a cargo del comercio.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Diagrama de Actividades</a:t>
            </a:r>
          </a:p>
        </p:txBody>
      </p:sp>
      <p:pic>
        <p:nvPicPr>
          <p:cNvPr id="8195" name="Picture 2" descr="C:\Users\Estefi\Documents\Facultad\Analisis de la Info\SVN\images\mod_negocio_act_glob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00188" y="1071563"/>
            <a:ext cx="5857875" cy="5786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Actores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914400" y="2071688"/>
            <a:ext cx="7772400" cy="4214812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Cliente: solicita tarjeta y realiza compras.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Comercio: realiza ventas a clientes con tarjeta.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Administrador: configura, administra y mantiene el sistema.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Mensualmente: resumen de cuenta (clientes y comercios).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s-AR" smtClean="0"/>
              <a:t>Diariamente: verificación y renovación de tarjetas.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Diagrama de Casos de Uso</a:t>
            </a:r>
          </a:p>
        </p:txBody>
      </p:sp>
      <p:pic>
        <p:nvPicPr>
          <p:cNvPr id="10243" name="Picture 2" descr="C:\Users\Estefi\Documents\Facultad\Analisis de la Info\SVN\images\mod_casosuso_diagrama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43063" y="1143000"/>
            <a:ext cx="5786437" cy="5715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Clases Entidad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Tarjeta</a:t>
            </a:r>
          </a:p>
          <a:p>
            <a:pPr eaLnBrk="1" hangingPunct="1"/>
            <a:r>
              <a:rPr lang="es-AR" smtClean="0"/>
              <a:t>Cliente</a:t>
            </a:r>
          </a:p>
          <a:p>
            <a:pPr eaLnBrk="1" hangingPunct="1"/>
            <a:r>
              <a:rPr lang="es-AR" smtClean="0"/>
              <a:t>Comercio</a:t>
            </a:r>
          </a:p>
          <a:p>
            <a:pPr eaLnBrk="1" hangingPunct="1"/>
            <a:r>
              <a:rPr lang="es-MX" smtClean="0"/>
              <a:t>Operación</a:t>
            </a:r>
          </a:p>
          <a:p>
            <a:pPr eaLnBrk="1" hangingPunct="1"/>
            <a:r>
              <a:rPr lang="es-MX" smtClean="0"/>
              <a:t>ResumenCliente</a:t>
            </a:r>
          </a:p>
          <a:p>
            <a:pPr eaLnBrk="1" hangingPunct="1"/>
            <a:r>
              <a:rPr lang="es-MX" smtClean="0"/>
              <a:t>ResumenComercio</a:t>
            </a: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Personalizado 3">
      <a:dk1>
        <a:sysClr val="windowText" lastClr="000000"/>
      </a:dk1>
      <a:lt1>
        <a:sysClr val="window" lastClr="FFFFFF"/>
      </a:lt1>
      <a:dk2>
        <a:srgbClr val="69676D"/>
      </a:dk2>
      <a:lt2>
        <a:srgbClr val="BFBFBF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C00000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238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Sans</vt:lpstr>
      <vt:lpstr>Book Antiqua</vt:lpstr>
      <vt:lpstr>Wingdings 2</vt:lpstr>
      <vt:lpstr>Wingdings</vt:lpstr>
      <vt:lpstr>Wingdings 3</vt:lpstr>
      <vt:lpstr>Calibri</vt:lpstr>
      <vt:lpstr>Vértice</vt:lpstr>
      <vt:lpstr>TARJETA SHOPPY CARD</vt:lpstr>
      <vt:lpstr>Agenda</vt:lpstr>
      <vt:lpstr>Objetivo</vt:lpstr>
      <vt:lpstr>Alcance</vt:lpstr>
      <vt:lpstr>Hipótesis y Supuestos</vt:lpstr>
      <vt:lpstr>Diagrama de Actividades</vt:lpstr>
      <vt:lpstr>Actores</vt:lpstr>
      <vt:lpstr>Diagrama de Casos de Uso</vt:lpstr>
      <vt:lpstr>Clases Entidad</vt:lpstr>
      <vt:lpstr>Diagrama de Clases</vt:lpstr>
      <vt:lpstr>Diagrama de Secuencias</vt:lpstr>
      <vt:lpstr>Diagrama de Colaboración</vt:lpstr>
      <vt:lpstr>Grupo 4 - Integrantes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 SHOPPY CARD</dc:title>
  <dc:creator>Estefi</dc:creator>
  <cp:lastModifiedBy>vanesa.conte</cp:lastModifiedBy>
  <cp:revision>14</cp:revision>
  <dcterms:created xsi:type="dcterms:W3CDTF">2012-05-11T03:08:05Z</dcterms:created>
  <dcterms:modified xsi:type="dcterms:W3CDTF">2012-05-30T12:54:33Z</dcterms:modified>
</cp:coreProperties>
</file>