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27" d="100"/>
          <a:sy n="27" d="100"/>
        </p:scale>
        <p:origin x="1528" y="26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56A6134A-9986-4884-ADAB-C57241D32564}" type="slidenum">
              <a:rPr lang="zh-CN" altLang="en-US"/>
              <a:pPr/>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23124DF2-DDA8-402F-81DD-AC1D1E5694AB}" type="slidenum">
              <a:rPr lang="zh-CN" altLang="en-US"/>
              <a:pPr/>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4279" y="7680325"/>
            <a:ext cx="39502644"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7625"/>
            <a:ext cx="9874956"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4279" y="7680325"/>
            <a:ext cx="39502644"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6"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279" y="7680325"/>
            <a:ext cx="1968358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0325"/>
            <a:ext cx="19683589"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6" y="7369176"/>
            <a:ext cx="1940136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6" y="10439401"/>
            <a:ext cx="1940136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6"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6"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2" name="Group 1"/>
          <p:cNvGrpSpPr/>
          <p:nvPr/>
        </p:nvGrpSpPr>
        <p:grpSpPr>
          <a:xfrm>
            <a:off x="1218766" y="648602"/>
            <a:ext cx="41794578" cy="4610100"/>
            <a:chOff x="1054474" y="495300"/>
            <a:chExt cx="41794578" cy="4610100"/>
          </a:xfrm>
        </p:grpSpPr>
        <p:sp>
          <p:nvSpPr>
            <p:cNvPr id="28" name="Text Box 241"/>
            <p:cNvSpPr txBox="1">
              <a:spLocks noChangeArrowheads="1"/>
            </p:cNvSpPr>
            <p:nvPr/>
          </p:nvSpPr>
          <p:spPr bwMode="auto">
            <a:xfrm>
              <a:off x="1054474" y="495301"/>
              <a:ext cx="41782252" cy="4610099"/>
            </a:xfrm>
            <a:prstGeom prst="rect">
              <a:avLst/>
            </a:prstGeom>
            <a:solidFill>
              <a:schemeClr val="accent2">
                <a:lumMod val="50000"/>
              </a:scheme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5" name="Text Box 241"/>
            <p:cNvSpPr txBox="1">
              <a:spLocks noChangeArrowheads="1"/>
            </p:cNvSpPr>
            <p:nvPr/>
          </p:nvSpPr>
          <p:spPr bwMode="auto">
            <a:xfrm>
              <a:off x="1066800" y="495300"/>
              <a:ext cx="41782252" cy="4610099"/>
            </a:xfrm>
            <a:prstGeom prst="rect">
              <a:avLst/>
            </a:prstGeom>
            <a:solidFill>
              <a:srgbClr val="0082A5">
                <a:alpha val="20000"/>
              </a:srgb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36" name="Text Box 262"/>
          <p:cNvSpPr txBox="1">
            <a:spLocks noChangeArrowheads="1"/>
          </p:cNvSpPr>
          <p:nvPr/>
        </p:nvSpPr>
        <p:spPr bwMode="auto">
          <a:xfrm>
            <a:off x="6781800" y="869361"/>
            <a:ext cx="30175200" cy="371881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effectLst/>
                <a:latin typeface="Lucida Sans" pitchFamily="34" charset="0"/>
                <a:ea typeface="SimSun" pitchFamily="2" charset="-122"/>
                <a:cs typeface="Lucida Sans" pitchFamily="34" charset="0"/>
              </a:rPr>
              <a:t>INSERT YOUR POSTER TITLE ON THIS LINE HERE</a:t>
            </a:r>
          </a:p>
          <a:p>
            <a:pPr algn="ctr">
              <a:spcBef>
                <a:spcPct val="20000"/>
              </a:spcBef>
            </a:pPr>
            <a:r>
              <a:rPr lang="en-US" altLang="zh-CN" sz="5600" b="1" dirty="0">
                <a:solidFill>
                  <a:schemeClr val="bg1"/>
                </a:solidFill>
                <a:effectLst/>
                <a:latin typeface="Lucida Sans" pitchFamily="34" charset="0"/>
                <a:ea typeface="SimSun" pitchFamily="2" charset="-122"/>
                <a:cs typeface="Lucida Sans" pitchFamily="34" charset="0"/>
              </a:rPr>
              <a:t>Name of Author</a:t>
            </a:r>
          </a:p>
          <a:p>
            <a:pPr algn="ctr"/>
            <a:r>
              <a:rPr lang="en-US" altLang="zh-CN" sz="4200" b="1" dirty="0">
                <a:solidFill>
                  <a:schemeClr val="bg1"/>
                </a:solidFill>
                <a:effectLst/>
                <a:latin typeface="Lucida Sans" pitchFamily="34" charset="0"/>
                <a:ea typeface="SimSun" pitchFamily="2" charset="-122"/>
                <a:cs typeface="Lucida Sans" pitchFamily="34" charset="0"/>
              </a:rPr>
              <a:t>Department Name and Institution Name can go here</a:t>
            </a:r>
          </a:p>
        </p:txBody>
      </p:sp>
      <p:sp>
        <p:nvSpPr>
          <p:cNvPr id="37" name="Text Box 242"/>
          <p:cNvSpPr txBox="1">
            <a:spLocks noChangeArrowheads="1"/>
          </p:cNvSpPr>
          <p:nvPr/>
        </p:nvSpPr>
        <p:spPr bwMode="auto">
          <a:xfrm>
            <a:off x="1218766" y="6820489"/>
            <a:ext cx="18288433" cy="2862322"/>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2800" dirty="0">
                <a:solidFill>
                  <a:schemeClr val="tx1">
                    <a:lumMod val="75000"/>
                    <a:lumOff val="25000"/>
                  </a:schemeClr>
                </a:solidFill>
                <a:effectLst/>
                <a:ea typeface="ＭＳ Ｐゴシック" charset="-128"/>
              </a:rPr>
              <a:t>Insert your text here.  You can change the font size to fit your text.  </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a:p>
            <a:pPr algn="just">
              <a:lnSpc>
                <a:spcPct val="120000"/>
              </a:lnSpc>
              <a:buFontTx/>
              <a:buChar char="•"/>
            </a:pPr>
            <a:r>
              <a:rPr lang="en-AU" sz="2800" dirty="0">
                <a:solidFill>
                  <a:schemeClr val="tx1">
                    <a:lumMod val="75000"/>
                    <a:lumOff val="25000"/>
                  </a:schemeClr>
                </a:solidFill>
                <a:effectLst/>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grpSp>
        <p:nvGrpSpPr>
          <p:cNvPr id="39" name="Group 38"/>
          <p:cNvGrpSpPr/>
          <p:nvPr/>
        </p:nvGrpSpPr>
        <p:grpSpPr>
          <a:xfrm>
            <a:off x="1066799" y="5953110"/>
            <a:ext cx="18440401" cy="946293"/>
            <a:chOff x="1066799" y="5958162"/>
            <a:chExt cx="11007725" cy="946293"/>
          </a:xfrm>
        </p:grpSpPr>
        <p:sp>
          <p:nvSpPr>
            <p:cNvPr id="4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Why Sonic Signatures?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42" name="Group 41"/>
          <p:cNvGrpSpPr/>
          <p:nvPr/>
        </p:nvGrpSpPr>
        <p:grpSpPr>
          <a:xfrm>
            <a:off x="884360" y="17909310"/>
            <a:ext cx="18460746" cy="911382"/>
            <a:chOff x="1066799" y="5958162"/>
            <a:chExt cx="11007725" cy="946293"/>
          </a:xfrm>
        </p:grpSpPr>
        <p:sp>
          <p:nvSpPr>
            <p:cNvPr id="4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798915"/>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Depicting Feature Information (MDS)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56" name="Text Box 255"/>
          <p:cNvSpPr txBox="1">
            <a:spLocks noChangeArrowheads="1"/>
          </p:cNvSpPr>
          <p:nvPr/>
        </p:nvSpPr>
        <p:spPr bwMode="auto">
          <a:xfrm>
            <a:off x="30708600" y="32350146"/>
            <a:ext cx="11963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sz="2800" dirty="0">
                <a:effectLst>
                  <a:outerShdw blurRad="38100" dist="38100" dir="2700000" algn="tl">
                    <a:srgbClr val="C0C0C0"/>
                  </a:outerShdw>
                </a:effectLst>
                <a:ea typeface="SimSun" pitchFamily="2" charset="-122"/>
              </a:rPr>
              <a:t>Insert your acknowledgements  here.  This research supported by…</a:t>
            </a:r>
            <a:endParaRPr lang="zh-CN" altLang="en-US" sz="2800" dirty="0">
              <a:effectLst>
                <a:outerShdw blurRad="38100" dist="38100" dir="2700000" algn="tl">
                  <a:srgbClr val="C0C0C0"/>
                </a:outerShdw>
              </a:effectLst>
              <a:ea typeface="SimSun" pitchFamily="2" charset="-122"/>
            </a:endParaRPr>
          </a:p>
        </p:txBody>
      </p:sp>
      <p:sp>
        <p:nvSpPr>
          <p:cNvPr id="57" name="Text Box 263"/>
          <p:cNvSpPr txBox="1">
            <a:spLocks noChangeArrowheads="1"/>
          </p:cNvSpPr>
          <p:nvPr/>
        </p:nvSpPr>
        <p:spPr bwMode="auto">
          <a:xfrm>
            <a:off x="20295747" y="6584995"/>
            <a:ext cx="11098441" cy="6201698"/>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b="1" dirty="0">
                <a:effectLst/>
                <a:ea typeface="ＭＳ Ｐゴシック" charset="-128"/>
              </a:rPr>
              <a:t>Title Here</a:t>
            </a:r>
          </a:p>
          <a:p>
            <a:pPr>
              <a:lnSpc>
                <a:spcPct val="125000"/>
              </a:lnSpc>
            </a:pPr>
            <a:r>
              <a:rPr lang="en-US" altLang="ja-JP" sz="2800" dirty="0">
                <a:effectLst/>
                <a:ea typeface="ＭＳ Ｐゴシック" charset="-128"/>
              </a:rPr>
              <a:t>Insert your text here.  You can change the font size to fit your text.   </a:t>
            </a:r>
            <a:r>
              <a:rPr lang="en-AU" sz="2800" dirty="0">
                <a:effectLst/>
              </a:rPr>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800" dirty="0">
                <a:effectLst/>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800" dirty="0">
                <a:effectLst/>
                <a:ea typeface="ＭＳ Ｐゴシック" charset="-128"/>
              </a:rPr>
              <a:t>You can change the font size to fit your text.   </a:t>
            </a:r>
          </a:p>
          <a:p>
            <a:pPr lvl="1">
              <a:lnSpc>
                <a:spcPct val="125000"/>
              </a:lnSpc>
              <a:buFontTx/>
              <a:buChar char="•"/>
            </a:pPr>
            <a:r>
              <a:rPr lang="en-AU" sz="2800" dirty="0">
                <a:effectLst/>
              </a:rPr>
              <a:t>You can also make this box shrink or grow with the amount of text.  Simply double click this text box, go to the “Text Box” tab, and check the option “Resize AutoShape to fit text</a:t>
            </a:r>
            <a:r>
              <a:rPr lang="en-AU" sz="2800" dirty="0" smtClean="0">
                <a:effectLst/>
              </a:rPr>
              <a:t>”</a:t>
            </a:r>
            <a:endParaRPr lang="en-US" altLang="zh-CN" sz="2800" dirty="0">
              <a:effectLst/>
              <a:ea typeface="SimSun" pitchFamily="2" charset="-122"/>
            </a:endParaRPr>
          </a:p>
        </p:txBody>
      </p:sp>
      <p:grpSp>
        <p:nvGrpSpPr>
          <p:cNvPr id="59" name="Group 58"/>
          <p:cNvGrpSpPr/>
          <p:nvPr/>
        </p:nvGrpSpPr>
        <p:grpSpPr>
          <a:xfrm>
            <a:off x="20295748" y="5705537"/>
            <a:ext cx="23162896" cy="879457"/>
            <a:chOff x="1066799" y="5958162"/>
            <a:chExt cx="11007725" cy="946293"/>
          </a:xfrm>
        </p:grpSpPr>
        <p:sp>
          <p:nvSpPr>
            <p:cNvPr id="6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Naïve Bayes Classification</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2" name="Group 61"/>
          <p:cNvGrpSpPr/>
          <p:nvPr/>
        </p:nvGrpSpPr>
        <p:grpSpPr>
          <a:xfrm>
            <a:off x="20242298" y="12937761"/>
            <a:ext cx="23216346" cy="1175225"/>
            <a:chOff x="1066799" y="5958162"/>
            <a:chExt cx="11007725" cy="946293"/>
          </a:xfrm>
        </p:grpSpPr>
        <p:sp>
          <p:nvSpPr>
            <p:cNvPr id="63"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Z-Score Comparisons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5" name="Group 64"/>
          <p:cNvGrpSpPr/>
          <p:nvPr/>
        </p:nvGrpSpPr>
        <p:grpSpPr>
          <a:xfrm>
            <a:off x="20242298" y="20123284"/>
            <a:ext cx="23216346" cy="954314"/>
            <a:chOff x="1066799" y="5958162"/>
            <a:chExt cx="11007725" cy="946293"/>
          </a:xfrm>
        </p:grpSpPr>
        <p:sp>
          <p:nvSpPr>
            <p:cNvPr id="66"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“Ophelia’s Oh”</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9" name="Group 68"/>
          <p:cNvGrpSpPr/>
          <p:nvPr/>
        </p:nvGrpSpPr>
        <p:grpSpPr>
          <a:xfrm>
            <a:off x="1066799" y="11931210"/>
            <a:ext cx="18440401" cy="946293"/>
            <a:chOff x="1066799" y="5958162"/>
            <a:chExt cx="11007725" cy="946293"/>
          </a:xfrm>
        </p:grpSpPr>
        <p:sp>
          <p:nvSpPr>
            <p:cNvPr id="7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7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Quantifying “How Characters Sound”</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78" name="Text Box 242"/>
          <p:cNvSpPr txBox="1">
            <a:spLocks noChangeArrowheads="1"/>
          </p:cNvSpPr>
          <p:nvPr/>
        </p:nvSpPr>
        <p:spPr bwMode="auto">
          <a:xfrm>
            <a:off x="1070810" y="12942788"/>
            <a:ext cx="18436390" cy="2862322"/>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2800" dirty="0">
                <a:solidFill>
                  <a:schemeClr val="tx1">
                    <a:lumMod val="75000"/>
                    <a:lumOff val="25000"/>
                  </a:schemeClr>
                </a:solidFill>
                <a:effectLst/>
                <a:ea typeface="ＭＳ Ｐゴシック" charset="-128"/>
              </a:rPr>
              <a:t>Insert your text here.  You can change the font size to fit your text.  </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a:p>
            <a:pPr algn="just">
              <a:lnSpc>
                <a:spcPct val="120000"/>
              </a:lnSpc>
              <a:buFontTx/>
              <a:buChar char="•"/>
            </a:pPr>
            <a:r>
              <a:rPr lang="en-AU" sz="2800" dirty="0">
                <a:solidFill>
                  <a:schemeClr val="tx1">
                    <a:lumMod val="75000"/>
                    <a:lumOff val="25000"/>
                  </a:schemeClr>
                </a:solidFill>
                <a:effectLst/>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sp>
        <p:nvSpPr>
          <p:cNvPr id="79" name="Text Box 242"/>
          <p:cNvSpPr txBox="1">
            <a:spLocks noChangeArrowheads="1"/>
          </p:cNvSpPr>
          <p:nvPr/>
        </p:nvSpPr>
        <p:spPr bwMode="auto">
          <a:xfrm>
            <a:off x="1218767" y="6820489"/>
            <a:ext cx="18102276" cy="2862322"/>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2800" dirty="0">
                <a:solidFill>
                  <a:schemeClr val="tx1">
                    <a:lumMod val="75000"/>
                    <a:lumOff val="25000"/>
                  </a:schemeClr>
                </a:solidFill>
                <a:effectLst/>
                <a:ea typeface="ＭＳ Ｐゴシック" charset="-128"/>
              </a:rPr>
              <a:t>Insert your text here.  You can change the font size to fit your text.  </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a:p>
            <a:pPr algn="just">
              <a:lnSpc>
                <a:spcPct val="120000"/>
              </a:lnSpc>
              <a:buFontTx/>
              <a:buChar char="•"/>
            </a:pPr>
            <a:r>
              <a:rPr lang="en-AU" sz="2800" dirty="0">
                <a:solidFill>
                  <a:schemeClr val="tx1">
                    <a:lumMod val="75000"/>
                    <a:lumOff val="25000"/>
                  </a:schemeClr>
                </a:solidFill>
                <a:effectLst/>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800" dirty="0">
              <a:solidFill>
                <a:schemeClr val="tx1">
                  <a:lumMod val="75000"/>
                  <a:lumOff val="25000"/>
                </a:schemeClr>
              </a:solidFill>
              <a:effectLst/>
              <a:ea typeface="ＭＳ Ｐゴシック" charset="-128"/>
            </a:endParaRPr>
          </a:p>
        </p:txBody>
      </p:sp>
      <p:sp>
        <p:nvSpPr>
          <p:cNvPr id="80" name="Text Box 263"/>
          <p:cNvSpPr txBox="1">
            <a:spLocks noChangeArrowheads="1"/>
          </p:cNvSpPr>
          <p:nvPr/>
        </p:nvSpPr>
        <p:spPr bwMode="auto">
          <a:xfrm>
            <a:off x="20242298" y="13837510"/>
            <a:ext cx="11006953" cy="6201698"/>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b="1" dirty="0">
                <a:effectLst/>
                <a:ea typeface="ＭＳ Ｐゴシック" charset="-128"/>
              </a:rPr>
              <a:t>Title Here</a:t>
            </a:r>
          </a:p>
          <a:p>
            <a:pPr>
              <a:lnSpc>
                <a:spcPct val="125000"/>
              </a:lnSpc>
            </a:pPr>
            <a:r>
              <a:rPr lang="en-US" altLang="ja-JP" sz="2800" dirty="0">
                <a:effectLst/>
                <a:ea typeface="ＭＳ Ｐゴシック" charset="-128"/>
              </a:rPr>
              <a:t>Insert your text here.  You can change the font size to fit your text.   </a:t>
            </a:r>
            <a:r>
              <a:rPr lang="en-AU" sz="2800" dirty="0">
                <a:effectLst/>
              </a:rPr>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800" dirty="0">
                <a:effectLst/>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800" dirty="0">
                <a:effectLst/>
                <a:ea typeface="ＭＳ Ｐゴシック" charset="-128"/>
              </a:rPr>
              <a:t>You can change the font size to fit your text.   </a:t>
            </a:r>
          </a:p>
          <a:p>
            <a:pPr lvl="1">
              <a:lnSpc>
                <a:spcPct val="125000"/>
              </a:lnSpc>
              <a:buFontTx/>
              <a:buChar char="•"/>
            </a:pPr>
            <a:r>
              <a:rPr lang="en-AU" sz="2800" dirty="0">
                <a:effectLst/>
              </a:rPr>
              <a:t>You can also make this box shrink or grow with the amount of text.  Simply double click this text box, go to the “Text Box” tab, and check the option “Resize AutoShape to fit text</a:t>
            </a:r>
            <a:r>
              <a:rPr lang="en-AU" sz="2800" dirty="0" smtClean="0">
                <a:effectLst/>
              </a:rPr>
              <a:t>”</a:t>
            </a:r>
            <a:endParaRPr lang="en-AU" sz="2800" dirty="0">
              <a:effectLst/>
            </a:endParaRPr>
          </a:p>
        </p:txBody>
      </p:sp>
      <p:sp>
        <p:nvSpPr>
          <p:cNvPr id="81" name="Text Box 263"/>
          <p:cNvSpPr txBox="1">
            <a:spLocks noChangeArrowheads="1"/>
          </p:cNvSpPr>
          <p:nvPr/>
        </p:nvSpPr>
        <p:spPr bwMode="auto">
          <a:xfrm>
            <a:off x="20242298" y="21049524"/>
            <a:ext cx="10954629" cy="6201698"/>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800" b="1" dirty="0">
                <a:effectLst/>
                <a:ea typeface="ＭＳ Ｐゴシック" charset="-128"/>
              </a:rPr>
              <a:t>Title Here</a:t>
            </a:r>
          </a:p>
          <a:p>
            <a:pPr>
              <a:lnSpc>
                <a:spcPct val="125000"/>
              </a:lnSpc>
            </a:pPr>
            <a:r>
              <a:rPr lang="en-US" altLang="ja-JP" sz="2800" dirty="0">
                <a:effectLst/>
                <a:ea typeface="ＭＳ Ｐゴシック" charset="-128"/>
              </a:rPr>
              <a:t>Insert your text here.  You can change the font size to fit your text.   </a:t>
            </a:r>
            <a:r>
              <a:rPr lang="en-AU" sz="2800" dirty="0">
                <a:effectLst/>
              </a:rPr>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800" dirty="0">
                <a:effectLst/>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800" dirty="0">
                <a:effectLst/>
                <a:ea typeface="ＭＳ Ｐゴシック" charset="-128"/>
              </a:rPr>
              <a:t>You can change the font size to fit your text.   </a:t>
            </a:r>
          </a:p>
          <a:p>
            <a:pPr lvl="1">
              <a:lnSpc>
                <a:spcPct val="125000"/>
              </a:lnSpc>
              <a:buFontTx/>
              <a:buChar char="•"/>
            </a:pPr>
            <a:r>
              <a:rPr lang="en-AU" sz="2800" dirty="0">
                <a:effectLst/>
              </a:rPr>
              <a:t>You can also make this box shrink or grow with the amount of text.  Simply double click this text box, go to the “Text Box” tab, and check the option “Resize AutoShape to fit text</a:t>
            </a:r>
            <a:r>
              <a:rPr lang="en-AU" sz="2800" dirty="0" smtClean="0">
                <a:effectLst/>
              </a:rPr>
              <a:t>”.</a:t>
            </a:r>
            <a:endParaRPr lang="en-AU" sz="2800" dirty="0">
              <a:effectLst/>
            </a:endParaRPr>
          </a:p>
        </p:txBody>
      </p:sp>
      <p:grpSp>
        <p:nvGrpSpPr>
          <p:cNvPr id="88" name="Group 87"/>
          <p:cNvGrpSpPr/>
          <p:nvPr/>
        </p:nvGrpSpPr>
        <p:grpSpPr>
          <a:xfrm>
            <a:off x="32427628" y="27874169"/>
            <a:ext cx="11031016" cy="929429"/>
            <a:chOff x="1066799" y="5958162"/>
            <a:chExt cx="11007725" cy="946293"/>
          </a:xfrm>
        </p:grpSpPr>
        <p:sp>
          <p:nvSpPr>
            <p:cNvPr id="89"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90" name="Text Box 248"/>
            <p:cNvSpPr txBox="1">
              <a:spLocks noChangeArrowheads="1"/>
            </p:cNvSpPr>
            <p:nvPr/>
          </p:nvSpPr>
          <p:spPr bwMode="auto">
            <a:xfrm>
              <a:off x="1157514" y="6046588"/>
              <a:ext cx="10805886" cy="798915"/>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Thank You</a:t>
              </a:r>
            </a:p>
          </p:txBody>
        </p:sp>
      </p:grpSp>
      <p:grpSp>
        <p:nvGrpSpPr>
          <p:cNvPr id="94" name="Group 93"/>
          <p:cNvGrpSpPr/>
          <p:nvPr/>
        </p:nvGrpSpPr>
        <p:grpSpPr>
          <a:xfrm>
            <a:off x="20370635" y="27874170"/>
            <a:ext cx="11031016" cy="929429"/>
            <a:chOff x="1066799" y="5958162"/>
            <a:chExt cx="11007725" cy="946293"/>
          </a:xfrm>
        </p:grpSpPr>
        <p:sp>
          <p:nvSpPr>
            <p:cNvPr id="95"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96" name="Text Box 248"/>
            <p:cNvSpPr txBox="1">
              <a:spLocks noChangeArrowheads="1"/>
            </p:cNvSpPr>
            <p:nvPr/>
          </p:nvSpPr>
          <p:spPr bwMode="auto">
            <a:xfrm>
              <a:off x="1157514" y="6046588"/>
              <a:ext cx="10805886" cy="798915"/>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What Next?</a:t>
              </a:r>
            </a:p>
          </p:txBody>
        </p:sp>
      </p:gr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1841</TotalTime>
  <Words>642</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Lucida Sans</vt:lpstr>
      <vt:lpstr>ＭＳ Ｐゴシック</vt:lpstr>
      <vt:lpstr>SimSun</vt:lpstr>
      <vt:lpstr>Times New Roman</vt:lpstr>
      <vt:lpstr>宋体</vt:lpstr>
      <vt:lpstr>Arial</vt:lpstr>
      <vt:lpstr>Default Design</vt:lpstr>
      <vt:lpstr>PowerPoint Presentation</vt:lpstr>
    </vt:vector>
  </TitlesOfParts>
  <Company>Graphicsland</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Microsoft Office User</cp:lastModifiedBy>
  <cp:revision>98</cp:revision>
  <cp:lastPrinted>2000-08-03T00:31:24Z</cp:lastPrinted>
  <dcterms:created xsi:type="dcterms:W3CDTF">2000-02-09T15:01:13Z</dcterms:created>
  <dcterms:modified xsi:type="dcterms:W3CDTF">2017-08-14T22:02:01Z</dcterms:modified>
  <cp:category>research posters template</cp:category>
</cp:coreProperties>
</file>