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620375" cy="10620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528" y="1738104"/>
            <a:ext cx="9027319" cy="3697464"/>
          </a:xfrm>
        </p:spPr>
        <p:txBody>
          <a:bodyPr anchor="b"/>
          <a:lstStyle>
            <a:lvl1pPr algn="ctr">
              <a:defRPr sz="69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547" y="5578156"/>
            <a:ext cx="7965281" cy="2564131"/>
          </a:xfrm>
        </p:spPr>
        <p:txBody>
          <a:bodyPr/>
          <a:lstStyle>
            <a:lvl1pPr marL="0" indent="0" algn="ctr">
              <a:buNone/>
              <a:defRPr sz="2788"/>
            </a:lvl1pPr>
            <a:lvl2pPr marL="531038" indent="0" algn="ctr">
              <a:buNone/>
              <a:defRPr sz="2323"/>
            </a:lvl2pPr>
            <a:lvl3pPr marL="1062076" indent="0" algn="ctr">
              <a:buNone/>
              <a:defRPr sz="2091"/>
            </a:lvl3pPr>
            <a:lvl4pPr marL="1593113" indent="0" algn="ctr">
              <a:buNone/>
              <a:defRPr sz="1858"/>
            </a:lvl4pPr>
            <a:lvl5pPr marL="2124151" indent="0" algn="ctr">
              <a:buNone/>
              <a:defRPr sz="1858"/>
            </a:lvl5pPr>
            <a:lvl6pPr marL="2655189" indent="0" algn="ctr">
              <a:buNone/>
              <a:defRPr sz="1858"/>
            </a:lvl6pPr>
            <a:lvl7pPr marL="3186227" indent="0" algn="ctr">
              <a:buNone/>
              <a:defRPr sz="1858"/>
            </a:lvl7pPr>
            <a:lvl8pPr marL="3717265" indent="0" algn="ctr">
              <a:buNone/>
              <a:defRPr sz="1858"/>
            </a:lvl8pPr>
            <a:lvl9pPr marL="4248302" indent="0" algn="ctr">
              <a:buNone/>
              <a:defRPr sz="185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1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089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0207" y="565437"/>
            <a:ext cx="2290018" cy="90002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152" y="565437"/>
            <a:ext cx="6737300" cy="90002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985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22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20" y="2647722"/>
            <a:ext cx="9160073" cy="4417780"/>
          </a:xfrm>
        </p:spPr>
        <p:txBody>
          <a:bodyPr anchor="b"/>
          <a:lstStyle>
            <a:lvl1pPr>
              <a:defRPr sz="69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620" y="7107296"/>
            <a:ext cx="9160073" cy="2323206"/>
          </a:xfrm>
        </p:spPr>
        <p:txBody>
          <a:bodyPr/>
          <a:lstStyle>
            <a:lvl1pPr marL="0" indent="0">
              <a:buNone/>
              <a:defRPr sz="2788">
                <a:solidFill>
                  <a:schemeClr val="tx1"/>
                </a:solidFill>
              </a:defRPr>
            </a:lvl1pPr>
            <a:lvl2pPr marL="531038" indent="0">
              <a:buNone/>
              <a:defRPr sz="2323">
                <a:solidFill>
                  <a:schemeClr val="tx1">
                    <a:tint val="75000"/>
                  </a:schemeClr>
                </a:solidFill>
              </a:defRPr>
            </a:lvl2pPr>
            <a:lvl3pPr marL="106207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3pPr>
            <a:lvl4pPr marL="1593113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4pPr>
            <a:lvl5pPr marL="2124151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5pPr>
            <a:lvl6pPr marL="2655189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6pPr>
            <a:lvl7pPr marL="3186227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7pPr>
            <a:lvl8pPr marL="3717265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8pPr>
            <a:lvl9pPr marL="4248302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24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51" y="2827183"/>
            <a:ext cx="4513659" cy="67385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65" y="2827183"/>
            <a:ext cx="4513659" cy="67385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842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565439"/>
            <a:ext cx="9160073" cy="205278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35" y="2603468"/>
            <a:ext cx="4492916" cy="1275919"/>
          </a:xfrm>
        </p:spPr>
        <p:txBody>
          <a:bodyPr anchor="b"/>
          <a:lstStyle>
            <a:lvl1pPr marL="0" indent="0">
              <a:buNone/>
              <a:defRPr sz="2788" b="1"/>
            </a:lvl1pPr>
            <a:lvl2pPr marL="531038" indent="0">
              <a:buNone/>
              <a:defRPr sz="2323" b="1"/>
            </a:lvl2pPr>
            <a:lvl3pPr marL="1062076" indent="0">
              <a:buNone/>
              <a:defRPr sz="2091" b="1"/>
            </a:lvl3pPr>
            <a:lvl4pPr marL="1593113" indent="0">
              <a:buNone/>
              <a:defRPr sz="1858" b="1"/>
            </a:lvl4pPr>
            <a:lvl5pPr marL="2124151" indent="0">
              <a:buNone/>
              <a:defRPr sz="1858" b="1"/>
            </a:lvl5pPr>
            <a:lvl6pPr marL="2655189" indent="0">
              <a:buNone/>
              <a:defRPr sz="1858" b="1"/>
            </a:lvl6pPr>
            <a:lvl7pPr marL="3186227" indent="0">
              <a:buNone/>
              <a:defRPr sz="1858" b="1"/>
            </a:lvl7pPr>
            <a:lvl8pPr marL="3717265" indent="0">
              <a:buNone/>
              <a:defRPr sz="1858" b="1"/>
            </a:lvl8pPr>
            <a:lvl9pPr marL="4248302" indent="0">
              <a:buNone/>
              <a:defRPr sz="185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35" y="3879387"/>
            <a:ext cx="4492916" cy="57059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565" y="2603468"/>
            <a:ext cx="4515043" cy="1275919"/>
          </a:xfrm>
        </p:spPr>
        <p:txBody>
          <a:bodyPr anchor="b"/>
          <a:lstStyle>
            <a:lvl1pPr marL="0" indent="0">
              <a:buNone/>
              <a:defRPr sz="2788" b="1"/>
            </a:lvl1pPr>
            <a:lvl2pPr marL="531038" indent="0">
              <a:buNone/>
              <a:defRPr sz="2323" b="1"/>
            </a:lvl2pPr>
            <a:lvl3pPr marL="1062076" indent="0">
              <a:buNone/>
              <a:defRPr sz="2091" b="1"/>
            </a:lvl3pPr>
            <a:lvl4pPr marL="1593113" indent="0">
              <a:buNone/>
              <a:defRPr sz="1858" b="1"/>
            </a:lvl4pPr>
            <a:lvl5pPr marL="2124151" indent="0">
              <a:buNone/>
              <a:defRPr sz="1858" b="1"/>
            </a:lvl5pPr>
            <a:lvl6pPr marL="2655189" indent="0">
              <a:buNone/>
              <a:defRPr sz="1858" b="1"/>
            </a:lvl6pPr>
            <a:lvl7pPr marL="3186227" indent="0">
              <a:buNone/>
              <a:defRPr sz="1858" b="1"/>
            </a:lvl7pPr>
            <a:lvl8pPr marL="3717265" indent="0">
              <a:buNone/>
              <a:defRPr sz="1858" b="1"/>
            </a:lvl8pPr>
            <a:lvl9pPr marL="4248302" indent="0">
              <a:buNone/>
              <a:defRPr sz="185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565" y="3879387"/>
            <a:ext cx="4515043" cy="57059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580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87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333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708025"/>
            <a:ext cx="3425347" cy="2478088"/>
          </a:xfrm>
        </p:spPr>
        <p:txBody>
          <a:bodyPr anchor="b"/>
          <a:lstStyle>
            <a:lvl1pPr>
              <a:defRPr sz="3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043" y="1529140"/>
            <a:ext cx="5376565" cy="7547350"/>
          </a:xfrm>
        </p:spPr>
        <p:txBody>
          <a:bodyPr/>
          <a:lstStyle>
            <a:lvl1pPr>
              <a:defRPr sz="3717"/>
            </a:lvl1pPr>
            <a:lvl2pPr>
              <a:defRPr sz="3252"/>
            </a:lvl2pPr>
            <a:lvl3pPr>
              <a:defRPr sz="2788"/>
            </a:lvl3pPr>
            <a:lvl4pPr>
              <a:defRPr sz="2323"/>
            </a:lvl4pPr>
            <a:lvl5pPr>
              <a:defRPr sz="2323"/>
            </a:lvl5pPr>
            <a:lvl6pPr>
              <a:defRPr sz="2323"/>
            </a:lvl6pPr>
            <a:lvl7pPr>
              <a:defRPr sz="2323"/>
            </a:lvl7pPr>
            <a:lvl8pPr>
              <a:defRPr sz="2323"/>
            </a:lvl8pPr>
            <a:lvl9pPr>
              <a:defRPr sz="232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4" y="3186112"/>
            <a:ext cx="3425347" cy="5902668"/>
          </a:xfrm>
        </p:spPr>
        <p:txBody>
          <a:bodyPr/>
          <a:lstStyle>
            <a:lvl1pPr marL="0" indent="0">
              <a:buNone/>
              <a:defRPr sz="1858"/>
            </a:lvl1pPr>
            <a:lvl2pPr marL="531038" indent="0">
              <a:buNone/>
              <a:defRPr sz="1626"/>
            </a:lvl2pPr>
            <a:lvl3pPr marL="1062076" indent="0">
              <a:buNone/>
              <a:defRPr sz="1394"/>
            </a:lvl3pPr>
            <a:lvl4pPr marL="1593113" indent="0">
              <a:buNone/>
              <a:defRPr sz="1162"/>
            </a:lvl4pPr>
            <a:lvl5pPr marL="2124151" indent="0">
              <a:buNone/>
              <a:defRPr sz="1162"/>
            </a:lvl5pPr>
            <a:lvl6pPr marL="2655189" indent="0">
              <a:buNone/>
              <a:defRPr sz="1162"/>
            </a:lvl6pPr>
            <a:lvl7pPr marL="3186227" indent="0">
              <a:buNone/>
              <a:defRPr sz="1162"/>
            </a:lvl7pPr>
            <a:lvl8pPr marL="3717265" indent="0">
              <a:buNone/>
              <a:defRPr sz="1162"/>
            </a:lvl8pPr>
            <a:lvl9pPr marL="4248302" indent="0">
              <a:buNone/>
              <a:defRPr sz="11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271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708025"/>
            <a:ext cx="3425347" cy="2478088"/>
          </a:xfrm>
        </p:spPr>
        <p:txBody>
          <a:bodyPr anchor="b"/>
          <a:lstStyle>
            <a:lvl1pPr>
              <a:defRPr sz="3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5043" y="1529140"/>
            <a:ext cx="5376565" cy="7547350"/>
          </a:xfrm>
        </p:spPr>
        <p:txBody>
          <a:bodyPr anchor="t"/>
          <a:lstStyle>
            <a:lvl1pPr marL="0" indent="0">
              <a:buNone/>
              <a:defRPr sz="3717"/>
            </a:lvl1pPr>
            <a:lvl2pPr marL="531038" indent="0">
              <a:buNone/>
              <a:defRPr sz="3252"/>
            </a:lvl2pPr>
            <a:lvl3pPr marL="1062076" indent="0">
              <a:buNone/>
              <a:defRPr sz="2788"/>
            </a:lvl3pPr>
            <a:lvl4pPr marL="1593113" indent="0">
              <a:buNone/>
              <a:defRPr sz="2323"/>
            </a:lvl4pPr>
            <a:lvl5pPr marL="2124151" indent="0">
              <a:buNone/>
              <a:defRPr sz="2323"/>
            </a:lvl5pPr>
            <a:lvl6pPr marL="2655189" indent="0">
              <a:buNone/>
              <a:defRPr sz="2323"/>
            </a:lvl6pPr>
            <a:lvl7pPr marL="3186227" indent="0">
              <a:buNone/>
              <a:defRPr sz="2323"/>
            </a:lvl7pPr>
            <a:lvl8pPr marL="3717265" indent="0">
              <a:buNone/>
              <a:defRPr sz="2323"/>
            </a:lvl8pPr>
            <a:lvl9pPr marL="4248302" indent="0">
              <a:buNone/>
              <a:defRPr sz="232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4" y="3186112"/>
            <a:ext cx="3425347" cy="5902668"/>
          </a:xfrm>
        </p:spPr>
        <p:txBody>
          <a:bodyPr/>
          <a:lstStyle>
            <a:lvl1pPr marL="0" indent="0">
              <a:buNone/>
              <a:defRPr sz="1858"/>
            </a:lvl1pPr>
            <a:lvl2pPr marL="531038" indent="0">
              <a:buNone/>
              <a:defRPr sz="1626"/>
            </a:lvl2pPr>
            <a:lvl3pPr marL="1062076" indent="0">
              <a:buNone/>
              <a:defRPr sz="1394"/>
            </a:lvl3pPr>
            <a:lvl4pPr marL="1593113" indent="0">
              <a:buNone/>
              <a:defRPr sz="1162"/>
            </a:lvl4pPr>
            <a:lvl5pPr marL="2124151" indent="0">
              <a:buNone/>
              <a:defRPr sz="1162"/>
            </a:lvl5pPr>
            <a:lvl6pPr marL="2655189" indent="0">
              <a:buNone/>
              <a:defRPr sz="1162"/>
            </a:lvl6pPr>
            <a:lvl7pPr marL="3186227" indent="0">
              <a:buNone/>
              <a:defRPr sz="1162"/>
            </a:lvl7pPr>
            <a:lvl8pPr marL="3717265" indent="0">
              <a:buNone/>
              <a:defRPr sz="1162"/>
            </a:lvl8pPr>
            <a:lvl9pPr marL="4248302" indent="0">
              <a:buNone/>
              <a:defRPr sz="11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8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51" y="565439"/>
            <a:ext cx="9160073" cy="205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51" y="2827183"/>
            <a:ext cx="9160073" cy="673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151" y="9843516"/>
            <a:ext cx="2389584" cy="56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99" y="9843516"/>
            <a:ext cx="3584377" cy="56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640" y="9843516"/>
            <a:ext cx="2389584" cy="56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5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62076" rtl="0" eaLnBrk="1" latinLnBrk="0" hangingPunct="1">
        <a:lnSpc>
          <a:spcPct val="90000"/>
        </a:lnSpc>
        <a:spcBef>
          <a:spcPct val="0"/>
        </a:spcBef>
        <a:buNone/>
        <a:defRPr sz="51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519" indent="-265519" algn="l" defTabSz="1062076" rtl="0" eaLnBrk="1" latinLnBrk="0" hangingPunct="1">
        <a:lnSpc>
          <a:spcPct val="90000"/>
        </a:lnSpc>
        <a:spcBef>
          <a:spcPts val="1162"/>
        </a:spcBef>
        <a:buFont typeface="Arial" panose="020B0604020202020204" pitchFamily="34" charset="0"/>
        <a:buChar char="•"/>
        <a:defRPr sz="3252" kern="1200">
          <a:solidFill>
            <a:schemeClr val="tx1"/>
          </a:solidFill>
          <a:latin typeface="+mn-lt"/>
          <a:ea typeface="+mn-ea"/>
          <a:cs typeface="+mn-cs"/>
        </a:defRPr>
      </a:lvl1pPr>
      <a:lvl2pPr marL="796557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88" kern="1200">
          <a:solidFill>
            <a:schemeClr val="tx1"/>
          </a:solidFill>
          <a:latin typeface="+mn-lt"/>
          <a:ea typeface="+mn-ea"/>
          <a:cs typeface="+mn-cs"/>
        </a:defRPr>
      </a:lvl2pPr>
      <a:lvl3pPr marL="1327595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3" kern="1200">
          <a:solidFill>
            <a:schemeClr val="tx1"/>
          </a:solidFill>
          <a:latin typeface="+mn-lt"/>
          <a:ea typeface="+mn-ea"/>
          <a:cs typeface="+mn-cs"/>
        </a:defRPr>
      </a:lvl3pPr>
      <a:lvl4pPr marL="1858632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4pPr>
      <a:lvl5pPr marL="2389670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5pPr>
      <a:lvl6pPr marL="2920708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6pPr>
      <a:lvl7pPr marL="3451746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7pPr>
      <a:lvl8pPr marL="3982784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8pPr>
      <a:lvl9pPr marL="4513821" indent="-265519" algn="l" defTabSz="1062076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31038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2pPr>
      <a:lvl3pPr marL="1062076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3pPr>
      <a:lvl4pPr marL="1593113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4pPr>
      <a:lvl5pPr marL="2124151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5pPr>
      <a:lvl6pPr marL="2655189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6pPr>
      <a:lvl7pPr marL="3186227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7pPr>
      <a:lvl8pPr marL="3717265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8pPr>
      <a:lvl9pPr marL="4248302" algn="l" defTabSz="1062076" rtl="0" eaLnBrk="1" latinLnBrk="0" hangingPunct="1">
        <a:defRPr sz="2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F32C7C3-04A4-4A6F-950F-27957B88B23A}"/>
              </a:ext>
            </a:extLst>
          </p:cNvPr>
          <p:cNvSpPr/>
          <p:nvPr/>
        </p:nvSpPr>
        <p:spPr>
          <a:xfrm>
            <a:off x="7818679" y="256032"/>
            <a:ext cx="2267153" cy="2121408"/>
          </a:xfrm>
          <a:prstGeom prst="ellips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73F8FE-260F-4758-9820-19A820D1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344"/>
            <a:ext cx="10620375" cy="690324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94A3509-D84D-46AD-83F8-91349B278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061138"/>
            <a:ext cx="10620375" cy="35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Reindl</dc:creator>
  <cp:lastModifiedBy>Stephan Reindl</cp:lastModifiedBy>
  <cp:revision>3</cp:revision>
  <dcterms:created xsi:type="dcterms:W3CDTF">2022-04-01T09:24:15Z</dcterms:created>
  <dcterms:modified xsi:type="dcterms:W3CDTF">2022-04-01T10:02:24Z</dcterms:modified>
</cp:coreProperties>
</file>